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13004800" cy="97536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2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003763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003763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003763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32267" y="8174912"/>
            <a:ext cx="1282073" cy="18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17676" y="8174912"/>
            <a:ext cx="1282072" cy="18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25840" y="6653866"/>
            <a:ext cx="1590040" cy="1590675"/>
          </a:xfrm>
          <a:custGeom>
            <a:avLst/>
            <a:gdLst/>
            <a:ahLst/>
            <a:cxnLst/>
            <a:rect l="l" t="t" r="r" b="b"/>
            <a:pathLst>
              <a:path w="1590039" h="1590675">
                <a:moveTo>
                  <a:pt x="794760" y="0"/>
                </a:moveTo>
                <a:lnTo>
                  <a:pt x="746345" y="1451"/>
                </a:lnTo>
                <a:lnTo>
                  <a:pt x="698697" y="5749"/>
                </a:lnTo>
                <a:lnTo>
                  <a:pt x="651900" y="12811"/>
                </a:lnTo>
                <a:lnTo>
                  <a:pt x="606036" y="22553"/>
                </a:lnTo>
                <a:lnTo>
                  <a:pt x="561188" y="34893"/>
                </a:lnTo>
                <a:lnTo>
                  <a:pt x="517440" y="49747"/>
                </a:lnTo>
                <a:lnTo>
                  <a:pt x="474875" y="67032"/>
                </a:lnTo>
                <a:lnTo>
                  <a:pt x="433577" y="86665"/>
                </a:lnTo>
                <a:lnTo>
                  <a:pt x="393627" y="108563"/>
                </a:lnTo>
                <a:lnTo>
                  <a:pt x="355109" y="132642"/>
                </a:lnTo>
                <a:lnTo>
                  <a:pt x="318107" y="158820"/>
                </a:lnTo>
                <a:lnTo>
                  <a:pt x="282704" y="187013"/>
                </a:lnTo>
                <a:lnTo>
                  <a:pt x="248982" y="217138"/>
                </a:lnTo>
                <a:lnTo>
                  <a:pt x="217025" y="249112"/>
                </a:lnTo>
                <a:lnTo>
                  <a:pt x="186915" y="282851"/>
                </a:lnTo>
                <a:lnTo>
                  <a:pt x="158737" y="318273"/>
                </a:lnTo>
                <a:lnTo>
                  <a:pt x="132573" y="355294"/>
                </a:lnTo>
                <a:lnTo>
                  <a:pt x="108506" y="393832"/>
                </a:lnTo>
                <a:lnTo>
                  <a:pt x="86620" y="433802"/>
                </a:lnTo>
                <a:lnTo>
                  <a:pt x="66997" y="475122"/>
                </a:lnTo>
                <a:lnTo>
                  <a:pt x="49721" y="517709"/>
                </a:lnTo>
                <a:lnTo>
                  <a:pt x="34875" y="561480"/>
                </a:lnTo>
                <a:lnTo>
                  <a:pt x="22541" y="606350"/>
                </a:lnTo>
                <a:lnTo>
                  <a:pt x="12804" y="652238"/>
                </a:lnTo>
                <a:lnTo>
                  <a:pt x="5746" y="699059"/>
                </a:lnTo>
                <a:lnTo>
                  <a:pt x="1450" y="746732"/>
                </a:lnTo>
                <a:lnTo>
                  <a:pt x="0" y="795172"/>
                </a:lnTo>
                <a:lnTo>
                  <a:pt x="1450" y="843611"/>
                </a:lnTo>
                <a:lnTo>
                  <a:pt x="5746" y="891282"/>
                </a:lnTo>
                <a:lnTo>
                  <a:pt x="12804" y="938102"/>
                </a:lnTo>
                <a:lnTo>
                  <a:pt x="22541" y="983989"/>
                </a:lnTo>
                <a:lnTo>
                  <a:pt x="34875" y="1028858"/>
                </a:lnTo>
                <a:lnTo>
                  <a:pt x="49721" y="1072628"/>
                </a:lnTo>
                <a:lnTo>
                  <a:pt x="66997" y="1115214"/>
                </a:lnTo>
                <a:lnTo>
                  <a:pt x="86620" y="1156533"/>
                </a:lnTo>
                <a:lnTo>
                  <a:pt x="108506" y="1196503"/>
                </a:lnTo>
                <a:lnTo>
                  <a:pt x="132573" y="1235040"/>
                </a:lnTo>
                <a:lnTo>
                  <a:pt x="158737" y="1272060"/>
                </a:lnTo>
                <a:lnTo>
                  <a:pt x="186915" y="1307482"/>
                </a:lnTo>
                <a:lnTo>
                  <a:pt x="217025" y="1341221"/>
                </a:lnTo>
                <a:lnTo>
                  <a:pt x="248982" y="1373194"/>
                </a:lnTo>
                <a:lnTo>
                  <a:pt x="282704" y="1403318"/>
                </a:lnTo>
                <a:lnTo>
                  <a:pt x="318107" y="1431511"/>
                </a:lnTo>
                <a:lnTo>
                  <a:pt x="355109" y="1457688"/>
                </a:lnTo>
                <a:lnTo>
                  <a:pt x="393627" y="1481767"/>
                </a:lnTo>
                <a:lnTo>
                  <a:pt x="433577" y="1503665"/>
                </a:lnTo>
                <a:lnTo>
                  <a:pt x="474875" y="1523298"/>
                </a:lnTo>
                <a:lnTo>
                  <a:pt x="517440" y="1540583"/>
                </a:lnTo>
                <a:lnTo>
                  <a:pt x="561188" y="1555437"/>
                </a:lnTo>
                <a:lnTo>
                  <a:pt x="606036" y="1567777"/>
                </a:lnTo>
                <a:lnTo>
                  <a:pt x="651900" y="1577519"/>
                </a:lnTo>
                <a:lnTo>
                  <a:pt x="698697" y="1584581"/>
                </a:lnTo>
                <a:lnTo>
                  <a:pt x="746345" y="1588879"/>
                </a:lnTo>
                <a:lnTo>
                  <a:pt x="794760" y="1590330"/>
                </a:lnTo>
                <a:lnTo>
                  <a:pt x="843177" y="1588879"/>
                </a:lnTo>
                <a:lnTo>
                  <a:pt x="890827" y="1584581"/>
                </a:lnTo>
                <a:lnTo>
                  <a:pt x="937626" y="1577519"/>
                </a:lnTo>
                <a:lnTo>
                  <a:pt x="983491" y="1567777"/>
                </a:lnTo>
                <a:lnTo>
                  <a:pt x="1028340" y="1555437"/>
                </a:lnTo>
                <a:lnTo>
                  <a:pt x="1072090" y="1540583"/>
                </a:lnTo>
                <a:lnTo>
                  <a:pt x="1114656" y="1523298"/>
                </a:lnTo>
                <a:lnTo>
                  <a:pt x="1155956" y="1503665"/>
                </a:lnTo>
                <a:lnTo>
                  <a:pt x="1195907" y="1481767"/>
                </a:lnTo>
                <a:lnTo>
                  <a:pt x="1234426" y="1457688"/>
                </a:lnTo>
                <a:lnTo>
                  <a:pt x="1271429" y="1431511"/>
                </a:lnTo>
                <a:lnTo>
                  <a:pt x="1306834" y="1403318"/>
                </a:lnTo>
                <a:lnTo>
                  <a:pt x="1340557" y="1373194"/>
                </a:lnTo>
                <a:lnTo>
                  <a:pt x="1372515" y="1341221"/>
                </a:lnTo>
                <a:lnTo>
                  <a:pt x="1402626" y="1307482"/>
                </a:lnTo>
                <a:lnTo>
                  <a:pt x="1430805" y="1272060"/>
                </a:lnTo>
                <a:lnTo>
                  <a:pt x="1456970" y="1235040"/>
                </a:lnTo>
                <a:lnTo>
                  <a:pt x="1481037" y="1196503"/>
                </a:lnTo>
                <a:lnTo>
                  <a:pt x="1502924" y="1156533"/>
                </a:lnTo>
                <a:lnTo>
                  <a:pt x="1522548" y="1115214"/>
                </a:lnTo>
                <a:lnTo>
                  <a:pt x="1539825" y="1072628"/>
                </a:lnTo>
                <a:lnTo>
                  <a:pt x="1554672" y="1028858"/>
                </a:lnTo>
                <a:lnTo>
                  <a:pt x="1567005" y="983989"/>
                </a:lnTo>
                <a:lnTo>
                  <a:pt x="1576743" y="938102"/>
                </a:lnTo>
                <a:lnTo>
                  <a:pt x="1583802" y="891282"/>
                </a:lnTo>
                <a:lnTo>
                  <a:pt x="1588098" y="843611"/>
                </a:lnTo>
                <a:lnTo>
                  <a:pt x="1589548" y="795172"/>
                </a:lnTo>
                <a:lnTo>
                  <a:pt x="1588098" y="746732"/>
                </a:lnTo>
                <a:lnTo>
                  <a:pt x="1583802" y="699059"/>
                </a:lnTo>
                <a:lnTo>
                  <a:pt x="1576743" y="652238"/>
                </a:lnTo>
                <a:lnTo>
                  <a:pt x="1567005" y="606350"/>
                </a:lnTo>
                <a:lnTo>
                  <a:pt x="1554672" y="561480"/>
                </a:lnTo>
                <a:lnTo>
                  <a:pt x="1539825" y="517709"/>
                </a:lnTo>
                <a:lnTo>
                  <a:pt x="1522548" y="475122"/>
                </a:lnTo>
                <a:lnTo>
                  <a:pt x="1502924" y="433802"/>
                </a:lnTo>
                <a:lnTo>
                  <a:pt x="1481037" y="393832"/>
                </a:lnTo>
                <a:lnTo>
                  <a:pt x="1456970" y="355294"/>
                </a:lnTo>
                <a:lnTo>
                  <a:pt x="1430805" y="318273"/>
                </a:lnTo>
                <a:lnTo>
                  <a:pt x="1402626" y="282851"/>
                </a:lnTo>
                <a:lnTo>
                  <a:pt x="1372515" y="249112"/>
                </a:lnTo>
                <a:lnTo>
                  <a:pt x="1340557" y="217138"/>
                </a:lnTo>
                <a:lnTo>
                  <a:pt x="1306834" y="187013"/>
                </a:lnTo>
                <a:lnTo>
                  <a:pt x="1271429" y="158820"/>
                </a:lnTo>
                <a:lnTo>
                  <a:pt x="1234426" y="132642"/>
                </a:lnTo>
                <a:lnTo>
                  <a:pt x="1195907" y="108563"/>
                </a:lnTo>
                <a:lnTo>
                  <a:pt x="1155956" y="86665"/>
                </a:lnTo>
                <a:lnTo>
                  <a:pt x="1114656" y="67032"/>
                </a:lnTo>
                <a:lnTo>
                  <a:pt x="1072090" y="49747"/>
                </a:lnTo>
                <a:lnTo>
                  <a:pt x="1028340" y="34893"/>
                </a:lnTo>
                <a:lnTo>
                  <a:pt x="983491" y="22553"/>
                </a:lnTo>
                <a:lnTo>
                  <a:pt x="937626" y="12811"/>
                </a:lnTo>
                <a:lnTo>
                  <a:pt x="890827" y="5749"/>
                </a:lnTo>
                <a:lnTo>
                  <a:pt x="843177" y="1451"/>
                </a:lnTo>
                <a:lnTo>
                  <a:pt x="794760" y="0"/>
                </a:lnTo>
                <a:close/>
              </a:path>
            </a:pathLst>
          </a:custGeom>
          <a:solidFill>
            <a:srgbClr val="FE8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49575" y="6653866"/>
            <a:ext cx="1590040" cy="1590675"/>
          </a:xfrm>
          <a:custGeom>
            <a:avLst/>
            <a:gdLst/>
            <a:ahLst/>
            <a:cxnLst/>
            <a:rect l="l" t="t" r="r" b="b"/>
            <a:pathLst>
              <a:path w="1590040" h="1590675">
                <a:moveTo>
                  <a:pt x="794774" y="0"/>
                </a:moveTo>
                <a:lnTo>
                  <a:pt x="746359" y="1451"/>
                </a:lnTo>
                <a:lnTo>
                  <a:pt x="698711" y="5749"/>
                </a:lnTo>
                <a:lnTo>
                  <a:pt x="651913" y="12811"/>
                </a:lnTo>
                <a:lnTo>
                  <a:pt x="606049" y="22553"/>
                </a:lnTo>
                <a:lnTo>
                  <a:pt x="561201" y="34893"/>
                </a:lnTo>
                <a:lnTo>
                  <a:pt x="517453" y="49747"/>
                </a:lnTo>
                <a:lnTo>
                  <a:pt x="474887" y="67032"/>
                </a:lnTo>
                <a:lnTo>
                  <a:pt x="433588" y="86665"/>
                </a:lnTo>
                <a:lnTo>
                  <a:pt x="393637" y="108563"/>
                </a:lnTo>
                <a:lnTo>
                  <a:pt x="355119" y="132642"/>
                </a:lnTo>
                <a:lnTo>
                  <a:pt x="318116" y="158820"/>
                </a:lnTo>
                <a:lnTo>
                  <a:pt x="282712" y="187013"/>
                </a:lnTo>
                <a:lnTo>
                  <a:pt x="248989" y="217138"/>
                </a:lnTo>
                <a:lnTo>
                  <a:pt x="217031" y="249112"/>
                </a:lnTo>
                <a:lnTo>
                  <a:pt x="186921" y="282851"/>
                </a:lnTo>
                <a:lnTo>
                  <a:pt x="158742" y="318273"/>
                </a:lnTo>
                <a:lnTo>
                  <a:pt x="132578" y="355294"/>
                </a:lnTo>
                <a:lnTo>
                  <a:pt x="108510" y="393832"/>
                </a:lnTo>
                <a:lnTo>
                  <a:pt x="86623" y="433802"/>
                </a:lnTo>
                <a:lnTo>
                  <a:pt x="67000" y="475122"/>
                </a:lnTo>
                <a:lnTo>
                  <a:pt x="49723" y="517709"/>
                </a:lnTo>
                <a:lnTo>
                  <a:pt x="34876" y="561480"/>
                </a:lnTo>
                <a:lnTo>
                  <a:pt x="22542" y="606350"/>
                </a:lnTo>
                <a:lnTo>
                  <a:pt x="12804" y="652238"/>
                </a:lnTo>
                <a:lnTo>
                  <a:pt x="5746" y="699059"/>
                </a:lnTo>
                <a:lnTo>
                  <a:pt x="1450" y="746732"/>
                </a:lnTo>
                <a:lnTo>
                  <a:pt x="0" y="795172"/>
                </a:lnTo>
                <a:lnTo>
                  <a:pt x="1450" y="843611"/>
                </a:lnTo>
                <a:lnTo>
                  <a:pt x="5746" y="891282"/>
                </a:lnTo>
                <a:lnTo>
                  <a:pt x="12804" y="938102"/>
                </a:lnTo>
                <a:lnTo>
                  <a:pt x="22542" y="983989"/>
                </a:lnTo>
                <a:lnTo>
                  <a:pt x="34876" y="1028858"/>
                </a:lnTo>
                <a:lnTo>
                  <a:pt x="49723" y="1072628"/>
                </a:lnTo>
                <a:lnTo>
                  <a:pt x="67000" y="1115214"/>
                </a:lnTo>
                <a:lnTo>
                  <a:pt x="86623" y="1156533"/>
                </a:lnTo>
                <a:lnTo>
                  <a:pt x="108510" y="1196503"/>
                </a:lnTo>
                <a:lnTo>
                  <a:pt x="132578" y="1235040"/>
                </a:lnTo>
                <a:lnTo>
                  <a:pt x="158742" y="1272060"/>
                </a:lnTo>
                <a:lnTo>
                  <a:pt x="186921" y="1307482"/>
                </a:lnTo>
                <a:lnTo>
                  <a:pt x="217031" y="1341221"/>
                </a:lnTo>
                <a:lnTo>
                  <a:pt x="248989" y="1373194"/>
                </a:lnTo>
                <a:lnTo>
                  <a:pt x="282712" y="1403318"/>
                </a:lnTo>
                <a:lnTo>
                  <a:pt x="318116" y="1431511"/>
                </a:lnTo>
                <a:lnTo>
                  <a:pt x="355119" y="1457688"/>
                </a:lnTo>
                <a:lnTo>
                  <a:pt x="393637" y="1481767"/>
                </a:lnTo>
                <a:lnTo>
                  <a:pt x="433588" y="1503665"/>
                </a:lnTo>
                <a:lnTo>
                  <a:pt x="474887" y="1523298"/>
                </a:lnTo>
                <a:lnTo>
                  <a:pt x="517453" y="1540583"/>
                </a:lnTo>
                <a:lnTo>
                  <a:pt x="561201" y="1555437"/>
                </a:lnTo>
                <a:lnTo>
                  <a:pt x="606049" y="1567777"/>
                </a:lnTo>
                <a:lnTo>
                  <a:pt x="651913" y="1577519"/>
                </a:lnTo>
                <a:lnTo>
                  <a:pt x="698711" y="1584581"/>
                </a:lnTo>
                <a:lnTo>
                  <a:pt x="746359" y="1588879"/>
                </a:lnTo>
                <a:lnTo>
                  <a:pt x="794774" y="1590330"/>
                </a:lnTo>
                <a:lnTo>
                  <a:pt x="843190" y="1588879"/>
                </a:lnTo>
                <a:lnTo>
                  <a:pt x="890838" y="1584581"/>
                </a:lnTo>
                <a:lnTo>
                  <a:pt x="937636" y="1577519"/>
                </a:lnTo>
                <a:lnTo>
                  <a:pt x="983500" y="1567777"/>
                </a:lnTo>
                <a:lnTo>
                  <a:pt x="1028348" y="1555437"/>
                </a:lnTo>
                <a:lnTo>
                  <a:pt x="1072096" y="1540583"/>
                </a:lnTo>
                <a:lnTo>
                  <a:pt x="1114662" y="1523298"/>
                </a:lnTo>
                <a:lnTo>
                  <a:pt x="1155961" y="1503665"/>
                </a:lnTo>
                <a:lnTo>
                  <a:pt x="1195912" y="1481767"/>
                </a:lnTo>
                <a:lnTo>
                  <a:pt x="1234430" y="1457688"/>
                </a:lnTo>
                <a:lnTo>
                  <a:pt x="1271433" y="1431511"/>
                </a:lnTo>
                <a:lnTo>
                  <a:pt x="1306837" y="1403318"/>
                </a:lnTo>
                <a:lnTo>
                  <a:pt x="1340560" y="1373194"/>
                </a:lnTo>
                <a:lnTo>
                  <a:pt x="1372517" y="1341221"/>
                </a:lnTo>
                <a:lnTo>
                  <a:pt x="1402627" y="1307482"/>
                </a:lnTo>
                <a:lnTo>
                  <a:pt x="1430806" y="1272060"/>
                </a:lnTo>
                <a:lnTo>
                  <a:pt x="1456971" y="1235040"/>
                </a:lnTo>
                <a:lnTo>
                  <a:pt x="1481039" y="1196503"/>
                </a:lnTo>
                <a:lnTo>
                  <a:pt x="1502926" y="1156533"/>
                </a:lnTo>
                <a:lnTo>
                  <a:pt x="1522549" y="1115214"/>
                </a:lnTo>
                <a:lnTo>
                  <a:pt x="1539826" y="1072628"/>
                </a:lnTo>
                <a:lnTo>
                  <a:pt x="1554673" y="1028858"/>
                </a:lnTo>
                <a:lnTo>
                  <a:pt x="1567007" y="983989"/>
                </a:lnTo>
                <a:lnTo>
                  <a:pt x="1576744" y="938102"/>
                </a:lnTo>
                <a:lnTo>
                  <a:pt x="1583803" y="891282"/>
                </a:lnTo>
                <a:lnTo>
                  <a:pt x="1588099" y="843611"/>
                </a:lnTo>
                <a:lnTo>
                  <a:pt x="1589549" y="795172"/>
                </a:lnTo>
                <a:lnTo>
                  <a:pt x="1588099" y="746732"/>
                </a:lnTo>
                <a:lnTo>
                  <a:pt x="1583803" y="699059"/>
                </a:lnTo>
                <a:lnTo>
                  <a:pt x="1576744" y="652238"/>
                </a:lnTo>
                <a:lnTo>
                  <a:pt x="1567007" y="606350"/>
                </a:lnTo>
                <a:lnTo>
                  <a:pt x="1554673" y="561480"/>
                </a:lnTo>
                <a:lnTo>
                  <a:pt x="1539826" y="517709"/>
                </a:lnTo>
                <a:lnTo>
                  <a:pt x="1522549" y="475122"/>
                </a:lnTo>
                <a:lnTo>
                  <a:pt x="1502926" y="433802"/>
                </a:lnTo>
                <a:lnTo>
                  <a:pt x="1481039" y="393832"/>
                </a:lnTo>
                <a:lnTo>
                  <a:pt x="1456971" y="355294"/>
                </a:lnTo>
                <a:lnTo>
                  <a:pt x="1430806" y="318273"/>
                </a:lnTo>
                <a:lnTo>
                  <a:pt x="1402627" y="282851"/>
                </a:lnTo>
                <a:lnTo>
                  <a:pt x="1372517" y="249112"/>
                </a:lnTo>
                <a:lnTo>
                  <a:pt x="1340560" y="217138"/>
                </a:lnTo>
                <a:lnTo>
                  <a:pt x="1306837" y="187013"/>
                </a:lnTo>
                <a:lnTo>
                  <a:pt x="1271433" y="158820"/>
                </a:lnTo>
                <a:lnTo>
                  <a:pt x="1234430" y="132642"/>
                </a:lnTo>
                <a:lnTo>
                  <a:pt x="1195912" y="108563"/>
                </a:lnTo>
                <a:lnTo>
                  <a:pt x="1155961" y="86665"/>
                </a:lnTo>
                <a:lnTo>
                  <a:pt x="1114662" y="67032"/>
                </a:lnTo>
                <a:lnTo>
                  <a:pt x="1072096" y="49747"/>
                </a:lnTo>
                <a:lnTo>
                  <a:pt x="1028348" y="34893"/>
                </a:lnTo>
                <a:lnTo>
                  <a:pt x="983500" y="22553"/>
                </a:lnTo>
                <a:lnTo>
                  <a:pt x="937636" y="12811"/>
                </a:lnTo>
                <a:lnTo>
                  <a:pt x="890838" y="5749"/>
                </a:lnTo>
                <a:lnTo>
                  <a:pt x="843190" y="1451"/>
                </a:lnTo>
                <a:lnTo>
                  <a:pt x="794774" y="0"/>
                </a:lnTo>
                <a:close/>
              </a:path>
            </a:pathLst>
          </a:custGeom>
          <a:solidFill>
            <a:srgbClr val="FE8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107" y="2618483"/>
            <a:ext cx="10270585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003763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0578" y="1591182"/>
            <a:ext cx="10543643" cy="653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09500" y="9318752"/>
            <a:ext cx="2203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7.png"/><Relationship Id="rId3" Type="http://schemas.openxmlformats.org/officeDocument/2006/relationships/image" Target="../media/image682.png"/><Relationship Id="rId7" Type="http://schemas.openxmlformats.org/officeDocument/2006/relationships/image" Target="../media/image686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5" Type="http://schemas.openxmlformats.org/officeDocument/2006/relationships/image" Target="../media/image684.png"/><Relationship Id="rId10" Type="http://schemas.openxmlformats.org/officeDocument/2006/relationships/image" Target="../media/image689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5.png"/><Relationship Id="rId21" Type="http://schemas.openxmlformats.org/officeDocument/2006/relationships/image" Target="../media/image709.png"/><Relationship Id="rId63" Type="http://schemas.openxmlformats.org/officeDocument/2006/relationships/image" Target="../media/image751.png"/><Relationship Id="rId159" Type="http://schemas.openxmlformats.org/officeDocument/2006/relationships/image" Target="../media/image847.png"/><Relationship Id="rId170" Type="http://schemas.openxmlformats.org/officeDocument/2006/relationships/image" Target="../media/image858.png"/><Relationship Id="rId226" Type="http://schemas.openxmlformats.org/officeDocument/2006/relationships/image" Target="../media/image914.png"/><Relationship Id="rId268" Type="http://schemas.openxmlformats.org/officeDocument/2006/relationships/image" Target="../media/image956.png"/><Relationship Id="rId32" Type="http://schemas.openxmlformats.org/officeDocument/2006/relationships/image" Target="../media/image720.png"/><Relationship Id="rId74" Type="http://schemas.openxmlformats.org/officeDocument/2006/relationships/image" Target="../media/image762.png"/><Relationship Id="rId128" Type="http://schemas.openxmlformats.org/officeDocument/2006/relationships/image" Target="../media/image816.png"/><Relationship Id="rId5" Type="http://schemas.openxmlformats.org/officeDocument/2006/relationships/image" Target="../media/image693.png"/><Relationship Id="rId181" Type="http://schemas.openxmlformats.org/officeDocument/2006/relationships/image" Target="../media/image869.png"/><Relationship Id="rId237" Type="http://schemas.openxmlformats.org/officeDocument/2006/relationships/image" Target="../media/image925.png"/><Relationship Id="rId258" Type="http://schemas.openxmlformats.org/officeDocument/2006/relationships/image" Target="../media/image946.png"/><Relationship Id="rId279" Type="http://schemas.openxmlformats.org/officeDocument/2006/relationships/image" Target="../media/image967.png"/><Relationship Id="rId22" Type="http://schemas.openxmlformats.org/officeDocument/2006/relationships/image" Target="../media/image710.png"/><Relationship Id="rId43" Type="http://schemas.openxmlformats.org/officeDocument/2006/relationships/image" Target="../media/image731.png"/><Relationship Id="rId64" Type="http://schemas.openxmlformats.org/officeDocument/2006/relationships/image" Target="../media/image752.png"/><Relationship Id="rId118" Type="http://schemas.openxmlformats.org/officeDocument/2006/relationships/image" Target="../media/image806.png"/><Relationship Id="rId139" Type="http://schemas.openxmlformats.org/officeDocument/2006/relationships/image" Target="../media/image827.png"/><Relationship Id="rId85" Type="http://schemas.openxmlformats.org/officeDocument/2006/relationships/image" Target="../media/image773.png"/><Relationship Id="rId150" Type="http://schemas.openxmlformats.org/officeDocument/2006/relationships/image" Target="../media/image838.png"/><Relationship Id="rId171" Type="http://schemas.openxmlformats.org/officeDocument/2006/relationships/image" Target="../media/image859.png"/><Relationship Id="rId192" Type="http://schemas.openxmlformats.org/officeDocument/2006/relationships/image" Target="../media/image880.png"/><Relationship Id="rId206" Type="http://schemas.openxmlformats.org/officeDocument/2006/relationships/image" Target="../media/image894.png"/><Relationship Id="rId227" Type="http://schemas.openxmlformats.org/officeDocument/2006/relationships/image" Target="../media/image915.png"/><Relationship Id="rId248" Type="http://schemas.openxmlformats.org/officeDocument/2006/relationships/image" Target="../media/image936.png"/><Relationship Id="rId269" Type="http://schemas.openxmlformats.org/officeDocument/2006/relationships/image" Target="../media/image957.png"/><Relationship Id="rId12" Type="http://schemas.openxmlformats.org/officeDocument/2006/relationships/image" Target="../media/image700.png"/><Relationship Id="rId33" Type="http://schemas.openxmlformats.org/officeDocument/2006/relationships/image" Target="../media/image721.png"/><Relationship Id="rId108" Type="http://schemas.openxmlformats.org/officeDocument/2006/relationships/image" Target="../media/image796.png"/><Relationship Id="rId129" Type="http://schemas.openxmlformats.org/officeDocument/2006/relationships/image" Target="../media/image817.png"/><Relationship Id="rId54" Type="http://schemas.openxmlformats.org/officeDocument/2006/relationships/image" Target="../media/image742.png"/><Relationship Id="rId75" Type="http://schemas.openxmlformats.org/officeDocument/2006/relationships/image" Target="../media/image763.png"/><Relationship Id="rId96" Type="http://schemas.openxmlformats.org/officeDocument/2006/relationships/image" Target="../media/image784.png"/><Relationship Id="rId140" Type="http://schemas.openxmlformats.org/officeDocument/2006/relationships/image" Target="../media/image828.png"/><Relationship Id="rId161" Type="http://schemas.openxmlformats.org/officeDocument/2006/relationships/image" Target="../media/image849.png"/><Relationship Id="rId182" Type="http://schemas.openxmlformats.org/officeDocument/2006/relationships/image" Target="../media/image870.png"/><Relationship Id="rId217" Type="http://schemas.openxmlformats.org/officeDocument/2006/relationships/image" Target="../media/image905.png"/><Relationship Id="rId6" Type="http://schemas.openxmlformats.org/officeDocument/2006/relationships/image" Target="../media/image694.png"/><Relationship Id="rId238" Type="http://schemas.openxmlformats.org/officeDocument/2006/relationships/image" Target="../media/image926.png"/><Relationship Id="rId259" Type="http://schemas.openxmlformats.org/officeDocument/2006/relationships/image" Target="../media/image947.png"/><Relationship Id="rId23" Type="http://schemas.openxmlformats.org/officeDocument/2006/relationships/image" Target="../media/image711.png"/><Relationship Id="rId119" Type="http://schemas.openxmlformats.org/officeDocument/2006/relationships/image" Target="../media/image807.png"/><Relationship Id="rId270" Type="http://schemas.openxmlformats.org/officeDocument/2006/relationships/image" Target="../media/image958.png"/><Relationship Id="rId44" Type="http://schemas.openxmlformats.org/officeDocument/2006/relationships/image" Target="../media/image732.png"/><Relationship Id="rId65" Type="http://schemas.openxmlformats.org/officeDocument/2006/relationships/image" Target="../media/image753.png"/><Relationship Id="rId86" Type="http://schemas.openxmlformats.org/officeDocument/2006/relationships/image" Target="../media/image774.png"/><Relationship Id="rId130" Type="http://schemas.openxmlformats.org/officeDocument/2006/relationships/image" Target="../media/image818.png"/><Relationship Id="rId151" Type="http://schemas.openxmlformats.org/officeDocument/2006/relationships/image" Target="../media/image839.png"/><Relationship Id="rId172" Type="http://schemas.openxmlformats.org/officeDocument/2006/relationships/image" Target="../media/image860.png"/><Relationship Id="rId193" Type="http://schemas.openxmlformats.org/officeDocument/2006/relationships/image" Target="../media/image881.png"/><Relationship Id="rId207" Type="http://schemas.openxmlformats.org/officeDocument/2006/relationships/image" Target="../media/image895.png"/><Relationship Id="rId228" Type="http://schemas.openxmlformats.org/officeDocument/2006/relationships/image" Target="../media/image916.png"/><Relationship Id="rId249" Type="http://schemas.openxmlformats.org/officeDocument/2006/relationships/image" Target="../media/image937.png"/><Relationship Id="rId13" Type="http://schemas.openxmlformats.org/officeDocument/2006/relationships/image" Target="../media/image701.png"/><Relationship Id="rId109" Type="http://schemas.openxmlformats.org/officeDocument/2006/relationships/image" Target="../media/image797.png"/><Relationship Id="rId260" Type="http://schemas.openxmlformats.org/officeDocument/2006/relationships/image" Target="../media/image948.png"/><Relationship Id="rId34" Type="http://schemas.openxmlformats.org/officeDocument/2006/relationships/image" Target="../media/image722.png"/><Relationship Id="rId55" Type="http://schemas.openxmlformats.org/officeDocument/2006/relationships/image" Target="../media/image743.png"/><Relationship Id="rId76" Type="http://schemas.openxmlformats.org/officeDocument/2006/relationships/image" Target="../media/image764.png"/><Relationship Id="rId97" Type="http://schemas.openxmlformats.org/officeDocument/2006/relationships/image" Target="../media/image785.png"/><Relationship Id="rId120" Type="http://schemas.openxmlformats.org/officeDocument/2006/relationships/image" Target="../media/image808.png"/><Relationship Id="rId141" Type="http://schemas.openxmlformats.org/officeDocument/2006/relationships/image" Target="../media/image829.png"/><Relationship Id="rId7" Type="http://schemas.openxmlformats.org/officeDocument/2006/relationships/image" Target="../media/image695.png"/><Relationship Id="rId162" Type="http://schemas.openxmlformats.org/officeDocument/2006/relationships/image" Target="../media/image850.png"/><Relationship Id="rId183" Type="http://schemas.openxmlformats.org/officeDocument/2006/relationships/image" Target="../media/image871.png"/><Relationship Id="rId218" Type="http://schemas.openxmlformats.org/officeDocument/2006/relationships/image" Target="../media/image906.png"/><Relationship Id="rId239" Type="http://schemas.openxmlformats.org/officeDocument/2006/relationships/image" Target="../media/image927.png"/><Relationship Id="rId250" Type="http://schemas.openxmlformats.org/officeDocument/2006/relationships/image" Target="../media/image938.png"/><Relationship Id="rId271" Type="http://schemas.openxmlformats.org/officeDocument/2006/relationships/image" Target="../media/image959.png"/><Relationship Id="rId24" Type="http://schemas.openxmlformats.org/officeDocument/2006/relationships/image" Target="../media/image712.png"/><Relationship Id="rId45" Type="http://schemas.openxmlformats.org/officeDocument/2006/relationships/image" Target="../media/image733.png"/><Relationship Id="rId66" Type="http://schemas.openxmlformats.org/officeDocument/2006/relationships/image" Target="../media/image754.png"/><Relationship Id="rId87" Type="http://schemas.openxmlformats.org/officeDocument/2006/relationships/image" Target="../media/image775.png"/><Relationship Id="rId110" Type="http://schemas.openxmlformats.org/officeDocument/2006/relationships/image" Target="../media/image798.png"/><Relationship Id="rId131" Type="http://schemas.openxmlformats.org/officeDocument/2006/relationships/image" Target="../media/image819.png"/><Relationship Id="rId152" Type="http://schemas.openxmlformats.org/officeDocument/2006/relationships/image" Target="../media/image840.png"/><Relationship Id="rId173" Type="http://schemas.openxmlformats.org/officeDocument/2006/relationships/image" Target="../media/image861.png"/><Relationship Id="rId194" Type="http://schemas.openxmlformats.org/officeDocument/2006/relationships/image" Target="../media/image882.png"/><Relationship Id="rId208" Type="http://schemas.openxmlformats.org/officeDocument/2006/relationships/image" Target="../media/image896.png"/><Relationship Id="rId229" Type="http://schemas.openxmlformats.org/officeDocument/2006/relationships/image" Target="../media/image917.png"/><Relationship Id="rId240" Type="http://schemas.openxmlformats.org/officeDocument/2006/relationships/image" Target="../media/image928.png"/><Relationship Id="rId261" Type="http://schemas.openxmlformats.org/officeDocument/2006/relationships/image" Target="../media/image949.png"/><Relationship Id="rId14" Type="http://schemas.openxmlformats.org/officeDocument/2006/relationships/image" Target="../media/image702.png"/><Relationship Id="rId35" Type="http://schemas.openxmlformats.org/officeDocument/2006/relationships/image" Target="../media/image723.png"/><Relationship Id="rId56" Type="http://schemas.openxmlformats.org/officeDocument/2006/relationships/image" Target="../media/image744.png"/><Relationship Id="rId77" Type="http://schemas.openxmlformats.org/officeDocument/2006/relationships/image" Target="../media/image765.png"/><Relationship Id="rId100" Type="http://schemas.openxmlformats.org/officeDocument/2006/relationships/image" Target="../media/image788.png"/><Relationship Id="rId8" Type="http://schemas.openxmlformats.org/officeDocument/2006/relationships/image" Target="../media/image696.png"/><Relationship Id="rId98" Type="http://schemas.openxmlformats.org/officeDocument/2006/relationships/image" Target="../media/image786.png"/><Relationship Id="rId121" Type="http://schemas.openxmlformats.org/officeDocument/2006/relationships/image" Target="../media/image809.png"/><Relationship Id="rId142" Type="http://schemas.openxmlformats.org/officeDocument/2006/relationships/image" Target="../media/image830.png"/><Relationship Id="rId163" Type="http://schemas.openxmlformats.org/officeDocument/2006/relationships/image" Target="../media/image851.png"/><Relationship Id="rId184" Type="http://schemas.openxmlformats.org/officeDocument/2006/relationships/image" Target="../media/image872.png"/><Relationship Id="rId219" Type="http://schemas.openxmlformats.org/officeDocument/2006/relationships/image" Target="../media/image907.png"/><Relationship Id="rId230" Type="http://schemas.openxmlformats.org/officeDocument/2006/relationships/image" Target="../media/image918.png"/><Relationship Id="rId251" Type="http://schemas.openxmlformats.org/officeDocument/2006/relationships/image" Target="../media/image939.png"/><Relationship Id="rId25" Type="http://schemas.openxmlformats.org/officeDocument/2006/relationships/image" Target="../media/image713.png"/><Relationship Id="rId46" Type="http://schemas.openxmlformats.org/officeDocument/2006/relationships/image" Target="../media/image734.png"/><Relationship Id="rId67" Type="http://schemas.openxmlformats.org/officeDocument/2006/relationships/image" Target="../media/image755.png"/><Relationship Id="rId272" Type="http://schemas.openxmlformats.org/officeDocument/2006/relationships/image" Target="../media/image960.png"/><Relationship Id="rId88" Type="http://schemas.openxmlformats.org/officeDocument/2006/relationships/image" Target="../media/image776.png"/><Relationship Id="rId111" Type="http://schemas.openxmlformats.org/officeDocument/2006/relationships/image" Target="../media/image799.png"/><Relationship Id="rId132" Type="http://schemas.openxmlformats.org/officeDocument/2006/relationships/image" Target="../media/image820.png"/><Relationship Id="rId153" Type="http://schemas.openxmlformats.org/officeDocument/2006/relationships/image" Target="../media/image841.png"/><Relationship Id="rId174" Type="http://schemas.openxmlformats.org/officeDocument/2006/relationships/image" Target="../media/image862.png"/><Relationship Id="rId195" Type="http://schemas.openxmlformats.org/officeDocument/2006/relationships/image" Target="../media/image883.png"/><Relationship Id="rId209" Type="http://schemas.openxmlformats.org/officeDocument/2006/relationships/image" Target="../media/image897.png"/><Relationship Id="rId220" Type="http://schemas.openxmlformats.org/officeDocument/2006/relationships/image" Target="../media/image908.png"/><Relationship Id="rId241" Type="http://schemas.openxmlformats.org/officeDocument/2006/relationships/image" Target="../media/image929.png"/><Relationship Id="rId15" Type="http://schemas.openxmlformats.org/officeDocument/2006/relationships/image" Target="../media/image703.png"/><Relationship Id="rId36" Type="http://schemas.openxmlformats.org/officeDocument/2006/relationships/image" Target="../media/image724.png"/><Relationship Id="rId57" Type="http://schemas.openxmlformats.org/officeDocument/2006/relationships/image" Target="../media/image745.png"/><Relationship Id="rId262" Type="http://schemas.openxmlformats.org/officeDocument/2006/relationships/image" Target="../media/image950.png"/><Relationship Id="rId78" Type="http://schemas.openxmlformats.org/officeDocument/2006/relationships/image" Target="../media/image766.png"/><Relationship Id="rId99" Type="http://schemas.openxmlformats.org/officeDocument/2006/relationships/image" Target="../media/image787.png"/><Relationship Id="rId101" Type="http://schemas.openxmlformats.org/officeDocument/2006/relationships/image" Target="../media/image789.png"/><Relationship Id="rId122" Type="http://schemas.openxmlformats.org/officeDocument/2006/relationships/image" Target="../media/image810.png"/><Relationship Id="rId143" Type="http://schemas.openxmlformats.org/officeDocument/2006/relationships/image" Target="../media/image831.png"/><Relationship Id="rId164" Type="http://schemas.openxmlformats.org/officeDocument/2006/relationships/image" Target="../media/image852.png"/><Relationship Id="rId185" Type="http://schemas.openxmlformats.org/officeDocument/2006/relationships/image" Target="../media/image873.png"/><Relationship Id="rId9" Type="http://schemas.openxmlformats.org/officeDocument/2006/relationships/image" Target="../media/image697.png"/><Relationship Id="rId210" Type="http://schemas.openxmlformats.org/officeDocument/2006/relationships/image" Target="../media/image898.png"/><Relationship Id="rId26" Type="http://schemas.openxmlformats.org/officeDocument/2006/relationships/image" Target="../media/image714.png"/><Relationship Id="rId231" Type="http://schemas.openxmlformats.org/officeDocument/2006/relationships/image" Target="../media/image919.png"/><Relationship Id="rId252" Type="http://schemas.openxmlformats.org/officeDocument/2006/relationships/image" Target="../media/image940.png"/><Relationship Id="rId273" Type="http://schemas.openxmlformats.org/officeDocument/2006/relationships/image" Target="../media/image961.png"/><Relationship Id="rId47" Type="http://schemas.openxmlformats.org/officeDocument/2006/relationships/image" Target="../media/image735.png"/><Relationship Id="rId68" Type="http://schemas.openxmlformats.org/officeDocument/2006/relationships/image" Target="../media/image756.png"/><Relationship Id="rId89" Type="http://schemas.openxmlformats.org/officeDocument/2006/relationships/image" Target="../media/image777.png"/><Relationship Id="rId112" Type="http://schemas.openxmlformats.org/officeDocument/2006/relationships/image" Target="../media/image800.png"/><Relationship Id="rId133" Type="http://schemas.openxmlformats.org/officeDocument/2006/relationships/image" Target="../media/image821.png"/><Relationship Id="rId154" Type="http://schemas.openxmlformats.org/officeDocument/2006/relationships/image" Target="../media/image842.png"/><Relationship Id="rId175" Type="http://schemas.openxmlformats.org/officeDocument/2006/relationships/image" Target="../media/image863.png"/><Relationship Id="rId196" Type="http://schemas.openxmlformats.org/officeDocument/2006/relationships/image" Target="../media/image884.png"/><Relationship Id="rId200" Type="http://schemas.openxmlformats.org/officeDocument/2006/relationships/image" Target="../media/image888.png"/><Relationship Id="rId16" Type="http://schemas.openxmlformats.org/officeDocument/2006/relationships/image" Target="../media/image704.png"/><Relationship Id="rId221" Type="http://schemas.openxmlformats.org/officeDocument/2006/relationships/image" Target="../media/image909.png"/><Relationship Id="rId242" Type="http://schemas.openxmlformats.org/officeDocument/2006/relationships/image" Target="../media/image930.png"/><Relationship Id="rId263" Type="http://schemas.openxmlformats.org/officeDocument/2006/relationships/image" Target="../media/image951.png"/><Relationship Id="rId37" Type="http://schemas.openxmlformats.org/officeDocument/2006/relationships/image" Target="../media/image725.png"/><Relationship Id="rId58" Type="http://schemas.openxmlformats.org/officeDocument/2006/relationships/image" Target="../media/image746.png"/><Relationship Id="rId79" Type="http://schemas.openxmlformats.org/officeDocument/2006/relationships/image" Target="../media/image767.png"/><Relationship Id="rId102" Type="http://schemas.openxmlformats.org/officeDocument/2006/relationships/image" Target="../media/image790.png"/><Relationship Id="rId123" Type="http://schemas.openxmlformats.org/officeDocument/2006/relationships/image" Target="../media/image811.png"/><Relationship Id="rId144" Type="http://schemas.openxmlformats.org/officeDocument/2006/relationships/image" Target="../media/image832.png"/><Relationship Id="rId90" Type="http://schemas.openxmlformats.org/officeDocument/2006/relationships/image" Target="../media/image778.png"/><Relationship Id="rId165" Type="http://schemas.openxmlformats.org/officeDocument/2006/relationships/image" Target="../media/image853.png"/><Relationship Id="rId186" Type="http://schemas.openxmlformats.org/officeDocument/2006/relationships/image" Target="../media/image874.png"/><Relationship Id="rId211" Type="http://schemas.openxmlformats.org/officeDocument/2006/relationships/image" Target="../media/image899.png"/><Relationship Id="rId232" Type="http://schemas.openxmlformats.org/officeDocument/2006/relationships/image" Target="../media/image920.png"/><Relationship Id="rId253" Type="http://schemas.openxmlformats.org/officeDocument/2006/relationships/image" Target="../media/image941.png"/><Relationship Id="rId274" Type="http://schemas.openxmlformats.org/officeDocument/2006/relationships/image" Target="../media/image962.png"/><Relationship Id="rId27" Type="http://schemas.openxmlformats.org/officeDocument/2006/relationships/image" Target="../media/image715.png"/><Relationship Id="rId48" Type="http://schemas.openxmlformats.org/officeDocument/2006/relationships/image" Target="../media/image736.png"/><Relationship Id="rId69" Type="http://schemas.openxmlformats.org/officeDocument/2006/relationships/image" Target="../media/image757.png"/><Relationship Id="rId113" Type="http://schemas.openxmlformats.org/officeDocument/2006/relationships/image" Target="../media/image801.png"/><Relationship Id="rId134" Type="http://schemas.openxmlformats.org/officeDocument/2006/relationships/image" Target="../media/image822.png"/><Relationship Id="rId80" Type="http://schemas.openxmlformats.org/officeDocument/2006/relationships/image" Target="../media/image768.png"/><Relationship Id="rId155" Type="http://schemas.openxmlformats.org/officeDocument/2006/relationships/image" Target="../media/image843.png"/><Relationship Id="rId176" Type="http://schemas.openxmlformats.org/officeDocument/2006/relationships/image" Target="../media/image864.png"/><Relationship Id="rId197" Type="http://schemas.openxmlformats.org/officeDocument/2006/relationships/image" Target="../media/image885.png"/><Relationship Id="rId201" Type="http://schemas.openxmlformats.org/officeDocument/2006/relationships/image" Target="../media/image889.png"/><Relationship Id="rId222" Type="http://schemas.openxmlformats.org/officeDocument/2006/relationships/image" Target="../media/image910.png"/><Relationship Id="rId243" Type="http://schemas.openxmlformats.org/officeDocument/2006/relationships/image" Target="../media/image931.png"/><Relationship Id="rId264" Type="http://schemas.openxmlformats.org/officeDocument/2006/relationships/image" Target="../media/image952.png"/><Relationship Id="rId17" Type="http://schemas.openxmlformats.org/officeDocument/2006/relationships/image" Target="../media/image705.png"/><Relationship Id="rId38" Type="http://schemas.openxmlformats.org/officeDocument/2006/relationships/image" Target="../media/image726.png"/><Relationship Id="rId59" Type="http://schemas.openxmlformats.org/officeDocument/2006/relationships/image" Target="../media/image747.png"/><Relationship Id="rId103" Type="http://schemas.openxmlformats.org/officeDocument/2006/relationships/image" Target="../media/image791.png"/><Relationship Id="rId124" Type="http://schemas.openxmlformats.org/officeDocument/2006/relationships/image" Target="../media/image812.png"/><Relationship Id="rId70" Type="http://schemas.openxmlformats.org/officeDocument/2006/relationships/image" Target="../media/image758.png"/><Relationship Id="rId91" Type="http://schemas.openxmlformats.org/officeDocument/2006/relationships/image" Target="../media/image779.png"/><Relationship Id="rId145" Type="http://schemas.openxmlformats.org/officeDocument/2006/relationships/image" Target="../media/image833.png"/><Relationship Id="rId166" Type="http://schemas.openxmlformats.org/officeDocument/2006/relationships/image" Target="../media/image854.png"/><Relationship Id="rId187" Type="http://schemas.openxmlformats.org/officeDocument/2006/relationships/image" Target="../media/image875.png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900.png"/><Relationship Id="rId233" Type="http://schemas.openxmlformats.org/officeDocument/2006/relationships/image" Target="../media/image921.png"/><Relationship Id="rId254" Type="http://schemas.openxmlformats.org/officeDocument/2006/relationships/image" Target="../media/image942.png"/><Relationship Id="rId28" Type="http://schemas.openxmlformats.org/officeDocument/2006/relationships/image" Target="../media/image716.png"/><Relationship Id="rId49" Type="http://schemas.openxmlformats.org/officeDocument/2006/relationships/image" Target="../media/image737.png"/><Relationship Id="rId114" Type="http://schemas.openxmlformats.org/officeDocument/2006/relationships/image" Target="../media/image802.png"/><Relationship Id="rId275" Type="http://schemas.openxmlformats.org/officeDocument/2006/relationships/image" Target="../media/image963.png"/><Relationship Id="rId60" Type="http://schemas.openxmlformats.org/officeDocument/2006/relationships/image" Target="../media/image748.png"/><Relationship Id="rId81" Type="http://schemas.openxmlformats.org/officeDocument/2006/relationships/image" Target="../media/image769.png"/><Relationship Id="rId135" Type="http://schemas.openxmlformats.org/officeDocument/2006/relationships/image" Target="../media/image823.png"/><Relationship Id="rId156" Type="http://schemas.openxmlformats.org/officeDocument/2006/relationships/image" Target="../media/image844.png"/><Relationship Id="rId177" Type="http://schemas.openxmlformats.org/officeDocument/2006/relationships/image" Target="../media/image865.png"/><Relationship Id="rId198" Type="http://schemas.openxmlformats.org/officeDocument/2006/relationships/image" Target="../media/image886.png"/><Relationship Id="rId202" Type="http://schemas.openxmlformats.org/officeDocument/2006/relationships/image" Target="../media/image890.png"/><Relationship Id="rId223" Type="http://schemas.openxmlformats.org/officeDocument/2006/relationships/image" Target="../media/image911.png"/><Relationship Id="rId244" Type="http://schemas.openxmlformats.org/officeDocument/2006/relationships/image" Target="../media/image932.png"/><Relationship Id="rId18" Type="http://schemas.openxmlformats.org/officeDocument/2006/relationships/image" Target="../media/image706.png"/><Relationship Id="rId39" Type="http://schemas.openxmlformats.org/officeDocument/2006/relationships/image" Target="../media/image727.png"/><Relationship Id="rId265" Type="http://schemas.openxmlformats.org/officeDocument/2006/relationships/image" Target="../media/image953.png"/><Relationship Id="rId50" Type="http://schemas.openxmlformats.org/officeDocument/2006/relationships/image" Target="../media/image738.png"/><Relationship Id="rId104" Type="http://schemas.openxmlformats.org/officeDocument/2006/relationships/image" Target="../media/image792.png"/><Relationship Id="rId125" Type="http://schemas.openxmlformats.org/officeDocument/2006/relationships/image" Target="../media/image813.png"/><Relationship Id="rId146" Type="http://schemas.openxmlformats.org/officeDocument/2006/relationships/image" Target="../media/image834.png"/><Relationship Id="rId167" Type="http://schemas.openxmlformats.org/officeDocument/2006/relationships/image" Target="../media/image855.png"/><Relationship Id="rId188" Type="http://schemas.openxmlformats.org/officeDocument/2006/relationships/image" Target="../media/image876.png"/><Relationship Id="rId71" Type="http://schemas.openxmlformats.org/officeDocument/2006/relationships/image" Target="../media/image759.png"/><Relationship Id="rId92" Type="http://schemas.openxmlformats.org/officeDocument/2006/relationships/image" Target="../media/image780.png"/><Relationship Id="rId213" Type="http://schemas.openxmlformats.org/officeDocument/2006/relationships/image" Target="../media/image901.png"/><Relationship Id="rId234" Type="http://schemas.openxmlformats.org/officeDocument/2006/relationships/image" Target="../media/image922.png"/><Relationship Id="rId2" Type="http://schemas.openxmlformats.org/officeDocument/2006/relationships/image" Target="../media/image690.png"/><Relationship Id="rId29" Type="http://schemas.openxmlformats.org/officeDocument/2006/relationships/image" Target="../media/image717.png"/><Relationship Id="rId255" Type="http://schemas.openxmlformats.org/officeDocument/2006/relationships/image" Target="../media/image943.png"/><Relationship Id="rId276" Type="http://schemas.openxmlformats.org/officeDocument/2006/relationships/image" Target="../media/image964.png"/><Relationship Id="rId40" Type="http://schemas.openxmlformats.org/officeDocument/2006/relationships/image" Target="../media/image728.png"/><Relationship Id="rId115" Type="http://schemas.openxmlformats.org/officeDocument/2006/relationships/image" Target="../media/image803.png"/><Relationship Id="rId136" Type="http://schemas.openxmlformats.org/officeDocument/2006/relationships/image" Target="../media/image824.png"/><Relationship Id="rId157" Type="http://schemas.openxmlformats.org/officeDocument/2006/relationships/image" Target="../media/image845.png"/><Relationship Id="rId178" Type="http://schemas.openxmlformats.org/officeDocument/2006/relationships/image" Target="../media/image866.png"/><Relationship Id="rId61" Type="http://schemas.openxmlformats.org/officeDocument/2006/relationships/image" Target="../media/image749.png"/><Relationship Id="rId82" Type="http://schemas.openxmlformats.org/officeDocument/2006/relationships/image" Target="../media/image770.png"/><Relationship Id="rId199" Type="http://schemas.openxmlformats.org/officeDocument/2006/relationships/image" Target="../media/image887.png"/><Relationship Id="rId203" Type="http://schemas.openxmlformats.org/officeDocument/2006/relationships/image" Target="../media/image891.png"/><Relationship Id="rId19" Type="http://schemas.openxmlformats.org/officeDocument/2006/relationships/image" Target="../media/image707.png"/><Relationship Id="rId224" Type="http://schemas.openxmlformats.org/officeDocument/2006/relationships/image" Target="../media/image912.png"/><Relationship Id="rId245" Type="http://schemas.openxmlformats.org/officeDocument/2006/relationships/image" Target="../media/image933.png"/><Relationship Id="rId266" Type="http://schemas.openxmlformats.org/officeDocument/2006/relationships/image" Target="../media/image954.png"/><Relationship Id="rId30" Type="http://schemas.openxmlformats.org/officeDocument/2006/relationships/image" Target="../media/image718.png"/><Relationship Id="rId105" Type="http://schemas.openxmlformats.org/officeDocument/2006/relationships/image" Target="../media/image793.png"/><Relationship Id="rId126" Type="http://schemas.openxmlformats.org/officeDocument/2006/relationships/image" Target="../media/image814.png"/><Relationship Id="rId147" Type="http://schemas.openxmlformats.org/officeDocument/2006/relationships/image" Target="../media/image835.png"/><Relationship Id="rId168" Type="http://schemas.openxmlformats.org/officeDocument/2006/relationships/image" Target="../media/image856.png"/><Relationship Id="rId51" Type="http://schemas.openxmlformats.org/officeDocument/2006/relationships/image" Target="../media/image739.png"/><Relationship Id="rId72" Type="http://schemas.openxmlformats.org/officeDocument/2006/relationships/image" Target="../media/image760.png"/><Relationship Id="rId93" Type="http://schemas.openxmlformats.org/officeDocument/2006/relationships/image" Target="../media/image781.png"/><Relationship Id="rId189" Type="http://schemas.openxmlformats.org/officeDocument/2006/relationships/image" Target="../media/image877.png"/><Relationship Id="rId3" Type="http://schemas.openxmlformats.org/officeDocument/2006/relationships/image" Target="../media/image691.png"/><Relationship Id="rId214" Type="http://schemas.openxmlformats.org/officeDocument/2006/relationships/image" Target="../media/image902.png"/><Relationship Id="rId235" Type="http://schemas.openxmlformats.org/officeDocument/2006/relationships/image" Target="../media/image923.png"/><Relationship Id="rId256" Type="http://schemas.openxmlformats.org/officeDocument/2006/relationships/image" Target="../media/image944.png"/><Relationship Id="rId277" Type="http://schemas.openxmlformats.org/officeDocument/2006/relationships/image" Target="../media/image965.png"/><Relationship Id="rId116" Type="http://schemas.openxmlformats.org/officeDocument/2006/relationships/image" Target="../media/image804.png"/><Relationship Id="rId137" Type="http://schemas.openxmlformats.org/officeDocument/2006/relationships/image" Target="../media/image825.png"/><Relationship Id="rId158" Type="http://schemas.openxmlformats.org/officeDocument/2006/relationships/image" Target="../media/image846.png"/><Relationship Id="rId20" Type="http://schemas.openxmlformats.org/officeDocument/2006/relationships/image" Target="../media/image708.png"/><Relationship Id="rId41" Type="http://schemas.openxmlformats.org/officeDocument/2006/relationships/image" Target="../media/image729.png"/><Relationship Id="rId62" Type="http://schemas.openxmlformats.org/officeDocument/2006/relationships/image" Target="../media/image750.png"/><Relationship Id="rId83" Type="http://schemas.openxmlformats.org/officeDocument/2006/relationships/image" Target="../media/image771.png"/><Relationship Id="rId179" Type="http://schemas.openxmlformats.org/officeDocument/2006/relationships/image" Target="../media/image867.png"/><Relationship Id="rId190" Type="http://schemas.openxmlformats.org/officeDocument/2006/relationships/image" Target="../media/image878.png"/><Relationship Id="rId204" Type="http://schemas.openxmlformats.org/officeDocument/2006/relationships/image" Target="../media/image892.png"/><Relationship Id="rId225" Type="http://schemas.openxmlformats.org/officeDocument/2006/relationships/image" Target="../media/image913.png"/><Relationship Id="rId246" Type="http://schemas.openxmlformats.org/officeDocument/2006/relationships/image" Target="../media/image934.png"/><Relationship Id="rId267" Type="http://schemas.openxmlformats.org/officeDocument/2006/relationships/image" Target="../media/image955.png"/><Relationship Id="rId106" Type="http://schemas.openxmlformats.org/officeDocument/2006/relationships/image" Target="../media/image794.png"/><Relationship Id="rId127" Type="http://schemas.openxmlformats.org/officeDocument/2006/relationships/image" Target="../media/image815.png"/><Relationship Id="rId10" Type="http://schemas.openxmlformats.org/officeDocument/2006/relationships/image" Target="../media/image698.png"/><Relationship Id="rId31" Type="http://schemas.openxmlformats.org/officeDocument/2006/relationships/image" Target="../media/image719.png"/><Relationship Id="rId52" Type="http://schemas.openxmlformats.org/officeDocument/2006/relationships/image" Target="../media/image740.png"/><Relationship Id="rId73" Type="http://schemas.openxmlformats.org/officeDocument/2006/relationships/image" Target="../media/image761.png"/><Relationship Id="rId94" Type="http://schemas.openxmlformats.org/officeDocument/2006/relationships/image" Target="../media/image782.png"/><Relationship Id="rId148" Type="http://schemas.openxmlformats.org/officeDocument/2006/relationships/image" Target="../media/image836.png"/><Relationship Id="rId169" Type="http://schemas.openxmlformats.org/officeDocument/2006/relationships/image" Target="../media/image857.png"/><Relationship Id="rId4" Type="http://schemas.openxmlformats.org/officeDocument/2006/relationships/image" Target="../media/image692.png"/><Relationship Id="rId180" Type="http://schemas.openxmlformats.org/officeDocument/2006/relationships/image" Target="../media/image868.png"/><Relationship Id="rId215" Type="http://schemas.openxmlformats.org/officeDocument/2006/relationships/image" Target="../media/image903.png"/><Relationship Id="rId236" Type="http://schemas.openxmlformats.org/officeDocument/2006/relationships/image" Target="../media/image924.png"/><Relationship Id="rId257" Type="http://schemas.openxmlformats.org/officeDocument/2006/relationships/image" Target="../media/image945.png"/><Relationship Id="rId278" Type="http://schemas.openxmlformats.org/officeDocument/2006/relationships/image" Target="../media/image966.png"/><Relationship Id="rId42" Type="http://schemas.openxmlformats.org/officeDocument/2006/relationships/image" Target="../media/image730.png"/><Relationship Id="rId84" Type="http://schemas.openxmlformats.org/officeDocument/2006/relationships/image" Target="../media/image772.png"/><Relationship Id="rId138" Type="http://schemas.openxmlformats.org/officeDocument/2006/relationships/image" Target="../media/image826.png"/><Relationship Id="rId191" Type="http://schemas.openxmlformats.org/officeDocument/2006/relationships/image" Target="../media/image879.png"/><Relationship Id="rId205" Type="http://schemas.openxmlformats.org/officeDocument/2006/relationships/image" Target="../media/image893.png"/><Relationship Id="rId247" Type="http://schemas.openxmlformats.org/officeDocument/2006/relationships/image" Target="../media/image935.png"/><Relationship Id="rId107" Type="http://schemas.openxmlformats.org/officeDocument/2006/relationships/image" Target="../media/image795.png"/><Relationship Id="rId11" Type="http://schemas.openxmlformats.org/officeDocument/2006/relationships/image" Target="../media/image699.png"/><Relationship Id="rId53" Type="http://schemas.openxmlformats.org/officeDocument/2006/relationships/image" Target="../media/image741.png"/><Relationship Id="rId149" Type="http://schemas.openxmlformats.org/officeDocument/2006/relationships/image" Target="../media/image837.png"/><Relationship Id="rId95" Type="http://schemas.openxmlformats.org/officeDocument/2006/relationships/image" Target="../media/image783.png"/><Relationship Id="rId160" Type="http://schemas.openxmlformats.org/officeDocument/2006/relationships/image" Target="../media/image848.png"/><Relationship Id="rId216" Type="http://schemas.openxmlformats.org/officeDocument/2006/relationships/image" Target="../media/image9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8.png"/><Relationship Id="rId7" Type="http://schemas.openxmlformats.org/officeDocument/2006/relationships/image" Target="../media/image9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1.png"/><Relationship Id="rId5" Type="http://schemas.openxmlformats.org/officeDocument/2006/relationships/image" Target="../media/image970.png"/><Relationship Id="rId4" Type="http://schemas.openxmlformats.org/officeDocument/2006/relationships/image" Target="../media/image9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4.png"/><Relationship Id="rId7" Type="http://schemas.openxmlformats.org/officeDocument/2006/relationships/image" Target="../media/image972.png"/><Relationship Id="rId2" Type="http://schemas.openxmlformats.org/officeDocument/2006/relationships/image" Target="../media/image9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1.png"/><Relationship Id="rId5" Type="http://schemas.openxmlformats.org/officeDocument/2006/relationships/image" Target="../media/image970.png"/><Relationship Id="rId4" Type="http://schemas.openxmlformats.org/officeDocument/2006/relationships/image" Target="../media/image9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7.png"/><Relationship Id="rId2" Type="http://schemas.openxmlformats.org/officeDocument/2006/relationships/image" Target="../media/image9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9.png"/><Relationship Id="rId4" Type="http://schemas.openxmlformats.org/officeDocument/2006/relationships/image" Target="../media/image978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98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9" Type="http://schemas.openxmlformats.org/officeDocument/2006/relationships/image" Target="../media/image133.png"/><Relationship Id="rId21" Type="http://schemas.openxmlformats.org/officeDocument/2006/relationships/image" Target="../media/image115.png"/><Relationship Id="rId34" Type="http://schemas.openxmlformats.org/officeDocument/2006/relationships/image" Target="../media/image128.png"/><Relationship Id="rId42" Type="http://schemas.openxmlformats.org/officeDocument/2006/relationships/image" Target="../media/image136.png"/><Relationship Id="rId47" Type="http://schemas.openxmlformats.org/officeDocument/2006/relationships/image" Target="../media/image141.png"/><Relationship Id="rId50" Type="http://schemas.openxmlformats.org/officeDocument/2006/relationships/image" Target="../media/image144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9" Type="http://schemas.openxmlformats.org/officeDocument/2006/relationships/image" Target="../media/image123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40" Type="http://schemas.openxmlformats.org/officeDocument/2006/relationships/image" Target="../media/image134.png"/><Relationship Id="rId45" Type="http://schemas.openxmlformats.org/officeDocument/2006/relationships/image" Target="../media/image139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49" Type="http://schemas.openxmlformats.org/officeDocument/2006/relationships/image" Target="../media/image143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4" Type="http://schemas.openxmlformats.org/officeDocument/2006/relationships/image" Target="../media/image138.png"/><Relationship Id="rId52" Type="http://schemas.openxmlformats.org/officeDocument/2006/relationships/image" Target="../media/image146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43" Type="http://schemas.openxmlformats.org/officeDocument/2006/relationships/image" Target="../media/image137.png"/><Relationship Id="rId48" Type="http://schemas.openxmlformats.org/officeDocument/2006/relationships/image" Target="../media/image142.png"/><Relationship Id="rId8" Type="http://schemas.openxmlformats.org/officeDocument/2006/relationships/image" Target="../media/image102.png"/><Relationship Id="rId51" Type="http://schemas.openxmlformats.org/officeDocument/2006/relationships/image" Target="../media/image145.png"/><Relationship Id="rId3" Type="http://schemas.openxmlformats.org/officeDocument/2006/relationships/image" Target="../media/image97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image" Target="../media/image132.png"/><Relationship Id="rId46" Type="http://schemas.openxmlformats.org/officeDocument/2006/relationships/image" Target="../media/image140.png"/><Relationship Id="rId20" Type="http://schemas.openxmlformats.org/officeDocument/2006/relationships/image" Target="../media/image114.png"/><Relationship Id="rId41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0.png"/><Relationship Id="rId21" Type="http://schemas.openxmlformats.org/officeDocument/2006/relationships/image" Target="../media/image194.png"/><Relationship Id="rId42" Type="http://schemas.openxmlformats.org/officeDocument/2006/relationships/image" Target="../media/image215.png"/><Relationship Id="rId63" Type="http://schemas.openxmlformats.org/officeDocument/2006/relationships/image" Target="../media/image236.png"/><Relationship Id="rId84" Type="http://schemas.openxmlformats.org/officeDocument/2006/relationships/image" Target="../media/image257.png"/><Relationship Id="rId138" Type="http://schemas.openxmlformats.org/officeDocument/2006/relationships/image" Target="../media/image311.png"/><Relationship Id="rId159" Type="http://schemas.openxmlformats.org/officeDocument/2006/relationships/image" Target="../media/image332.png"/><Relationship Id="rId170" Type="http://schemas.openxmlformats.org/officeDocument/2006/relationships/image" Target="../media/image343.png"/><Relationship Id="rId191" Type="http://schemas.openxmlformats.org/officeDocument/2006/relationships/image" Target="../media/image364.png"/><Relationship Id="rId205" Type="http://schemas.openxmlformats.org/officeDocument/2006/relationships/image" Target="../media/image378.png"/><Relationship Id="rId226" Type="http://schemas.openxmlformats.org/officeDocument/2006/relationships/image" Target="../media/image399.png"/><Relationship Id="rId107" Type="http://schemas.openxmlformats.org/officeDocument/2006/relationships/image" Target="../media/image280.png"/><Relationship Id="rId11" Type="http://schemas.openxmlformats.org/officeDocument/2006/relationships/image" Target="../media/image184.png"/><Relationship Id="rId32" Type="http://schemas.openxmlformats.org/officeDocument/2006/relationships/image" Target="../media/image205.png"/><Relationship Id="rId53" Type="http://schemas.openxmlformats.org/officeDocument/2006/relationships/image" Target="../media/image226.png"/><Relationship Id="rId74" Type="http://schemas.openxmlformats.org/officeDocument/2006/relationships/image" Target="../media/image247.png"/><Relationship Id="rId128" Type="http://schemas.openxmlformats.org/officeDocument/2006/relationships/image" Target="../media/image301.png"/><Relationship Id="rId149" Type="http://schemas.openxmlformats.org/officeDocument/2006/relationships/image" Target="../media/image322.png"/><Relationship Id="rId5" Type="http://schemas.openxmlformats.org/officeDocument/2006/relationships/image" Target="../media/image178.png"/><Relationship Id="rId95" Type="http://schemas.openxmlformats.org/officeDocument/2006/relationships/image" Target="../media/image268.png"/><Relationship Id="rId160" Type="http://schemas.openxmlformats.org/officeDocument/2006/relationships/image" Target="../media/image333.png"/><Relationship Id="rId181" Type="http://schemas.openxmlformats.org/officeDocument/2006/relationships/image" Target="../media/image354.png"/><Relationship Id="rId216" Type="http://schemas.openxmlformats.org/officeDocument/2006/relationships/image" Target="../media/image389.png"/><Relationship Id="rId237" Type="http://schemas.openxmlformats.org/officeDocument/2006/relationships/image" Target="../media/image410.png"/><Relationship Id="rId22" Type="http://schemas.openxmlformats.org/officeDocument/2006/relationships/image" Target="../media/image195.png"/><Relationship Id="rId43" Type="http://schemas.openxmlformats.org/officeDocument/2006/relationships/image" Target="../media/image216.png"/><Relationship Id="rId64" Type="http://schemas.openxmlformats.org/officeDocument/2006/relationships/image" Target="../media/image237.png"/><Relationship Id="rId118" Type="http://schemas.openxmlformats.org/officeDocument/2006/relationships/image" Target="../media/image291.png"/><Relationship Id="rId139" Type="http://schemas.openxmlformats.org/officeDocument/2006/relationships/image" Target="../media/image312.png"/><Relationship Id="rId85" Type="http://schemas.openxmlformats.org/officeDocument/2006/relationships/image" Target="../media/image258.png"/><Relationship Id="rId150" Type="http://schemas.openxmlformats.org/officeDocument/2006/relationships/image" Target="../media/image323.png"/><Relationship Id="rId171" Type="http://schemas.openxmlformats.org/officeDocument/2006/relationships/image" Target="../media/image344.png"/><Relationship Id="rId192" Type="http://schemas.openxmlformats.org/officeDocument/2006/relationships/image" Target="../media/image365.png"/><Relationship Id="rId206" Type="http://schemas.openxmlformats.org/officeDocument/2006/relationships/image" Target="../media/image379.png"/><Relationship Id="rId227" Type="http://schemas.openxmlformats.org/officeDocument/2006/relationships/image" Target="../media/image400.png"/><Relationship Id="rId12" Type="http://schemas.openxmlformats.org/officeDocument/2006/relationships/image" Target="../media/image185.png"/><Relationship Id="rId33" Type="http://schemas.openxmlformats.org/officeDocument/2006/relationships/image" Target="../media/image206.png"/><Relationship Id="rId108" Type="http://schemas.openxmlformats.org/officeDocument/2006/relationships/image" Target="../media/image281.png"/><Relationship Id="rId129" Type="http://schemas.openxmlformats.org/officeDocument/2006/relationships/image" Target="../media/image302.png"/><Relationship Id="rId54" Type="http://schemas.openxmlformats.org/officeDocument/2006/relationships/image" Target="../media/image227.png"/><Relationship Id="rId75" Type="http://schemas.openxmlformats.org/officeDocument/2006/relationships/image" Target="../media/image248.png"/><Relationship Id="rId96" Type="http://schemas.openxmlformats.org/officeDocument/2006/relationships/image" Target="../media/image269.png"/><Relationship Id="rId140" Type="http://schemas.openxmlformats.org/officeDocument/2006/relationships/image" Target="../media/image313.png"/><Relationship Id="rId161" Type="http://schemas.openxmlformats.org/officeDocument/2006/relationships/image" Target="../media/image334.png"/><Relationship Id="rId182" Type="http://schemas.openxmlformats.org/officeDocument/2006/relationships/image" Target="../media/image355.png"/><Relationship Id="rId217" Type="http://schemas.openxmlformats.org/officeDocument/2006/relationships/image" Target="../media/image390.png"/><Relationship Id="rId6" Type="http://schemas.openxmlformats.org/officeDocument/2006/relationships/image" Target="../media/image179.png"/><Relationship Id="rId238" Type="http://schemas.openxmlformats.org/officeDocument/2006/relationships/image" Target="../media/image411.png"/><Relationship Id="rId23" Type="http://schemas.openxmlformats.org/officeDocument/2006/relationships/image" Target="../media/image196.png"/><Relationship Id="rId119" Type="http://schemas.openxmlformats.org/officeDocument/2006/relationships/image" Target="../media/image292.png"/><Relationship Id="rId44" Type="http://schemas.openxmlformats.org/officeDocument/2006/relationships/image" Target="../media/image217.png"/><Relationship Id="rId65" Type="http://schemas.openxmlformats.org/officeDocument/2006/relationships/image" Target="../media/image238.png"/><Relationship Id="rId86" Type="http://schemas.openxmlformats.org/officeDocument/2006/relationships/image" Target="../media/image259.png"/><Relationship Id="rId130" Type="http://schemas.openxmlformats.org/officeDocument/2006/relationships/image" Target="../media/image303.png"/><Relationship Id="rId151" Type="http://schemas.openxmlformats.org/officeDocument/2006/relationships/image" Target="../media/image324.png"/><Relationship Id="rId172" Type="http://schemas.openxmlformats.org/officeDocument/2006/relationships/image" Target="../media/image345.png"/><Relationship Id="rId193" Type="http://schemas.openxmlformats.org/officeDocument/2006/relationships/image" Target="../media/image366.png"/><Relationship Id="rId207" Type="http://schemas.openxmlformats.org/officeDocument/2006/relationships/image" Target="../media/image380.png"/><Relationship Id="rId228" Type="http://schemas.openxmlformats.org/officeDocument/2006/relationships/image" Target="../media/image401.png"/><Relationship Id="rId13" Type="http://schemas.openxmlformats.org/officeDocument/2006/relationships/image" Target="../media/image186.png"/><Relationship Id="rId109" Type="http://schemas.openxmlformats.org/officeDocument/2006/relationships/image" Target="../media/image282.png"/><Relationship Id="rId34" Type="http://schemas.openxmlformats.org/officeDocument/2006/relationships/image" Target="../media/image207.png"/><Relationship Id="rId55" Type="http://schemas.openxmlformats.org/officeDocument/2006/relationships/image" Target="../media/image228.png"/><Relationship Id="rId76" Type="http://schemas.openxmlformats.org/officeDocument/2006/relationships/image" Target="../media/image249.png"/><Relationship Id="rId97" Type="http://schemas.openxmlformats.org/officeDocument/2006/relationships/image" Target="../media/image270.png"/><Relationship Id="rId120" Type="http://schemas.openxmlformats.org/officeDocument/2006/relationships/image" Target="../media/image293.png"/><Relationship Id="rId141" Type="http://schemas.openxmlformats.org/officeDocument/2006/relationships/image" Target="../media/image314.png"/><Relationship Id="rId7" Type="http://schemas.openxmlformats.org/officeDocument/2006/relationships/image" Target="../media/image180.png"/><Relationship Id="rId162" Type="http://schemas.openxmlformats.org/officeDocument/2006/relationships/image" Target="../media/image335.png"/><Relationship Id="rId183" Type="http://schemas.openxmlformats.org/officeDocument/2006/relationships/image" Target="../media/image356.png"/><Relationship Id="rId218" Type="http://schemas.openxmlformats.org/officeDocument/2006/relationships/image" Target="../media/image391.png"/><Relationship Id="rId239" Type="http://schemas.openxmlformats.org/officeDocument/2006/relationships/image" Target="../media/image412.png"/><Relationship Id="rId24" Type="http://schemas.openxmlformats.org/officeDocument/2006/relationships/image" Target="../media/image197.png"/><Relationship Id="rId45" Type="http://schemas.openxmlformats.org/officeDocument/2006/relationships/image" Target="../media/image218.png"/><Relationship Id="rId66" Type="http://schemas.openxmlformats.org/officeDocument/2006/relationships/image" Target="../media/image239.png"/><Relationship Id="rId87" Type="http://schemas.openxmlformats.org/officeDocument/2006/relationships/image" Target="../media/image260.png"/><Relationship Id="rId110" Type="http://schemas.openxmlformats.org/officeDocument/2006/relationships/image" Target="../media/image283.png"/><Relationship Id="rId131" Type="http://schemas.openxmlformats.org/officeDocument/2006/relationships/image" Target="../media/image304.png"/><Relationship Id="rId152" Type="http://schemas.openxmlformats.org/officeDocument/2006/relationships/image" Target="../media/image325.png"/><Relationship Id="rId173" Type="http://schemas.openxmlformats.org/officeDocument/2006/relationships/image" Target="../media/image346.png"/><Relationship Id="rId194" Type="http://schemas.openxmlformats.org/officeDocument/2006/relationships/image" Target="../media/image367.png"/><Relationship Id="rId208" Type="http://schemas.openxmlformats.org/officeDocument/2006/relationships/image" Target="../media/image381.png"/><Relationship Id="rId229" Type="http://schemas.openxmlformats.org/officeDocument/2006/relationships/image" Target="../media/image402.png"/><Relationship Id="rId240" Type="http://schemas.openxmlformats.org/officeDocument/2006/relationships/image" Target="../media/image413.png"/><Relationship Id="rId14" Type="http://schemas.openxmlformats.org/officeDocument/2006/relationships/image" Target="../media/image187.png"/><Relationship Id="rId35" Type="http://schemas.openxmlformats.org/officeDocument/2006/relationships/image" Target="../media/image208.png"/><Relationship Id="rId56" Type="http://schemas.openxmlformats.org/officeDocument/2006/relationships/image" Target="../media/image229.png"/><Relationship Id="rId77" Type="http://schemas.openxmlformats.org/officeDocument/2006/relationships/image" Target="../media/image250.png"/><Relationship Id="rId100" Type="http://schemas.openxmlformats.org/officeDocument/2006/relationships/image" Target="../media/image273.png"/><Relationship Id="rId8" Type="http://schemas.openxmlformats.org/officeDocument/2006/relationships/image" Target="../media/image181.png"/><Relationship Id="rId98" Type="http://schemas.openxmlformats.org/officeDocument/2006/relationships/image" Target="../media/image271.png"/><Relationship Id="rId121" Type="http://schemas.openxmlformats.org/officeDocument/2006/relationships/image" Target="../media/image294.png"/><Relationship Id="rId142" Type="http://schemas.openxmlformats.org/officeDocument/2006/relationships/image" Target="../media/image315.png"/><Relationship Id="rId163" Type="http://schemas.openxmlformats.org/officeDocument/2006/relationships/image" Target="../media/image336.png"/><Relationship Id="rId184" Type="http://schemas.openxmlformats.org/officeDocument/2006/relationships/image" Target="../media/image357.png"/><Relationship Id="rId219" Type="http://schemas.openxmlformats.org/officeDocument/2006/relationships/image" Target="../media/image392.png"/><Relationship Id="rId230" Type="http://schemas.openxmlformats.org/officeDocument/2006/relationships/image" Target="../media/image403.png"/><Relationship Id="rId25" Type="http://schemas.openxmlformats.org/officeDocument/2006/relationships/image" Target="../media/image198.png"/><Relationship Id="rId46" Type="http://schemas.openxmlformats.org/officeDocument/2006/relationships/image" Target="../media/image219.png"/><Relationship Id="rId67" Type="http://schemas.openxmlformats.org/officeDocument/2006/relationships/image" Target="../media/image240.png"/><Relationship Id="rId88" Type="http://schemas.openxmlformats.org/officeDocument/2006/relationships/image" Target="../media/image261.png"/><Relationship Id="rId111" Type="http://schemas.openxmlformats.org/officeDocument/2006/relationships/image" Target="../media/image284.png"/><Relationship Id="rId132" Type="http://schemas.openxmlformats.org/officeDocument/2006/relationships/image" Target="../media/image305.png"/><Relationship Id="rId153" Type="http://schemas.openxmlformats.org/officeDocument/2006/relationships/image" Target="../media/image326.png"/><Relationship Id="rId174" Type="http://schemas.openxmlformats.org/officeDocument/2006/relationships/image" Target="../media/image347.png"/><Relationship Id="rId195" Type="http://schemas.openxmlformats.org/officeDocument/2006/relationships/image" Target="../media/image368.png"/><Relationship Id="rId209" Type="http://schemas.openxmlformats.org/officeDocument/2006/relationships/image" Target="../media/image382.png"/><Relationship Id="rId220" Type="http://schemas.openxmlformats.org/officeDocument/2006/relationships/image" Target="../media/image393.png"/><Relationship Id="rId241" Type="http://schemas.openxmlformats.org/officeDocument/2006/relationships/image" Target="../media/image414.png"/><Relationship Id="rId15" Type="http://schemas.openxmlformats.org/officeDocument/2006/relationships/image" Target="../media/image188.png"/><Relationship Id="rId36" Type="http://schemas.openxmlformats.org/officeDocument/2006/relationships/image" Target="../media/image209.png"/><Relationship Id="rId57" Type="http://schemas.openxmlformats.org/officeDocument/2006/relationships/image" Target="../media/image230.png"/><Relationship Id="rId10" Type="http://schemas.openxmlformats.org/officeDocument/2006/relationships/image" Target="../media/image183.png"/><Relationship Id="rId31" Type="http://schemas.openxmlformats.org/officeDocument/2006/relationships/image" Target="../media/image204.png"/><Relationship Id="rId52" Type="http://schemas.openxmlformats.org/officeDocument/2006/relationships/image" Target="../media/image225.png"/><Relationship Id="rId73" Type="http://schemas.openxmlformats.org/officeDocument/2006/relationships/image" Target="../media/image246.png"/><Relationship Id="rId78" Type="http://schemas.openxmlformats.org/officeDocument/2006/relationships/image" Target="../media/image251.png"/><Relationship Id="rId94" Type="http://schemas.openxmlformats.org/officeDocument/2006/relationships/image" Target="../media/image267.png"/><Relationship Id="rId99" Type="http://schemas.openxmlformats.org/officeDocument/2006/relationships/image" Target="../media/image272.png"/><Relationship Id="rId101" Type="http://schemas.openxmlformats.org/officeDocument/2006/relationships/image" Target="../media/image274.png"/><Relationship Id="rId122" Type="http://schemas.openxmlformats.org/officeDocument/2006/relationships/image" Target="../media/image295.png"/><Relationship Id="rId143" Type="http://schemas.openxmlformats.org/officeDocument/2006/relationships/image" Target="../media/image316.png"/><Relationship Id="rId148" Type="http://schemas.openxmlformats.org/officeDocument/2006/relationships/image" Target="../media/image321.png"/><Relationship Id="rId164" Type="http://schemas.openxmlformats.org/officeDocument/2006/relationships/image" Target="../media/image337.png"/><Relationship Id="rId169" Type="http://schemas.openxmlformats.org/officeDocument/2006/relationships/image" Target="../media/image342.png"/><Relationship Id="rId185" Type="http://schemas.openxmlformats.org/officeDocument/2006/relationships/image" Target="../media/image35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80" Type="http://schemas.openxmlformats.org/officeDocument/2006/relationships/image" Target="../media/image353.png"/><Relationship Id="rId210" Type="http://schemas.openxmlformats.org/officeDocument/2006/relationships/image" Target="../media/image383.png"/><Relationship Id="rId215" Type="http://schemas.openxmlformats.org/officeDocument/2006/relationships/image" Target="../media/image388.png"/><Relationship Id="rId236" Type="http://schemas.openxmlformats.org/officeDocument/2006/relationships/image" Target="../media/image409.png"/><Relationship Id="rId26" Type="http://schemas.openxmlformats.org/officeDocument/2006/relationships/image" Target="../media/image199.png"/><Relationship Id="rId231" Type="http://schemas.openxmlformats.org/officeDocument/2006/relationships/image" Target="../media/image404.png"/><Relationship Id="rId47" Type="http://schemas.openxmlformats.org/officeDocument/2006/relationships/image" Target="../media/image220.png"/><Relationship Id="rId68" Type="http://schemas.openxmlformats.org/officeDocument/2006/relationships/image" Target="../media/image241.png"/><Relationship Id="rId89" Type="http://schemas.openxmlformats.org/officeDocument/2006/relationships/image" Target="../media/image262.png"/><Relationship Id="rId112" Type="http://schemas.openxmlformats.org/officeDocument/2006/relationships/image" Target="../media/image285.png"/><Relationship Id="rId133" Type="http://schemas.openxmlformats.org/officeDocument/2006/relationships/image" Target="../media/image306.png"/><Relationship Id="rId154" Type="http://schemas.openxmlformats.org/officeDocument/2006/relationships/image" Target="../media/image327.png"/><Relationship Id="rId175" Type="http://schemas.openxmlformats.org/officeDocument/2006/relationships/image" Target="../media/image348.png"/><Relationship Id="rId196" Type="http://schemas.openxmlformats.org/officeDocument/2006/relationships/image" Target="../media/image369.png"/><Relationship Id="rId200" Type="http://schemas.openxmlformats.org/officeDocument/2006/relationships/image" Target="../media/image373.png"/><Relationship Id="rId16" Type="http://schemas.openxmlformats.org/officeDocument/2006/relationships/image" Target="../media/image189.png"/><Relationship Id="rId221" Type="http://schemas.openxmlformats.org/officeDocument/2006/relationships/image" Target="../media/image394.png"/><Relationship Id="rId242" Type="http://schemas.openxmlformats.org/officeDocument/2006/relationships/image" Target="../media/image415.png"/><Relationship Id="rId37" Type="http://schemas.openxmlformats.org/officeDocument/2006/relationships/image" Target="../media/image210.png"/><Relationship Id="rId58" Type="http://schemas.openxmlformats.org/officeDocument/2006/relationships/image" Target="../media/image231.png"/><Relationship Id="rId79" Type="http://schemas.openxmlformats.org/officeDocument/2006/relationships/image" Target="../media/image252.png"/><Relationship Id="rId102" Type="http://schemas.openxmlformats.org/officeDocument/2006/relationships/image" Target="../media/image275.png"/><Relationship Id="rId123" Type="http://schemas.openxmlformats.org/officeDocument/2006/relationships/image" Target="../media/image296.png"/><Relationship Id="rId144" Type="http://schemas.openxmlformats.org/officeDocument/2006/relationships/image" Target="../media/image317.png"/><Relationship Id="rId90" Type="http://schemas.openxmlformats.org/officeDocument/2006/relationships/image" Target="../media/image263.png"/><Relationship Id="rId165" Type="http://schemas.openxmlformats.org/officeDocument/2006/relationships/image" Target="../media/image338.png"/><Relationship Id="rId186" Type="http://schemas.openxmlformats.org/officeDocument/2006/relationships/image" Target="../media/image359.png"/><Relationship Id="rId211" Type="http://schemas.openxmlformats.org/officeDocument/2006/relationships/image" Target="../media/image384.png"/><Relationship Id="rId232" Type="http://schemas.openxmlformats.org/officeDocument/2006/relationships/image" Target="../media/image405.png"/><Relationship Id="rId27" Type="http://schemas.openxmlformats.org/officeDocument/2006/relationships/image" Target="../media/image200.png"/><Relationship Id="rId48" Type="http://schemas.openxmlformats.org/officeDocument/2006/relationships/image" Target="../media/image221.png"/><Relationship Id="rId69" Type="http://schemas.openxmlformats.org/officeDocument/2006/relationships/image" Target="../media/image242.png"/><Relationship Id="rId113" Type="http://schemas.openxmlformats.org/officeDocument/2006/relationships/image" Target="../media/image286.png"/><Relationship Id="rId134" Type="http://schemas.openxmlformats.org/officeDocument/2006/relationships/image" Target="../media/image307.png"/><Relationship Id="rId80" Type="http://schemas.openxmlformats.org/officeDocument/2006/relationships/image" Target="../media/image253.png"/><Relationship Id="rId155" Type="http://schemas.openxmlformats.org/officeDocument/2006/relationships/image" Target="../media/image328.png"/><Relationship Id="rId176" Type="http://schemas.openxmlformats.org/officeDocument/2006/relationships/image" Target="../media/image349.png"/><Relationship Id="rId197" Type="http://schemas.openxmlformats.org/officeDocument/2006/relationships/image" Target="../media/image370.png"/><Relationship Id="rId201" Type="http://schemas.openxmlformats.org/officeDocument/2006/relationships/image" Target="../media/image374.png"/><Relationship Id="rId222" Type="http://schemas.openxmlformats.org/officeDocument/2006/relationships/image" Target="../media/image395.png"/><Relationship Id="rId243" Type="http://schemas.openxmlformats.org/officeDocument/2006/relationships/image" Target="../media/image416.png"/><Relationship Id="rId17" Type="http://schemas.openxmlformats.org/officeDocument/2006/relationships/image" Target="../media/image190.png"/><Relationship Id="rId38" Type="http://schemas.openxmlformats.org/officeDocument/2006/relationships/image" Target="../media/image211.png"/><Relationship Id="rId59" Type="http://schemas.openxmlformats.org/officeDocument/2006/relationships/image" Target="../media/image232.png"/><Relationship Id="rId103" Type="http://schemas.openxmlformats.org/officeDocument/2006/relationships/image" Target="../media/image276.png"/><Relationship Id="rId124" Type="http://schemas.openxmlformats.org/officeDocument/2006/relationships/image" Target="../media/image297.png"/><Relationship Id="rId70" Type="http://schemas.openxmlformats.org/officeDocument/2006/relationships/image" Target="../media/image243.png"/><Relationship Id="rId91" Type="http://schemas.openxmlformats.org/officeDocument/2006/relationships/image" Target="../media/image264.png"/><Relationship Id="rId145" Type="http://schemas.openxmlformats.org/officeDocument/2006/relationships/image" Target="../media/image318.png"/><Relationship Id="rId166" Type="http://schemas.openxmlformats.org/officeDocument/2006/relationships/image" Target="../media/image339.png"/><Relationship Id="rId187" Type="http://schemas.openxmlformats.org/officeDocument/2006/relationships/image" Target="../media/image360.png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385.png"/><Relationship Id="rId233" Type="http://schemas.openxmlformats.org/officeDocument/2006/relationships/image" Target="../media/image406.png"/><Relationship Id="rId28" Type="http://schemas.openxmlformats.org/officeDocument/2006/relationships/image" Target="../media/image201.png"/><Relationship Id="rId49" Type="http://schemas.openxmlformats.org/officeDocument/2006/relationships/image" Target="../media/image222.png"/><Relationship Id="rId114" Type="http://schemas.openxmlformats.org/officeDocument/2006/relationships/image" Target="../media/image287.png"/><Relationship Id="rId60" Type="http://schemas.openxmlformats.org/officeDocument/2006/relationships/image" Target="../media/image233.png"/><Relationship Id="rId81" Type="http://schemas.openxmlformats.org/officeDocument/2006/relationships/image" Target="../media/image254.png"/><Relationship Id="rId135" Type="http://schemas.openxmlformats.org/officeDocument/2006/relationships/image" Target="../media/image308.png"/><Relationship Id="rId156" Type="http://schemas.openxmlformats.org/officeDocument/2006/relationships/image" Target="../media/image329.png"/><Relationship Id="rId177" Type="http://schemas.openxmlformats.org/officeDocument/2006/relationships/image" Target="../media/image350.png"/><Relationship Id="rId198" Type="http://schemas.openxmlformats.org/officeDocument/2006/relationships/image" Target="../media/image371.png"/><Relationship Id="rId202" Type="http://schemas.openxmlformats.org/officeDocument/2006/relationships/image" Target="../media/image375.png"/><Relationship Id="rId223" Type="http://schemas.openxmlformats.org/officeDocument/2006/relationships/image" Target="../media/image396.png"/><Relationship Id="rId244" Type="http://schemas.openxmlformats.org/officeDocument/2006/relationships/image" Target="../media/image417.png"/><Relationship Id="rId18" Type="http://schemas.openxmlformats.org/officeDocument/2006/relationships/image" Target="../media/image191.png"/><Relationship Id="rId39" Type="http://schemas.openxmlformats.org/officeDocument/2006/relationships/image" Target="../media/image212.png"/><Relationship Id="rId50" Type="http://schemas.openxmlformats.org/officeDocument/2006/relationships/image" Target="../media/image223.png"/><Relationship Id="rId104" Type="http://schemas.openxmlformats.org/officeDocument/2006/relationships/image" Target="../media/image277.png"/><Relationship Id="rId125" Type="http://schemas.openxmlformats.org/officeDocument/2006/relationships/image" Target="../media/image298.png"/><Relationship Id="rId146" Type="http://schemas.openxmlformats.org/officeDocument/2006/relationships/image" Target="../media/image319.png"/><Relationship Id="rId167" Type="http://schemas.openxmlformats.org/officeDocument/2006/relationships/image" Target="../media/image340.png"/><Relationship Id="rId188" Type="http://schemas.openxmlformats.org/officeDocument/2006/relationships/image" Target="../media/image361.png"/><Relationship Id="rId71" Type="http://schemas.openxmlformats.org/officeDocument/2006/relationships/image" Target="../media/image244.png"/><Relationship Id="rId92" Type="http://schemas.openxmlformats.org/officeDocument/2006/relationships/image" Target="../media/image265.png"/><Relationship Id="rId213" Type="http://schemas.openxmlformats.org/officeDocument/2006/relationships/image" Target="../media/image386.png"/><Relationship Id="rId234" Type="http://schemas.openxmlformats.org/officeDocument/2006/relationships/image" Target="../media/image407.png"/><Relationship Id="rId2" Type="http://schemas.openxmlformats.org/officeDocument/2006/relationships/image" Target="../media/image175.png"/><Relationship Id="rId29" Type="http://schemas.openxmlformats.org/officeDocument/2006/relationships/image" Target="../media/image202.png"/><Relationship Id="rId40" Type="http://schemas.openxmlformats.org/officeDocument/2006/relationships/image" Target="../media/image213.png"/><Relationship Id="rId115" Type="http://schemas.openxmlformats.org/officeDocument/2006/relationships/image" Target="../media/image288.png"/><Relationship Id="rId136" Type="http://schemas.openxmlformats.org/officeDocument/2006/relationships/image" Target="../media/image309.png"/><Relationship Id="rId157" Type="http://schemas.openxmlformats.org/officeDocument/2006/relationships/image" Target="../media/image330.png"/><Relationship Id="rId178" Type="http://schemas.openxmlformats.org/officeDocument/2006/relationships/image" Target="../media/image351.png"/><Relationship Id="rId61" Type="http://schemas.openxmlformats.org/officeDocument/2006/relationships/image" Target="../media/image234.png"/><Relationship Id="rId82" Type="http://schemas.openxmlformats.org/officeDocument/2006/relationships/image" Target="../media/image255.png"/><Relationship Id="rId199" Type="http://schemas.openxmlformats.org/officeDocument/2006/relationships/image" Target="../media/image372.png"/><Relationship Id="rId203" Type="http://schemas.openxmlformats.org/officeDocument/2006/relationships/image" Target="../media/image376.png"/><Relationship Id="rId19" Type="http://schemas.openxmlformats.org/officeDocument/2006/relationships/image" Target="../media/image192.png"/><Relationship Id="rId224" Type="http://schemas.openxmlformats.org/officeDocument/2006/relationships/image" Target="../media/image397.png"/><Relationship Id="rId245" Type="http://schemas.openxmlformats.org/officeDocument/2006/relationships/image" Target="../media/image418.png"/><Relationship Id="rId30" Type="http://schemas.openxmlformats.org/officeDocument/2006/relationships/image" Target="../media/image203.png"/><Relationship Id="rId105" Type="http://schemas.openxmlformats.org/officeDocument/2006/relationships/image" Target="../media/image278.png"/><Relationship Id="rId126" Type="http://schemas.openxmlformats.org/officeDocument/2006/relationships/image" Target="../media/image299.png"/><Relationship Id="rId147" Type="http://schemas.openxmlformats.org/officeDocument/2006/relationships/image" Target="../media/image320.png"/><Relationship Id="rId168" Type="http://schemas.openxmlformats.org/officeDocument/2006/relationships/image" Target="../media/image341.png"/><Relationship Id="rId51" Type="http://schemas.openxmlformats.org/officeDocument/2006/relationships/image" Target="../media/image224.png"/><Relationship Id="rId72" Type="http://schemas.openxmlformats.org/officeDocument/2006/relationships/image" Target="../media/image245.png"/><Relationship Id="rId93" Type="http://schemas.openxmlformats.org/officeDocument/2006/relationships/image" Target="../media/image266.png"/><Relationship Id="rId189" Type="http://schemas.openxmlformats.org/officeDocument/2006/relationships/image" Target="../media/image362.png"/><Relationship Id="rId3" Type="http://schemas.openxmlformats.org/officeDocument/2006/relationships/image" Target="../media/image176.png"/><Relationship Id="rId214" Type="http://schemas.openxmlformats.org/officeDocument/2006/relationships/image" Target="../media/image387.png"/><Relationship Id="rId235" Type="http://schemas.openxmlformats.org/officeDocument/2006/relationships/image" Target="../media/image408.png"/><Relationship Id="rId116" Type="http://schemas.openxmlformats.org/officeDocument/2006/relationships/image" Target="../media/image289.png"/><Relationship Id="rId137" Type="http://schemas.openxmlformats.org/officeDocument/2006/relationships/image" Target="../media/image310.png"/><Relationship Id="rId158" Type="http://schemas.openxmlformats.org/officeDocument/2006/relationships/image" Target="../media/image331.png"/><Relationship Id="rId20" Type="http://schemas.openxmlformats.org/officeDocument/2006/relationships/image" Target="../media/image193.png"/><Relationship Id="rId41" Type="http://schemas.openxmlformats.org/officeDocument/2006/relationships/image" Target="../media/image214.png"/><Relationship Id="rId62" Type="http://schemas.openxmlformats.org/officeDocument/2006/relationships/image" Target="../media/image235.png"/><Relationship Id="rId83" Type="http://schemas.openxmlformats.org/officeDocument/2006/relationships/image" Target="../media/image256.png"/><Relationship Id="rId179" Type="http://schemas.openxmlformats.org/officeDocument/2006/relationships/image" Target="../media/image352.png"/><Relationship Id="rId190" Type="http://schemas.openxmlformats.org/officeDocument/2006/relationships/image" Target="../media/image363.png"/><Relationship Id="rId204" Type="http://schemas.openxmlformats.org/officeDocument/2006/relationships/image" Target="../media/image377.png"/><Relationship Id="rId225" Type="http://schemas.openxmlformats.org/officeDocument/2006/relationships/image" Target="../media/image398.png"/><Relationship Id="rId246" Type="http://schemas.openxmlformats.org/officeDocument/2006/relationships/image" Target="../media/image419.png"/><Relationship Id="rId106" Type="http://schemas.openxmlformats.org/officeDocument/2006/relationships/image" Target="../media/image279.png"/><Relationship Id="rId127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5.png"/><Relationship Id="rId21" Type="http://schemas.openxmlformats.org/officeDocument/2006/relationships/image" Target="../media/image439.png"/><Relationship Id="rId42" Type="http://schemas.openxmlformats.org/officeDocument/2006/relationships/image" Target="../media/image460.png"/><Relationship Id="rId63" Type="http://schemas.openxmlformats.org/officeDocument/2006/relationships/image" Target="../media/image481.png"/><Relationship Id="rId84" Type="http://schemas.openxmlformats.org/officeDocument/2006/relationships/image" Target="../media/image502.png"/><Relationship Id="rId138" Type="http://schemas.openxmlformats.org/officeDocument/2006/relationships/image" Target="../media/image556.png"/><Relationship Id="rId159" Type="http://schemas.openxmlformats.org/officeDocument/2006/relationships/image" Target="../media/image577.png"/><Relationship Id="rId170" Type="http://schemas.openxmlformats.org/officeDocument/2006/relationships/image" Target="../media/image588.png"/><Relationship Id="rId191" Type="http://schemas.openxmlformats.org/officeDocument/2006/relationships/image" Target="../media/image609.png"/><Relationship Id="rId205" Type="http://schemas.openxmlformats.org/officeDocument/2006/relationships/image" Target="../media/image623.png"/><Relationship Id="rId226" Type="http://schemas.openxmlformats.org/officeDocument/2006/relationships/image" Target="../media/image644.png"/><Relationship Id="rId107" Type="http://schemas.openxmlformats.org/officeDocument/2006/relationships/image" Target="../media/image525.png"/><Relationship Id="rId11" Type="http://schemas.openxmlformats.org/officeDocument/2006/relationships/image" Target="../media/image429.png"/><Relationship Id="rId32" Type="http://schemas.openxmlformats.org/officeDocument/2006/relationships/image" Target="../media/image450.png"/><Relationship Id="rId53" Type="http://schemas.openxmlformats.org/officeDocument/2006/relationships/image" Target="../media/image471.png"/><Relationship Id="rId74" Type="http://schemas.openxmlformats.org/officeDocument/2006/relationships/image" Target="../media/image492.png"/><Relationship Id="rId128" Type="http://schemas.openxmlformats.org/officeDocument/2006/relationships/image" Target="../media/image546.png"/><Relationship Id="rId149" Type="http://schemas.openxmlformats.org/officeDocument/2006/relationships/image" Target="../media/image567.png"/><Relationship Id="rId5" Type="http://schemas.openxmlformats.org/officeDocument/2006/relationships/image" Target="../media/image423.png"/><Relationship Id="rId95" Type="http://schemas.openxmlformats.org/officeDocument/2006/relationships/image" Target="../media/image513.png"/><Relationship Id="rId160" Type="http://schemas.openxmlformats.org/officeDocument/2006/relationships/image" Target="../media/image578.png"/><Relationship Id="rId181" Type="http://schemas.openxmlformats.org/officeDocument/2006/relationships/image" Target="../media/image599.png"/><Relationship Id="rId216" Type="http://schemas.openxmlformats.org/officeDocument/2006/relationships/image" Target="../media/image634.png"/><Relationship Id="rId237" Type="http://schemas.openxmlformats.org/officeDocument/2006/relationships/image" Target="../media/image655.png"/><Relationship Id="rId22" Type="http://schemas.openxmlformats.org/officeDocument/2006/relationships/image" Target="../media/image440.png"/><Relationship Id="rId43" Type="http://schemas.openxmlformats.org/officeDocument/2006/relationships/image" Target="../media/image461.png"/><Relationship Id="rId64" Type="http://schemas.openxmlformats.org/officeDocument/2006/relationships/image" Target="../media/image482.png"/><Relationship Id="rId118" Type="http://schemas.openxmlformats.org/officeDocument/2006/relationships/image" Target="../media/image536.png"/><Relationship Id="rId139" Type="http://schemas.openxmlformats.org/officeDocument/2006/relationships/image" Target="../media/image557.png"/><Relationship Id="rId85" Type="http://schemas.openxmlformats.org/officeDocument/2006/relationships/image" Target="../media/image503.png"/><Relationship Id="rId150" Type="http://schemas.openxmlformats.org/officeDocument/2006/relationships/image" Target="../media/image568.png"/><Relationship Id="rId171" Type="http://schemas.openxmlformats.org/officeDocument/2006/relationships/image" Target="../media/image589.png"/><Relationship Id="rId192" Type="http://schemas.openxmlformats.org/officeDocument/2006/relationships/image" Target="../media/image610.png"/><Relationship Id="rId206" Type="http://schemas.openxmlformats.org/officeDocument/2006/relationships/image" Target="../media/image624.png"/><Relationship Id="rId227" Type="http://schemas.openxmlformats.org/officeDocument/2006/relationships/image" Target="../media/image645.png"/><Relationship Id="rId12" Type="http://schemas.openxmlformats.org/officeDocument/2006/relationships/image" Target="../media/image430.png"/><Relationship Id="rId33" Type="http://schemas.openxmlformats.org/officeDocument/2006/relationships/image" Target="../media/image451.png"/><Relationship Id="rId108" Type="http://schemas.openxmlformats.org/officeDocument/2006/relationships/image" Target="../media/image526.png"/><Relationship Id="rId129" Type="http://schemas.openxmlformats.org/officeDocument/2006/relationships/image" Target="../media/image547.png"/><Relationship Id="rId54" Type="http://schemas.openxmlformats.org/officeDocument/2006/relationships/image" Target="../media/image472.png"/><Relationship Id="rId75" Type="http://schemas.openxmlformats.org/officeDocument/2006/relationships/image" Target="../media/image493.png"/><Relationship Id="rId96" Type="http://schemas.openxmlformats.org/officeDocument/2006/relationships/image" Target="../media/image514.png"/><Relationship Id="rId140" Type="http://schemas.openxmlformats.org/officeDocument/2006/relationships/image" Target="../media/image558.png"/><Relationship Id="rId161" Type="http://schemas.openxmlformats.org/officeDocument/2006/relationships/image" Target="../media/image579.png"/><Relationship Id="rId182" Type="http://schemas.openxmlformats.org/officeDocument/2006/relationships/image" Target="../media/image600.png"/><Relationship Id="rId217" Type="http://schemas.openxmlformats.org/officeDocument/2006/relationships/image" Target="../media/image635.png"/><Relationship Id="rId6" Type="http://schemas.openxmlformats.org/officeDocument/2006/relationships/image" Target="../media/image424.png"/><Relationship Id="rId238" Type="http://schemas.openxmlformats.org/officeDocument/2006/relationships/image" Target="../media/image656.png"/><Relationship Id="rId23" Type="http://schemas.openxmlformats.org/officeDocument/2006/relationships/image" Target="../media/image441.png"/><Relationship Id="rId119" Type="http://schemas.openxmlformats.org/officeDocument/2006/relationships/image" Target="../media/image537.png"/><Relationship Id="rId44" Type="http://schemas.openxmlformats.org/officeDocument/2006/relationships/image" Target="../media/image462.png"/><Relationship Id="rId65" Type="http://schemas.openxmlformats.org/officeDocument/2006/relationships/image" Target="../media/image483.png"/><Relationship Id="rId86" Type="http://schemas.openxmlformats.org/officeDocument/2006/relationships/image" Target="../media/image504.png"/><Relationship Id="rId130" Type="http://schemas.openxmlformats.org/officeDocument/2006/relationships/image" Target="../media/image548.png"/><Relationship Id="rId151" Type="http://schemas.openxmlformats.org/officeDocument/2006/relationships/image" Target="../media/image569.png"/><Relationship Id="rId172" Type="http://schemas.openxmlformats.org/officeDocument/2006/relationships/image" Target="../media/image590.png"/><Relationship Id="rId193" Type="http://schemas.openxmlformats.org/officeDocument/2006/relationships/image" Target="../media/image611.png"/><Relationship Id="rId207" Type="http://schemas.openxmlformats.org/officeDocument/2006/relationships/image" Target="../media/image625.png"/><Relationship Id="rId228" Type="http://schemas.openxmlformats.org/officeDocument/2006/relationships/image" Target="../media/image646.png"/><Relationship Id="rId13" Type="http://schemas.openxmlformats.org/officeDocument/2006/relationships/image" Target="../media/image431.png"/><Relationship Id="rId109" Type="http://schemas.openxmlformats.org/officeDocument/2006/relationships/image" Target="../media/image527.png"/><Relationship Id="rId34" Type="http://schemas.openxmlformats.org/officeDocument/2006/relationships/image" Target="../media/image452.png"/><Relationship Id="rId55" Type="http://schemas.openxmlformats.org/officeDocument/2006/relationships/image" Target="../media/image473.png"/><Relationship Id="rId76" Type="http://schemas.openxmlformats.org/officeDocument/2006/relationships/image" Target="../media/image494.png"/><Relationship Id="rId97" Type="http://schemas.openxmlformats.org/officeDocument/2006/relationships/image" Target="../media/image515.png"/><Relationship Id="rId120" Type="http://schemas.openxmlformats.org/officeDocument/2006/relationships/image" Target="../media/image538.png"/><Relationship Id="rId141" Type="http://schemas.openxmlformats.org/officeDocument/2006/relationships/image" Target="../media/image559.png"/><Relationship Id="rId7" Type="http://schemas.openxmlformats.org/officeDocument/2006/relationships/image" Target="../media/image425.png"/><Relationship Id="rId162" Type="http://schemas.openxmlformats.org/officeDocument/2006/relationships/image" Target="../media/image580.png"/><Relationship Id="rId183" Type="http://schemas.openxmlformats.org/officeDocument/2006/relationships/image" Target="../media/image601.png"/><Relationship Id="rId218" Type="http://schemas.openxmlformats.org/officeDocument/2006/relationships/image" Target="../media/image636.png"/><Relationship Id="rId239" Type="http://schemas.openxmlformats.org/officeDocument/2006/relationships/image" Target="../media/image657.png"/><Relationship Id="rId24" Type="http://schemas.openxmlformats.org/officeDocument/2006/relationships/image" Target="../media/image442.png"/><Relationship Id="rId45" Type="http://schemas.openxmlformats.org/officeDocument/2006/relationships/image" Target="../media/image463.png"/><Relationship Id="rId66" Type="http://schemas.openxmlformats.org/officeDocument/2006/relationships/image" Target="../media/image484.png"/><Relationship Id="rId87" Type="http://schemas.openxmlformats.org/officeDocument/2006/relationships/image" Target="../media/image505.png"/><Relationship Id="rId110" Type="http://schemas.openxmlformats.org/officeDocument/2006/relationships/image" Target="../media/image528.png"/><Relationship Id="rId131" Type="http://schemas.openxmlformats.org/officeDocument/2006/relationships/image" Target="../media/image549.png"/><Relationship Id="rId152" Type="http://schemas.openxmlformats.org/officeDocument/2006/relationships/image" Target="../media/image570.png"/><Relationship Id="rId173" Type="http://schemas.openxmlformats.org/officeDocument/2006/relationships/image" Target="../media/image591.png"/><Relationship Id="rId194" Type="http://schemas.openxmlformats.org/officeDocument/2006/relationships/image" Target="../media/image612.png"/><Relationship Id="rId208" Type="http://schemas.openxmlformats.org/officeDocument/2006/relationships/image" Target="../media/image626.png"/><Relationship Id="rId229" Type="http://schemas.openxmlformats.org/officeDocument/2006/relationships/image" Target="../media/image647.png"/><Relationship Id="rId240" Type="http://schemas.openxmlformats.org/officeDocument/2006/relationships/image" Target="../media/image658.png"/><Relationship Id="rId14" Type="http://schemas.openxmlformats.org/officeDocument/2006/relationships/image" Target="../media/image432.png"/><Relationship Id="rId35" Type="http://schemas.openxmlformats.org/officeDocument/2006/relationships/image" Target="../media/image453.png"/><Relationship Id="rId56" Type="http://schemas.openxmlformats.org/officeDocument/2006/relationships/image" Target="../media/image474.png"/><Relationship Id="rId77" Type="http://schemas.openxmlformats.org/officeDocument/2006/relationships/image" Target="../media/image495.png"/><Relationship Id="rId100" Type="http://schemas.openxmlformats.org/officeDocument/2006/relationships/image" Target="../media/image518.png"/><Relationship Id="rId8" Type="http://schemas.openxmlformats.org/officeDocument/2006/relationships/image" Target="../media/image426.png"/><Relationship Id="rId98" Type="http://schemas.openxmlformats.org/officeDocument/2006/relationships/image" Target="../media/image516.png"/><Relationship Id="rId121" Type="http://schemas.openxmlformats.org/officeDocument/2006/relationships/image" Target="../media/image539.png"/><Relationship Id="rId142" Type="http://schemas.openxmlformats.org/officeDocument/2006/relationships/image" Target="../media/image560.png"/><Relationship Id="rId163" Type="http://schemas.openxmlformats.org/officeDocument/2006/relationships/image" Target="../media/image581.png"/><Relationship Id="rId184" Type="http://schemas.openxmlformats.org/officeDocument/2006/relationships/image" Target="../media/image602.png"/><Relationship Id="rId219" Type="http://schemas.openxmlformats.org/officeDocument/2006/relationships/image" Target="../media/image637.png"/><Relationship Id="rId230" Type="http://schemas.openxmlformats.org/officeDocument/2006/relationships/image" Target="../media/image648.png"/><Relationship Id="rId25" Type="http://schemas.openxmlformats.org/officeDocument/2006/relationships/image" Target="../media/image443.png"/><Relationship Id="rId46" Type="http://schemas.openxmlformats.org/officeDocument/2006/relationships/image" Target="../media/image464.png"/><Relationship Id="rId67" Type="http://schemas.openxmlformats.org/officeDocument/2006/relationships/image" Target="../media/image485.png"/><Relationship Id="rId88" Type="http://schemas.openxmlformats.org/officeDocument/2006/relationships/image" Target="../media/image506.png"/><Relationship Id="rId111" Type="http://schemas.openxmlformats.org/officeDocument/2006/relationships/image" Target="../media/image529.png"/><Relationship Id="rId132" Type="http://schemas.openxmlformats.org/officeDocument/2006/relationships/image" Target="../media/image550.png"/><Relationship Id="rId153" Type="http://schemas.openxmlformats.org/officeDocument/2006/relationships/image" Target="../media/image571.png"/><Relationship Id="rId174" Type="http://schemas.openxmlformats.org/officeDocument/2006/relationships/image" Target="../media/image592.png"/><Relationship Id="rId195" Type="http://schemas.openxmlformats.org/officeDocument/2006/relationships/image" Target="../media/image613.png"/><Relationship Id="rId209" Type="http://schemas.openxmlformats.org/officeDocument/2006/relationships/image" Target="../media/image627.png"/><Relationship Id="rId220" Type="http://schemas.openxmlformats.org/officeDocument/2006/relationships/image" Target="../media/image638.png"/><Relationship Id="rId241" Type="http://schemas.openxmlformats.org/officeDocument/2006/relationships/image" Target="../media/image659.png"/><Relationship Id="rId15" Type="http://schemas.openxmlformats.org/officeDocument/2006/relationships/image" Target="../media/image433.png"/><Relationship Id="rId36" Type="http://schemas.openxmlformats.org/officeDocument/2006/relationships/image" Target="../media/image454.png"/><Relationship Id="rId57" Type="http://schemas.openxmlformats.org/officeDocument/2006/relationships/image" Target="../media/image475.png"/><Relationship Id="rId106" Type="http://schemas.openxmlformats.org/officeDocument/2006/relationships/image" Target="../media/image524.png"/><Relationship Id="rId127" Type="http://schemas.openxmlformats.org/officeDocument/2006/relationships/image" Target="../media/image545.png"/><Relationship Id="rId10" Type="http://schemas.openxmlformats.org/officeDocument/2006/relationships/image" Target="../media/image428.png"/><Relationship Id="rId31" Type="http://schemas.openxmlformats.org/officeDocument/2006/relationships/image" Target="../media/image449.png"/><Relationship Id="rId52" Type="http://schemas.openxmlformats.org/officeDocument/2006/relationships/image" Target="../media/image470.png"/><Relationship Id="rId73" Type="http://schemas.openxmlformats.org/officeDocument/2006/relationships/image" Target="../media/image491.png"/><Relationship Id="rId78" Type="http://schemas.openxmlformats.org/officeDocument/2006/relationships/image" Target="../media/image496.png"/><Relationship Id="rId94" Type="http://schemas.openxmlformats.org/officeDocument/2006/relationships/image" Target="../media/image512.png"/><Relationship Id="rId99" Type="http://schemas.openxmlformats.org/officeDocument/2006/relationships/image" Target="../media/image517.png"/><Relationship Id="rId101" Type="http://schemas.openxmlformats.org/officeDocument/2006/relationships/image" Target="../media/image519.png"/><Relationship Id="rId122" Type="http://schemas.openxmlformats.org/officeDocument/2006/relationships/image" Target="../media/image540.png"/><Relationship Id="rId143" Type="http://schemas.openxmlformats.org/officeDocument/2006/relationships/image" Target="../media/image561.png"/><Relationship Id="rId148" Type="http://schemas.openxmlformats.org/officeDocument/2006/relationships/image" Target="../media/image566.png"/><Relationship Id="rId164" Type="http://schemas.openxmlformats.org/officeDocument/2006/relationships/image" Target="../media/image582.png"/><Relationship Id="rId169" Type="http://schemas.openxmlformats.org/officeDocument/2006/relationships/image" Target="../media/image587.png"/><Relationship Id="rId185" Type="http://schemas.openxmlformats.org/officeDocument/2006/relationships/image" Target="../media/image603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Relationship Id="rId180" Type="http://schemas.openxmlformats.org/officeDocument/2006/relationships/image" Target="../media/image598.png"/><Relationship Id="rId210" Type="http://schemas.openxmlformats.org/officeDocument/2006/relationships/image" Target="../media/image628.png"/><Relationship Id="rId215" Type="http://schemas.openxmlformats.org/officeDocument/2006/relationships/image" Target="../media/image633.png"/><Relationship Id="rId236" Type="http://schemas.openxmlformats.org/officeDocument/2006/relationships/image" Target="../media/image654.png"/><Relationship Id="rId26" Type="http://schemas.openxmlformats.org/officeDocument/2006/relationships/image" Target="../media/image444.png"/><Relationship Id="rId231" Type="http://schemas.openxmlformats.org/officeDocument/2006/relationships/image" Target="../media/image649.png"/><Relationship Id="rId47" Type="http://schemas.openxmlformats.org/officeDocument/2006/relationships/image" Target="../media/image465.png"/><Relationship Id="rId68" Type="http://schemas.openxmlformats.org/officeDocument/2006/relationships/image" Target="../media/image486.png"/><Relationship Id="rId89" Type="http://schemas.openxmlformats.org/officeDocument/2006/relationships/image" Target="../media/image507.png"/><Relationship Id="rId112" Type="http://schemas.openxmlformats.org/officeDocument/2006/relationships/image" Target="../media/image530.png"/><Relationship Id="rId133" Type="http://schemas.openxmlformats.org/officeDocument/2006/relationships/image" Target="../media/image551.png"/><Relationship Id="rId154" Type="http://schemas.openxmlformats.org/officeDocument/2006/relationships/image" Target="../media/image572.png"/><Relationship Id="rId175" Type="http://schemas.openxmlformats.org/officeDocument/2006/relationships/image" Target="../media/image593.png"/><Relationship Id="rId196" Type="http://schemas.openxmlformats.org/officeDocument/2006/relationships/image" Target="../media/image614.png"/><Relationship Id="rId200" Type="http://schemas.openxmlformats.org/officeDocument/2006/relationships/image" Target="../media/image618.png"/><Relationship Id="rId16" Type="http://schemas.openxmlformats.org/officeDocument/2006/relationships/image" Target="../media/image434.png"/><Relationship Id="rId221" Type="http://schemas.openxmlformats.org/officeDocument/2006/relationships/image" Target="../media/image639.png"/><Relationship Id="rId242" Type="http://schemas.openxmlformats.org/officeDocument/2006/relationships/image" Target="../media/image660.png"/><Relationship Id="rId37" Type="http://schemas.openxmlformats.org/officeDocument/2006/relationships/image" Target="../media/image455.png"/><Relationship Id="rId58" Type="http://schemas.openxmlformats.org/officeDocument/2006/relationships/image" Target="../media/image476.png"/><Relationship Id="rId79" Type="http://schemas.openxmlformats.org/officeDocument/2006/relationships/image" Target="../media/image497.png"/><Relationship Id="rId102" Type="http://schemas.openxmlformats.org/officeDocument/2006/relationships/image" Target="../media/image520.png"/><Relationship Id="rId123" Type="http://schemas.openxmlformats.org/officeDocument/2006/relationships/image" Target="../media/image541.png"/><Relationship Id="rId144" Type="http://schemas.openxmlformats.org/officeDocument/2006/relationships/image" Target="../media/image562.png"/><Relationship Id="rId90" Type="http://schemas.openxmlformats.org/officeDocument/2006/relationships/image" Target="../media/image508.png"/><Relationship Id="rId165" Type="http://schemas.openxmlformats.org/officeDocument/2006/relationships/image" Target="../media/image583.png"/><Relationship Id="rId186" Type="http://schemas.openxmlformats.org/officeDocument/2006/relationships/image" Target="../media/image604.png"/><Relationship Id="rId211" Type="http://schemas.openxmlformats.org/officeDocument/2006/relationships/image" Target="../media/image629.png"/><Relationship Id="rId232" Type="http://schemas.openxmlformats.org/officeDocument/2006/relationships/image" Target="../media/image650.png"/><Relationship Id="rId27" Type="http://schemas.openxmlformats.org/officeDocument/2006/relationships/image" Target="../media/image445.png"/><Relationship Id="rId48" Type="http://schemas.openxmlformats.org/officeDocument/2006/relationships/image" Target="../media/image466.png"/><Relationship Id="rId69" Type="http://schemas.openxmlformats.org/officeDocument/2006/relationships/image" Target="../media/image487.png"/><Relationship Id="rId113" Type="http://schemas.openxmlformats.org/officeDocument/2006/relationships/image" Target="../media/image531.png"/><Relationship Id="rId134" Type="http://schemas.openxmlformats.org/officeDocument/2006/relationships/image" Target="../media/image552.png"/><Relationship Id="rId80" Type="http://schemas.openxmlformats.org/officeDocument/2006/relationships/image" Target="../media/image498.png"/><Relationship Id="rId155" Type="http://schemas.openxmlformats.org/officeDocument/2006/relationships/image" Target="../media/image573.png"/><Relationship Id="rId176" Type="http://schemas.openxmlformats.org/officeDocument/2006/relationships/image" Target="../media/image594.png"/><Relationship Id="rId197" Type="http://schemas.openxmlformats.org/officeDocument/2006/relationships/image" Target="../media/image615.png"/><Relationship Id="rId201" Type="http://schemas.openxmlformats.org/officeDocument/2006/relationships/image" Target="../media/image619.png"/><Relationship Id="rId222" Type="http://schemas.openxmlformats.org/officeDocument/2006/relationships/image" Target="../media/image640.png"/><Relationship Id="rId243" Type="http://schemas.openxmlformats.org/officeDocument/2006/relationships/image" Target="../media/image661.png"/><Relationship Id="rId17" Type="http://schemas.openxmlformats.org/officeDocument/2006/relationships/image" Target="../media/image435.png"/><Relationship Id="rId38" Type="http://schemas.openxmlformats.org/officeDocument/2006/relationships/image" Target="../media/image456.png"/><Relationship Id="rId59" Type="http://schemas.openxmlformats.org/officeDocument/2006/relationships/image" Target="../media/image477.png"/><Relationship Id="rId103" Type="http://schemas.openxmlformats.org/officeDocument/2006/relationships/image" Target="../media/image521.png"/><Relationship Id="rId124" Type="http://schemas.openxmlformats.org/officeDocument/2006/relationships/image" Target="../media/image542.png"/><Relationship Id="rId70" Type="http://schemas.openxmlformats.org/officeDocument/2006/relationships/image" Target="../media/image488.png"/><Relationship Id="rId91" Type="http://schemas.openxmlformats.org/officeDocument/2006/relationships/image" Target="../media/image509.png"/><Relationship Id="rId145" Type="http://schemas.openxmlformats.org/officeDocument/2006/relationships/image" Target="../media/image563.png"/><Relationship Id="rId166" Type="http://schemas.openxmlformats.org/officeDocument/2006/relationships/image" Target="../media/image584.png"/><Relationship Id="rId187" Type="http://schemas.openxmlformats.org/officeDocument/2006/relationships/image" Target="../media/image605.png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630.png"/><Relationship Id="rId233" Type="http://schemas.openxmlformats.org/officeDocument/2006/relationships/image" Target="../media/image651.png"/><Relationship Id="rId28" Type="http://schemas.openxmlformats.org/officeDocument/2006/relationships/image" Target="../media/image446.png"/><Relationship Id="rId49" Type="http://schemas.openxmlformats.org/officeDocument/2006/relationships/image" Target="../media/image467.png"/><Relationship Id="rId114" Type="http://schemas.openxmlformats.org/officeDocument/2006/relationships/image" Target="../media/image532.png"/><Relationship Id="rId60" Type="http://schemas.openxmlformats.org/officeDocument/2006/relationships/image" Target="../media/image478.png"/><Relationship Id="rId81" Type="http://schemas.openxmlformats.org/officeDocument/2006/relationships/image" Target="../media/image499.png"/><Relationship Id="rId135" Type="http://schemas.openxmlformats.org/officeDocument/2006/relationships/image" Target="../media/image553.png"/><Relationship Id="rId156" Type="http://schemas.openxmlformats.org/officeDocument/2006/relationships/image" Target="../media/image574.png"/><Relationship Id="rId177" Type="http://schemas.openxmlformats.org/officeDocument/2006/relationships/image" Target="../media/image595.png"/><Relationship Id="rId198" Type="http://schemas.openxmlformats.org/officeDocument/2006/relationships/image" Target="../media/image616.png"/><Relationship Id="rId202" Type="http://schemas.openxmlformats.org/officeDocument/2006/relationships/image" Target="../media/image620.png"/><Relationship Id="rId223" Type="http://schemas.openxmlformats.org/officeDocument/2006/relationships/image" Target="../media/image641.png"/><Relationship Id="rId244" Type="http://schemas.openxmlformats.org/officeDocument/2006/relationships/image" Target="../media/image662.png"/><Relationship Id="rId18" Type="http://schemas.openxmlformats.org/officeDocument/2006/relationships/image" Target="../media/image436.png"/><Relationship Id="rId39" Type="http://schemas.openxmlformats.org/officeDocument/2006/relationships/image" Target="../media/image457.png"/><Relationship Id="rId50" Type="http://schemas.openxmlformats.org/officeDocument/2006/relationships/image" Target="../media/image468.png"/><Relationship Id="rId104" Type="http://schemas.openxmlformats.org/officeDocument/2006/relationships/image" Target="../media/image522.png"/><Relationship Id="rId125" Type="http://schemas.openxmlformats.org/officeDocument/2006/relationships/image" Target="../media/image543.png"/><Relationship Id="rId146" Type="http://schemas.openxmlformats.org/officeDocument/2006/relationships/image" Target="../media/image564.png"/><Relationship Id="rId167" Type="http://schemas.openxmlformats.org/officeDocument/2006/relationships/image" Target="../media/image585.png"/><Relationship Id="rId188" Type="http://schemas.openxmlformats.org/officeDocument/2006/relationships/image" Target="../media/image606.png"/><Relationship Id="rId71" Type="http://schemas.openxmlformats.org/officeDocument/2006/relationships/image" Target="../media/image489.png"/><Relationship Id="rId92" Type="http://schemas.openxmlformats.org/officeDocument/2006/relationships/image" Target="../media/image510.png"/><Relationship Id="rId213" Type="http://schemas.openxmlformats.org/officeDocument/2006/relationships/image" Target="../media/image631.png"/><Relationship Id="rId234" Type="http://schemas.openxmlformats.org/officeDocument/2006/relationships/image" Target="../media/image652.png"/><Relationship Id="rId2" Type="http://schemas.openxmlformats.org/officeDocument/2006/relationships/image" Target="../media/image420.png"/><Relationship Id="rId29" Type="http://schemas.openxmlformats.org/officeDocument/2006/relationships/image" Target="../media/image447.png"/><Relationship Id="rId40" Type="http://schemas.openxmlformats.org/officeDocument/2006/relationships/image" Target="../media/image458.png"/><Relationship Id="rId115" Type="http://schemas.openxmlformats.org/officeDocument/2006/relationships/image" Target="../media/image533.png"/><Relationship Id="rId136" Type="http://schemas.openxmlformats.org/officeDocument/2006/relationships/image" Target="../media/image554.png"/><Relationship Id="rId157" Type="http://schemas.openxmlformats.org/officeDocument/2006/relationships/image" Target="../media/image575.png"/><Relationship Id="rId178" Type="http://schemas.openxmlformats.org/officeDocument/2006/relationships/image" Target="../media/image596.png"/><Relationship Id="rId61" Type="http://schemas.openxmlformats.org/officeDocument/2006/relationships/image" Target="../media/image479.png"/><Relationship Id="rId82" Type="http://schemas.openxmlformats.org/officeDocument/2006/relationships/image" Target="../media/image500.png"/><Relationship Id="rId199" Type="http://schemas.openxmlformats.org/officeDocument/2006/relationships/image" Target="../media/image617.png"/><Relationship Id="rId203" Type="http://schemas.openxmlformats.org/officeDocument/2006/relationships/image" Target="../media/image621.png"/><Relationship Id="rId19" Type="http://schemas.openxmlformats.org/officeDocument/2006/relationships/image" Target="../media/image437.png"/><Relationship Id="rId224" Type="http://schemas.openxmlformats.org/officeDocument/2006/relationships/image" Target="../media/image642.png"/><Relationship Id="rId30" Type="http://schemas.openxmlformats.org/officeDocument/2006/relationships/image" Target="../media/image448.png"/><Relationship Id="rId105" Type="http://schemas.openxmlformats.org/officeDocument/2006/relationships/image" Target="../media/image523.png"/><Relationship Id="rId126" Type="http://schemas.openxmlformats.org/officeDocument/2006/relationships/image" Target="../media/image544.png"/><Relationship Id="rId147" Type="http://schemas.openxmlformats.org/officeDocument/2006/relationships/image" Target="../media/image565.png"/><Relationship Id="rId168" Type="http://schemas.openxmlformats.org/officeDocument/2006/relationships/image" Target="../media/image586.png"/><Relationship Id="rId51" Type="http://schemas.openxmlformats.org/officeDocument/2006/relationships/image" Target="../media/image469.png"/><Relationship Id="rId72" Type="http://schemas.openxmlformats.org/officeDocument/2006/relationships/image" Target="../media/image490.png"/><Relationship Id="rId93" Type="http://schemas.openxmlformats.org/officeDocument/2006/relationships/image" Target="../media/image511.png"/><Relationship Id="rId189" Type="http://schemas.openxmlformats.org/officeDocument/2006/relationships/image" Target="../media/image607.png"/><Relationship Id="rId3" Type="http://schemas.openxmlformats.org/officeDocument/2006/relationships/image" Target="../media/image421.png"/><Relationship Id="rId214" Type="http://schemas.openxmlformats.org/officeDocument/2006/relationships/image" Target="../media/image632.png"/><Relationship Id="rId235" Type="http://schemas.openxmlformats.org/officeDocument/2006/relationships/image" Target="../media/image653.png"/><Relationship Id="rId116" Type="http://schemas.openxmlformats.org/officeDocument/2006/relationships/image" Target="../media/image534.png"/><Relationship Id="rId137" Type="http://schemas.openxmlformats.org/officeDocument/2006/relationships/image" Target="../media/image555.png"/><Relationship Id="rId158" Type="http://schemas.openxmlformats.org/officeDocument/2006/relationships/image" Target="../media/image576.png"/><Relationship Id="rId20" Type="http://schemas.openxmlformats.org/officeDocument/2006/relationships/image" Target="../media/image438.png"/><Relationship Id="rId41" Type="http://schemas.openxmlformats.org/officeDocument/2006/relationships/image" Target="../media/image459.png"/><Relationship Id="rId62" Type="http://schemas.openxmlformats.org/officeDocument/2006/relationships/image" Target="../media/image480.png"/><Relationship Id="rId83" Type="http://schemas.openxmlformats.org/officeDocument/2006/relationships/image" Target="../media/image501.png"/><Relationship Id="rId179" Type="http://schemas.openxmlformats.org/officeDocument/2006/relationships/image" Target="../media/image597.png"/><Relationship Id="rId190" Type="http://schemas.openxmlformats.org/officeDocument/2006/relationships/image" Target="../media/image608.png"/><Relationship Id="rId204" Type="http://schemas.openxmlformats.org/officeDocument/2006/relationships/image" Target="../media/image622.png"/><Relationship Id="rId225" Type="http://schemas.openxmlformats.org/officeDocument/2006/relationships/image" Target="../media/image6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png"/><Relationship Id="rId13" Type="http://schemas.openxmlformats.org/officeDocument/2006/relationships/image" Target="../media/image674.png"/><Relationship Id="rId18" Type="http://schemas.openxmlformats.org/officeDocument/2006/relationships/image" Target="../media/image679.png"/><Relationship Id="rId3" Type="http://schemas.openxmlformats.org/officeDocument/2006/relationships/image" Target="../media/image664.png"/><Relationship Id="rId7" Type="http://schemas.openxmlformats.org/officeDocument/2006/relationships/image" Target="../media/image668.png"/><Relationship Id="rId12" Type="http://schemas.openxmlformats.org/officeDocument/2006/relationships/image" Target="../media/image673.png"/><Relationship Id="rId17" Type="http://schemas.openxmlformats.org/officeDocument/2006/relationships/image" Target="../media/image678.png"/><Relationship Id="rId2" Type="http://schemas.openxmlformats.org/officeDocument/2006/relationships/image" Target="../media/image663.png"/><Relationship Id="rId16" Type="http://schemas.openxmlformats.org/officeDocument/2006/relationships/image" Target="../media/image6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7.png"/><Relationship Id="rId11" Type="http://schemas.openxmlformats.org/officeDocument/2006/relationships/image" Target="../media/image672.png"/><Relationship Id="rId5" Type="http://schemas.openxmlformats.org/officeDocument/2006/relationships/image" Target="../media/image666.png"/><Relationship Id="rId15" Type="http://schemas.openxmlformats.org/officeDocument/2006/relationships/image" Target="../media/image676.png"/><Relationship Id="rId10" Type="http://schemas.openxmlformats.org/officeDocument/2006/relationships/image" Target="../media/image671.png"/><Relationship Id="rId19" Type="http://schemas.openxmlformats.org/officeDocument/2006/relationships/image" Target="../media/image680.png"/><Relationship Id="rId4" Type="http://schemas.openxmlformats.org/officeDocument/2006/relationships/image" Target="../media/image665.png"/><Relationship Id="rId9" Type="http://schemas.openxmlformats.org/officeDocument/2006/relationships/image" Target="../media/image670.png"/><Relationship Id="rId14" Type="http://schemas.openxmlformats.org/officeDocument/2006/relationships/image" Target="../media/image6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9524" y="0"/>
            <a:ext cx="5088869" cy="975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0766" y="3501390"/>
            <a:ext cx="916940" cy="2305685"/>
          </a:xfrm>
          <a:custGeom>
            <a:avLst/>
            <a:gdLst/>
            <a:ahLst/>
            <a:cxnLst/>
            <a:rect l="l" t="t" r="r" b="b"/>
            <a:pathLst>
              <a:path w="916940" h="2305685">
                <a:moveTo>
                  <a:pt x="902016" y="0"/>
                </a:moveTo>
                <a:lnTo>
                  <a:pt x="0" y="2299533"/>
                </a:lnTo>
                <a:lnTo>
                  <a:pt x="14464" y="2305187"/>
                </a:lnTo>
                <a:lnTo>
                  <a:pt x="916467" y="5654"/>
                </a:lnTo>
                <a:lnTo>
                  <a:pt x="902016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238" y="4158663"/>
            <a:ext cx="141379" cy="141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6963" y="4229110"/>
            <a:ext cx="0" cy="1575435"/>
          </a:xfrm>
          <a:custGeom>
            <a:avLst/>
            <a:gdLst/>
            <a:ahLst/>
            <a:cxnLst/>
            <a:rect l="l" t="t" r="r" b="b"/>
            <a:pathLst>
              <a:path h="1575435">
                <a:moveTo>
                  <a:pt x="0" y="0"/>
                </a:moveTo>
                <a:lnTo>
                  <a:pt x="0" y="1574820"/>
                </a:lnTo>
              </a:path>
            </a:pathLst>
          </a:custGeom>
          <a:ln w="53453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6894" y="3891418"/>
            <a:ext cx="141341" cy="141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9928" y="3960655"/>
            <a:ext cx="346075" cy="1844675"/>
          </a:xfrm>
          <a:custGeom>
            <a:avLst/>
            <a:gdLst/>
            <a:ahLst/>
            <a:cxnLst/>
            <a:rect l="l" t="t" r="r" b="b"/>
            <a:pathLst>
              <a:path w="346075" h="1844675">
                <a:moveTo>
                  <a:pt x="15275" y="0"/>
                </a:moveTo>
                <a:lnTo>
                  <a:pt x="0" y="2738"/>
                </a:lnTo>
                <a:lnTo>
                  <a:pt x="330432" y="1844461"/>
                </a:lnTo>
                <a:lnTo>
                  <a:pt x="345707" y="1841723"/>
                </a:lnTo>
                <a:lnTo>
                  <a:pt x="15275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1579" y="3493468"/>
            <a:ext cx="142584" cy="142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5759" y="3561603"/>
            <a:ext cx="989965" cy="2245360"/>
          </a:xfrm>
          <a:custGeom>
            <a:avLst/>
            <a:gdLst/>
            <a:ahLst/>
            <a:cxnLst/>
            <a:rect l="l" t="t" r="r" b="b"/>
            <a:pathLst>
              <a:path w="989965" h="2245360">
                <a:moveTo>
                  <a:pt x="14235" y="0"/>
                </a:moveTo>
                <a:lnTo>
                  <a:pt x="0" y="6186"/>
                </a:lnTo>
                <a:lnTo>
                  <a:pt x="975122" y="2245239"/>
                </a:lnTo>
                <a:lnTo>
                  <a:pt x="989357" y="2239053"/>
                </a:lnTo>
                <a:lnTo>
                  <a:pt x="14235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5657" y="4874591"/>
            <a:ext cx="141174" cy="141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0371" y="4940056"/>
            <a:ext cx="753745" cy="869315"/>
          </a:xfrm>
          <a:custGeom>
            <a:avLst/>
            <a:gdLst/>
            <a:ahLst/>
            <a:cxnLst/>
            <a:rect l="l" t="t" r="r" b="b"/>
            <a:pathLst>
              <a:path w="753745" h="869314">
                <a:moveTo>
                  <a:pt x="11748" y="0"/>
                </a:moveTo>
                <a:lnTo>
                  <a:pt x="0" y="10129"/>
                </a:lnTo>
                <a:lnTo>
                  <a:pt x="741761" y="868754"/>
                </a:lnTo>
                <a:lnTo>
                  <a:pt x="753497" y="858626"/>
                </a:lnTo>
                <a:lnTo>
                  <a:pt x="11748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9919" y="4310979"/>
            <a:ext cx="141528" cy="141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5965" y="4375534"/>
            <a:ext cx="1866900" cy="1434465"/>
          </a:xfrm>
          <a:custGeom>
            <a:avLst/>
            <a:gdLst/>
            <a:ahLst/>
            <a:cxnLst/>
            <a:rect l="l" t="t" r="r" b="b"/>
            <a:pathLst>
              <a:path w="1866900" h="1434464">
                <a:moveTo>
                  <a:pt x="9438" y="0"/>
                </a:moveTo>
                <a:lnTo>
                  <a:pt x="0" y="12296"/>
                </a:lnTo>
                <a:lnTo>
                  <a:pt x="1857320" y="1434365"/>
                </a:lnTo>
                <a:lnTo>
                  <a:pt x="1866747" y="1422057"/>
                </a:lnTo>
                <a:lnTo>
                  <a:pt x="9438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0057" y="5123832"/>
            <a:ext cx="142547" cy="142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8750" y="5187744"/>
            <a:ext cx="1732280" cy="623570"/>
          </a:xfrm>
          <a:custGeom>
            <a:avLst/>
            <a:gdLst/>
            <a:ahLst/>
            <a:cxnLst/>
            <a:rect l="l" t="t" r="r" b="b"/>
            <a:pathLst>
              <a:path w="1732279" h="623570">
                <a:moveTo>
                  <a:pt x="5151" y="0"/>
                </a:moveTo>
                <a:lnTo>
                  <a:pt x="0" y="14616"/>
                </a:lnTo>
                <a:lnTo>
                  <a:pt x="1726665" y="623313"/>
                </a:lnTo>
                <a:lnTo>
                  <a:pt x="1731829" y="608698"/>
                </a:lnTo>
                <a:lnTo>
                  <a:pt x="5151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3889" y="5733029"/>
            <a:ext cx="140949" cy="1408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4370" y="5803595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623" y="0"/>
                </a:lnTo>
              </a:path>
            </a:pathLst>
          </a:custGeom>
          <a:ln w="15793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3493" y="5920862"/>
            <a:ext cx="141700" cy="141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2563" y="5796205"/>
            <a:ext cx="797560" cy="203200"/>
          </a:xfrm>
          <a:custGeom>
            <a:avLst/>
            <a:gdLst/>
            <a:ahLst/>
            <a:cxnLst/>
            <a:rect l="l" t="t" r="r" b="b"/>
            <a:pathLst>
              <a:path w="797559" h="203200">
                <a:moveTo>
                  <a:pt x="793640" y="0"/>
                </a:moveTo>
                <a:lnTo>
                  <a:pt x="0" y="187902"/>
                </a:lnTo>
                <a:lnTo>
                  <a:pt x="3564" y="202987"/>
                </a:lnTo>
                <a:lnTo>
                  <a:pt x="797218" y="15085"/>
                </a:lnTo>
                <a:lnTo>
                  <a:pt x="79364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0074" y="6368391"/>
            <a:ext cx="142558" cy="142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8116" y="5796704"/>
            <a:ext cx="1393190" cy="650240"/>
          </a:xfrm>
          <a:custGeom>
            <a:avLst/>
            <a:gdLst/>
            <a:ahLst/>
            <a:cxnLst/>
            <a:rect l="l" t="t" r="r" b="b"/>
            <a:pathLst>
              <a:path w="1393190" h="650239">
                <a:moveTo>
                  <a:pt x="1386640" y="0"/>
                </a:moveTo>
                <a:lnTo>
                  <a:pt x="0" y="635863"/>
                </a:lnTo>
                <a:lnTo>
                  <a:pt x="6470" y="649946"/>
                </a:lnTo>
                <a:lnTo>
                  <a:pt x="1393111" y="14084"/>
                </a:lnTo>
                <a:lnTo>
                  <a:pt x="138664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5638" y="7659066"/>
            <a:ext cx="88610" cy="885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4849" y="5797915"/>
            <a:ext cx="2188845" cy="1911350"/>
          </a:xfrm>
          <a:custGeom>
            <a:avLst/>
            <a:gdLst/>
            <a:ahLst/>
            <a:cxnLst/>
            <a:rect l="l" t="t" r="r" b="b"/>
            <a:pathLst>
              <a:path w="2188845" h="1911350">
                <a:moveTo>
                  <a:pt x="2178047" y="0"/>
                </a:moveTo>
                <a:lnTo>
                  <a:pt x="0" y="1899578"/>
                </a:lnTo>
                <a:lnTo>
                  <a:pt x="10200" y="1911266"/>
                </a:lnTo>
                <a:lnTo>
                  <a:pt x="2188248" y="11662"/>
                </a:lnTo>
                <a:lnTo>
                  <a:pt x="217804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002" y="7280399"/>
            <a:ext cx="89928" cy="89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48519" y="5799425"/>
            <a:ext cx="1036319" cy="1530350"/>
          </a:xfrm>
          <a:custGeom>
            <a:avLst/>
            <a:gdLst/>
            <a:ahLst/>
            <a:cxnLst/>
            <a:rect l="l" t="t" r="r" b="b"/>
            <a:pathLst>
              <a:path w="1036320" h="1530350">
                <a:moveTo>
                  <a:pt x="1023042" y="0"/>
                </a:moveTo>
                <a:lnTo>
                  <a:pt x="0" y="1521579"/>
                </a:lnTo>
                <a:lnTo>
                  <a:pt x="12890" y="1530236"/>
                </a:lnTo>
                <a:lnTo>
                  <a:pt x="1035919" y="8646"/>
                </a:lnTo>
                <a:lnTo>
                  <a:pt x="1023042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90779" y="7850662"/>
            <a:ext cx="173989" cy="173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0499" y="5801035"/>
            <a:ext cx="815340" cy="2139315"/>
          </a:xfrm>
          <a:custGeom>
            <a:avLst/>
            <a:gdLst/>
            <a:ahLst/>
            <a:cxnLst/>
            <a:rect l="l" t="t" r="r" b="b"/>
            <a:pathLst>
              <a:path w="815340" h="2139315">
                <a:moveTo>
                  <a:pt x="800237" y="0"/>
                </a:moveTo>
                <a:lnTo>
                  <a:pt x="0" y="2133826"/>
                </a:lnTo>
                <a:lnTo>
                  <a:pt x="14538" y="2139264"/>
                </a:lnTo>
                <a:lnTo>
                  <a:pt x="814751" y="5425"/>
                </a:lnTo>
                <a:lnTo>
                  <a:pt x="80023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16723" y="7162572"/>
            <a:ext cx="180146" cy="1799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99090" y="5802838"/>
            <a:ext cx="186690" cy="1450975"/>
          </a:xfrm>
          <a:custGeom>
            <a:avLst/>
            <a:gdLst/>
            <a:ahLst/>
            <a:cxnLst/>
            <a:rect l="l" t="t" r="r" b="b"/>
            <a:pathLst>
              <a:path w="186690" h="1450975">
                <a:moveTo>
                  <a:pt x="171192" y="0"/>
                </a:moveTo>
                <a:lnTo>
                  <a:pt x="0" y="1448815"/>
                </a:lnTo>
                <a:lnTo>
                  <a:pt x="15415" y="1450642"/>
                </a:lnTo>
                <a:lnTo>
                  <a:pt x="186607" y="1824"/>
                </a:lnTo>
                <a:lnTo>
                  <a:pt x="171192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26605" y="7961469"/>
            <a:ext cx="226601" cy="2264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0340" y="5802534"/>
            <a:ext cx="377825" cy="2273935"/>
          </a:xfrm>
          <a:custGeom>
            <a:avLst/>
            <a:gdLst/>
            <a:ahLst/>
            <a:cxnLst/>
            <a:rect l="l" t="t" r="r" b="b"/>
            <a:pathLst>
              <a:path w="377825" h="2273934">
                <a:moveTo>
                  <a:pt x="15313" y="0"/>
                </a:moveTo>
                <a:lnTo>
                  <a:pt x="0" y="2433"/>
                </a:lnTo>
                <a:lnTo>
                  <a:pt x="361897" y="2273355"/>
                </a:lnTo>
                <a:lnTo>
                  <a:pt x="377236" y="2270933"/>
                </a:lnTo>
                <a:lnTo>
                  <a:pt x="15313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49099" y="7255400"/>
            <a:ext cx="97250" cy="971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70828" y="5800788"/>
            <a:ext cx="634365" cy="1506220"/>
          </a:xfrm>
          <a:custGeom>
            <a:avLst/>
            <a:gdLst/>
            <a:ahLst/>
            <a:cxnLst/>
            <a:rect l="l" t="t" r="r" b="b"/>
            <a:pathLst>
              <a:path w="634365" h="1506220">
                <a:moveTo>
                  <a:pt x="14337" y="0"/>
                </a:moveTo>
                <a:lnTo>
                  <a:pt x="0" y="5919"/>
                </a:lnTo>
                <a:lnTo>
                  <a:pt x="619720" y="1506139"/>
                </a:lnTo>
                <a:lnTo>
                  <a:pt x="634057" y="1500244"/>
                </a:lnTo>
                <a:lnTo>
                  <a:pt x="1433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20643" y="7775759"/>
            <a:ext cx="196350" cy="1961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71778" y="5799120"/>
            <a:ext cx="1553845" cy="2079625"/>
          </a:xfrm>
          <a:custGeom>
            <a:avLst/>
            <a:gdLst/>
            <a:ahLst/>
            <a:cxnLst/>
            <a:rect l="l" t="t" r="r" b="b"/>
            <a:pathLst>
              <a:path w="1553845" h="2079625">
                <a:moveTo>
                  <a:pt x="12447" y="0"/>
                </a:moveTo>
                <a:lnTo>
                  <a:pt x="0" y="9253"/>
                </a:lnTo>
                <a:lnTo>
                  <a:pt x="1540819" y="2079367"/>
                </a:lnTo>
                <a:lnTo>
                  <a:pt x="1553253" y="2070101"/>
                </a:lnTo>
                <a:lnTo>
                  <a:pt x="1244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96311" y="6573166"/>
            <a:ext cx="220191" cy="219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73475" y="5797435"/>
            <a:ext cx="1237615" cy="892175"/>
          </a:xfrm>
          <a:custGeom>
            <a:avLst/>
            <a:gdLst/>
            <a:ahLst/>
            <a:cxnLst/>
            <a:rect l="l" t="t" r="r" b="b"/>
            <a:pathLst>
              <a:path w="1237615" h="892175">
                <a:moveTo>
                  <a:pt x="9046" y="0"/>
                </a:moveTo>
                <a:lnTo>
                  <a:pt x="0" y="12613"/>
                </a:lnTo>
                <a:lnTo>
                  <a:pt x="1228427" y="892028"/>
                </a:lnTo>
                <a:lnTo>
                  <a:pt x="1237448" y="879440"/>
                </a:lnTo>
                <a:lnTo>
                  <a:pt x="9046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84247" y="6414022"/>
            <a:ext cx="92844" cy="927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75409" y="5796433"/>
            <a:ext cx="1858010" cy="671830"/>
          </a:xfrm>
          <a:custGeom>
            <a:avLst/>
            <a:gdLst/>
            <a:ahLst/>
            <a:cxnLst/>
            <a:rect l="l" t="t" r="r" b="b"/>
            <a:pathLst>
              <a:path w="1858009" h="671829">
                <a:moveTo>
                  <a:pt x="5189" y="0"/>
                </a:moveTo>
                <a:lnTo>
                  <a:pt x="0" y="14627"/>
                </a:lnTo>
                <a:lnTo>
                  <a:pt x="1852678" y="671267"/>
                </a:lnTo>
                <a:lnTo>
                  <a:pt x="1857842" y="656664"/>
                </a:lnTo>
                <a:lnTo>
                  <a:pt x="5189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82158" y="6154805"/>
            <a:ext cx="139925" cy="1398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76690" y="5796104"/>
            <a:ext cx="2477135" cy="436245"/>
          </a:xfrm>
          <a:custGeom>
            <a:avLst/>
            <a:gdLst/>
            <a:ahLst/>
            <a:cxnLst/>
            <a:rect l="l" t="t" r="r" b="b"/>
            <a:pathLst>
              <a:path w="2477134" h="436245">
                <a:moveTo>
                  <a:pt x="2600" y="0"/>
                </a:moveTo>
                <a:lnTo>
                  <a:pt x="0" y="15288"/>
                </a:lnTo>
                <a:lnTo>
                  <a:pt x="2474136" y="436234"/>
                </a:lnTo>
                <a:lnTo>
                  <a:pt x="2476724" y="420959"/>
                </a:lnTo>
                <a:lnTo>
                  <a:pt x="260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8165" y="5653269"/>
            <a:ext cx="142239" cy="1421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77616" y="5716582"/>
            <a:ext cx="1652270" cy="95250"/>
          </a:xfrm>
          <a:custGeom>
            <a:avLst/>
            <a:gdLst/>
            <a:ahLst/>
            <a:cxnLst/>
            <a:rect l="l" t="t" r="r" b="b"/>
            <a:pathLst>
              <a:path w="1652270" h="95250">
                <a:moveTo>
                  <a:pt x="1651300" y="0"/>
                </a:moveTo>
                <a:lnTo>
                  <a:pt x="0" y="79418"/>
                </a:lnTo>
                <a:lnTo>
                  <a:pt x="760" y="94909"/>
                </a:lnTo>
                <a:lnTo>
                  <a:pt x="1652024" y="15478"/>
                </a:lnTo>
                <a:lnTo>
                  <a:pt x="165130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50983" y="4589284"/>
            <a:ext cx="242809" cy="2426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74665" y="4703593"/>
            <a:ext cx="2301240" cy="1107440"/>
          </a:xfrm>
          <a:custGeom>
            <a:avLst/>
            <a:gdLst/>
            <a:ahLst/>
            <a:cxnLst/>
            <a:rect l="l" t="t" r="r" b="b"/>
            <a:pathLst>
              <a:path w="2301240" h="1107439">
                <a:moveTo>
                  <a:pt x="2294379" y="0"/>
                </a:moveTo>
                <a:lnTo>
                  <a:pt x="0" y="1093153"/>
                </a:lnTo>
                <a:lnTo>
                  <a:pt x="6673" y="1107149"/>
                </a:lnTo>
                <a:lnTo>
                  <a:pt x="2301066" y="13995"/>
                </a:lnTo>
                <a:lnTo>
                  <a:pt x="2294379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08571" y="5739046"/>
            <a:ext cx="124576" cy="1244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27481" y="5308527"/>
            <a:ext cx="75252" cy="751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69141" y="5342397"/>
            <a:ext cx="998219" cy="462915"/>
          </a:xfrm>
          <a:custGeom>
            <a:avLst/>
            <a:gdLst/>
            <a:ahLst/>
            <a:cxnLst/>
            <a:rect l="l" t="t" r="r" b="b"/>
            <a:pathLst>
              <a:path w="998220" h="462914">
                <a:moveTo>
                  <a:pt x="994255" y="0"/>
                </a:moveTo>
                <a:lnTo>
                  <a:pt x="0" y="455160"/>
                </a:lnTo>
                <a:lnTo>
                  <a:pt x="3426" y="462601"/>
                </a:lnTo>
                <a:lnTo>
                  <a:pt x="997667" y="7440"/>
                </a:lnTo>
                <a:lnTo>
                  <a:pt x="99425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64372" y="526242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9269" y="0"/>
                </a:moveTo>
                <a:lnTo>
                  <a:pt x="19033" y="558"/>
                </a:lnTo>
                <a:lnTo>
                  <a:pt x="10114" y="4847"/>
                </a:lnTo>
                <a:lnTo>
                  <a:pt x="3456" y="12166"/>
                </a:lnTo>
                <a:lnTo>
                  <a:pt x="0" y="21816"/>
                </a:lnTo>
                <a:lnTo>
                  <a:pt x="558" y="32043"/>
                </a:lnTo>
                <a:lnTo>
                  <a:pt x="4849" y="40955"/>
                </a:lnTo>
                <a:lnTo>
                  <a:pt x="12171" y="47612"/>
                </a:lnTo>
                <a:lnTo>
                  <a:pt x="21822" y="51073"/>
                </a:lnTo>
                <a:lnTo>
                  <a:pt x="32066" y="50512"/>
                </a:lnTo>
                <a:lnTo>
                  <a:pt x="40988" y="46221"/>
                </a:lnTo>
                <a:lnTo>
                  <a:pt x="47648" y="38901"/>
                </a:lnTo>
                <a:lnTo>
                  <a:pt x="51104" y="29256"/>
                </a:lnTo>
                <a:lnTo>
                  <a:pt x="50548" y="19027"/>
                </a:lnTo>
                <a:lnTo>
                  <a:pt x="46258" y="10112"/>
                </a:lnTo>
                <a:lnTo>
                  <a:pt x="38933" y="3455"/>
                </a:lnTo>
                <a:lnTo>
                  <a:pt x="29269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68244" y="5284809"/>
            <a:ext cx="624840" cy="520065"/>
          </a:xfrm>
          <a:custGeom>
            <a:avLst/>
            <a:gdLst/>
            <a:ahLst/>
            <a:cxnLst/>
            <a:rect l="l" t="t" r="r" b="b"/>
            <a:pathLst>
              <a:path w="624840" h="520064">
                <a:moveTo>
                  <a:pt x="619072" y="0"/>
                </a:moveTo>
                <a:lnTo>
                  <a:pt x="0" y="513320"/>
                </a:lnTo>
                <a:lnTo>
                  <a:pt x="5240" y="519620"/>
                </a:lnTo>
                <a:lnTo>
                  <a:pt x="624300" y="6300"/>
                </a:lnTo>
                <a:lnTo>
                  <a:pt x="619072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19116" y="4720235"/>
            <a:ext cx="101220" cy="1011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67619" y="4768284"/>
            <a:ext cx="805815" cy="1035685"/>
          </a:xfrm>
          <a:custGeom>
            <a:avLst/>
            <a:gdLst/>
            <a:ahLst/>
            <a:cxnLst/>
            <a:rect l="l" t="t" r="r" b="b"/>
            <a:pathLst>
              <a:path w="805815" h="1035685">
                <a:moveTo>
                  <a:pt x="798880" y="0"/>
                </a:moveTo>
                <a:lnTo>
                  <a:pt x="0" y="1030493"/>
                </a:lnTo>
                <a:lnTo>
                  <a:pt x="6483" y="1035500"/>
                </a:lnTo>
                <a:lnTo>
                  <a:pt x="805351" y="5006"/>
                </a:lnTo>
                <a:lnTo>
                  <a:pt x="79888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86697" y="4972055"/>
            <a:ext cx="75216" cy="751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66953" y="5008389"/>
            <a:ext cx="261620" cy="794385"/>
          </a:xfrm>
          <a:custGeom>
            <a:avLst/>
            <a:gdLst/>
            <a:ahLst/>
            <a:cxnLst/>
            <a:rect l="l" t="t" r="r" b="b"/>
            <a:pathLst>
              <a:path w="261620" h="794385">
                <a:moveTo>
                  <a:pt x="253445" y="0"/>
                </a:moveTo>
                <a:lnTo>
                  <a:pt x="0" y="791644"/>
                </a:lnTo>
                <a:lnTo>
                  <a:pt x="7802" y="794129"/>
                </a:lnTo>
                <a:lnTo>
                  <a:pt x="261247" y="2485"/>
                </a:lnTo>
                <a:lnTo>
                  <a:pt x="25344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40373" y="4782460"/>
            <a:ext cx="74325" cy="742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866792" y="4819149"/>
            <a:ext cx="114935" cy="982980"/>
          </a:xfrm>
          <a:custGeom>
            <a:avLst/>
            <a:gdLst/>
            <a:ahLst/>
            <a:cxnLst/>
            <a:rect l="l" t="t" r="r" b="b"/>
            <a:pathLst>
              <a:path w="114934" h="982979">
                <a:moveTo>
                  <a:pt x="106663" y="0"/>
                </a:moveTo>
                <a:lnTo>
                  <a:pt x="0" y="981689"/>
                </a:lnTo>
                <a:lnTo>
                  <a:pt x="8145" y="982564"/>
                </a:lnTo>
                <a:lnTo>
                  <a:pt x="114809" y="875"/>
                </a:lnTo>
                <a:lnTo>
                  <a:pt x="10666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672768" y="4485259"/>
            <a:ext cx="74832" cy="747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118" y="4522130"/>
            <a:ext cx="168910" cy="1280160"/>
          </a:xfrm>
          <a:custGeom>
            <a:avLst/>
            <a:gdLst/>
            <a:ahLst/>
            <a:cxnLst/>
            <a:rect l="l" t="t" r="r" b="b"/>
            <a:pathLst>
              <a:path w="168909" h="1280160">
                <a:moveTo>
                  <a:pt x="8133" y="0"/>
                </a:moveTo>
                <a:lnTo>
                  <a:pt x="0" y="1026"/>
                </a:lnTo>
                <a:lnTo>
                  <a:pt x="160674" y="1279662"/>
                </a:lnTo>
                <a:lnTo>
                  <a:pt x="168807" y="1278634"/>
                </a:lnTo>
                <a:lnTo>
                  <a:pt x="813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85373" y="5218746"/>
            <a:ext cx="75224" cy="751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19264" y="5254635"/>
            <a:ext cx="255904" cy="548640"/>
          </a:xfrm>
          <a:custGeom>
            <a:avLst/>
            <a:gdLst/>
            <a:ahLst/>
            <a:cxnLst/>
            <a:rect l="l" t="t" r="r" b="b"/>
            <a:pathLst>
              <a:path w="255904" h="548639">
                <a:moveTo>
                  <a:pt x="7461" y="0"/>
                </a:moveTo>
                <a:lnTo>
                  <a:pt x="0" y="3384"/>
                </a:lnTo>
                <a:lnTo>
                  <a:pt x="247876" y="548332"/>
                </a:lnTo>
                <a:lnTo>
                  <a:pt x="255323" y="544948"/>
                </a:lnTo>
                <a:lnTo>
                  <a:pt x="7461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04814" y="4768265"/>
            <a:ext cx="74195" cy="741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38615" y="4802925"/>
            <a:ext cx="735965" cy="1001394"/>
          </a:xfrm>
          <a:custGeom>
            <a:avLst/>
            <a:gdLst/>
            <a:ahLst/>
            <a:cxnLst/>
            <a:rect l="l" t="t" r="r" b="b"/>
            <a:pathLst>
              <a:path w="735965" h="1001395">
                <a:moveTo>
                  <a:pt x="6596" y="0"/>
                </a:moveTo>
                <a:lnTo>
                  <a:pt x="0" y="4829"/>
                </a:lnTo>
                <a:lnTo>
                  <a:pt x="728945" y="1000767"/>
                </a:lnTo>
                <a:lnTo>
                  <a:pt x="735556" y="995937"/>
                </a:lnTo>
                <a:lnTo>
                  <a:pt x="6596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9598" y="5199184"/>
            <a:ext cx="74919" cy="7484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84671" y="5233294"/>
            <a:ext cx="788670" cy="571500"/>
          </a:xfrm>
          <a:custGeom>
            <a:avLst/>
            <a:gdLst/>
            <a:ahLst/>
            <a:cxnLst/>
            <a:rect l="l" t="t" r="r" b="b"/>
            <a:pathLst>
              <a:path w="788670" h="571500">
                <a:moveTo>
                  <a:pt x="4795" y="0"/>
                </a:moveTo>
                <a:lnTo>
                  <a:pt x="0" y="6643"/>
                </a:lnTo>
                <a:lnTo>
                  <a:pt x="783794" y="571303"/>
                </a:lnTo>
                <a:lnTo>
                  <a:pt x="788589" y="564672"/>
                </a:lnTo>
                <a:lnTo>
                  <a:pt x="479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70590" y="5393242"/>
            <a:ext cx="75158" cy="750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07014" y="5426860"/>
            <a:ext cx="1265555" cy="378460"/>
          </a:xfrm>
          <a:custGeom>
            <a:avLst/>
            <a:gdLst/>
            <a:ahLst/>
            <a:cxnLst/>
            <a:rect l="l" t="t" r="r" b="b"/>
            <a:pathLst>
              <a:path w="1265554" h="378460">
                <a:moveTo>
                  <a:pt x="2310" y="0"/>
                </a:moveTo>
                <a:lnTo>
                  <a:pt x="0" y="7847"/>
                </a:lnTo>
                <a:lnTo>
                  <a:pt x="1262684" y="378341"/>
                </a:lnTo>
                <a:lnTo>
                  <a:pt x="1264993" y="370494"/>
                </a:lnTo>
                <a:lnTo>
                  <a:pt x="231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03981" y="5741568"/>
            <a:ext cx="74057" cy="739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40796" y="5789917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283" y="0"/>
                </a:lnTo>
              </a:path>
            </a:pathLst>
          </a:custGeom>
          <a:ln w="30891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36597" y="5879876"/>
            <a:ext cx="74983" cy="7491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73499" y="5797228"/>
            <a:ext cx="798195" cy="124460"/>
          </a:xfrm>
          <a:custGeom>
            <a:avLst/>
            <a:gdLst/>
            <a:ahLst/>
            <a:cxnLst/>
            <a:rect l="l" t="t" r="r" b="b"/>
            <a:pathLst>
              <a:path w="798195" h="124460">
                <a:moveTo>
                  <a:pt x="796773" y="0"/>
                </a:moveTo>
                <a:lnTo>
                  <a:pt x="0" y="116053"/>
                </a:lnTo>
                <a:lnTo>
                  <a:pt x="1179" y="124153"/>
                </a:lnTo>
                <a:lnTo>
                  <a:pt x="797953" y="8101"/>
                </a:lnTo>
                <a:lnTo>
                  <a:pt x="79677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61653" y="641608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4764" y="0"/>
                </a:moveTo>
                <a:lnTo>
                  <a:pt x="15781" y="1331"/>
                </a:lnTo>
                <a:lnTo>
                  <a:pt x="7951" y="5931"/>
                </a:lnTo>
                <a:lnTo>
                  <a:pt x="2293" y="13438"/>
                </a:lnTo>
                <a:lnTo>
                  <a:pt x="0" y="22556"/>
                </a:lnTo>
                <a:lnTo>
                  <a:pt x="1333" y="31531"/>
                </a:lnTo>
                <a:lnTo>
                  <a:pt x="5937" y="39350"/>
                </a:lnTo>
                <a:lnTo>
                  <a:pt x="13457" y="45003"/>
                </a:lnTo>
                <a:lnTo>
                  <a:pt x="22583" y="47299"/>
                </a:lnTo>
                <a:lnTo>
                  <a:pt x="31566" y="45966"/>
                </a:lnTo>
                <a:lnTo>
                  <a:pt x="39392" y="41362"/>
                </a:lnTo>
                <a:lnTo>
                  <a:pt x="45049" y="33847"/>
                </a:lnTo>
                <a:lnTo>
                  <a:pt x="47342" y="24735"/>
                </a:lnTo>
                <a:lnTo>
                  <a:pt x="46009" y="15761"/>
                </a:lnTo>
                <a:lnTo>
                  <a:pt x="41404" y="7942"/>
                </a:lnTo>
                <a:lnTo>
                  <a:pt x="33884" y="2296"/>
                </a:lnTo>
                <a:lnTo>
                  <a:pt x="24764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83602" y="5797560"/>
            <a:ext cx="1389380" cy="646430"/>
          </a:xfrm>
          <a:custGeom>
            <a:avLst/>
            <a:gdLst/>
            <a:ahLst/>
            <a:cxnLst/>
            <a:rect l="l" t="t" r="r" b="b"/>
            <a:pathLst>
              <a:path w="1389379" h="646429">
                <a:moveTo>
                  <a:pt x="1385549" y="0"/>
                </a:moveTo>
                <a:lnTo>
                  <a:pt x="0" y="638462"/>
                </a:lnTo>
                <a:lnTo>
                  <a:pt x="3439" y="645890"/>
                </a:lnTo>
                <a:lnTo>
                  <a:pt x="1388976" y="7428"/>
                </a:lnTo>
                <a:lnTo>
                  <a:pt x="1385549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03130" y="639644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7760" y="0"/>
                </a:moveTo>
                <a:lnTo>
                  <a:pt x="0" y="28424"/>
                </a:lnTo>
                <a:lnTo>
                  <a:pt x="3609" y="36815"/>
                </a:lnTo>
                <a:lnTo>
                  <a:pt x="10102" y="43242"/>
                </a:lnTo>
                <a:lnTo>
                  <a:pt x="18866" y="46813"/>
                </a:lnTo>
                <a:lnTo>
                  <a:pt x="28334" y="46701"/>
                </a:lnTo>
                <a:lnTo>
                  <a:pt x="36733" y="43098"/>
                </a:lnTo>
                <a:lnTo>
                  <a:pt x="43166" y="36611"/>
                </a:lnTo>
                <a:lnTo>
                  <a:pt x="46740" y="27849"/>
                </a:lnTo>
                <a:lnTo>
                  <a:pt x="46633" y="18387"/>
                </a:lnTo>
                <a:lnTo>
                  <a:pt x="43026" y="9993"/>
                </a:lnTo>
                <a:lnTo>
                  <a:pt x="36531" y="3565"/>
                </a:lnTo>
                <a:lnTo>
                  <a:pt x="2776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23833" y="5798139"/>
            <a:ext cx="749935" cy="625475"/>
          </a:xfrm>
          <a:custGeom>
            <a:avLst/>
            <a:gdLst/>
            <a:ahLst/>
            <a:cxnLst/>
            <a:rect l="l" t="t" r="r" b="b"/>
            <a:pathLst>
              <a:path w="749934" h="625475">
                <a:moveTo>
                  <a:pt x="744413" y="0"/>
                </a:moveTo>
                <a:lnTo>
                  <a:pt x="0" y="618559"/>
                </a:lnTo>
                <a:lnTo>
                  <a:pt x="5227" y="624860"/>
                </a:lnTo>
                <a:lnTo>
                  <a:pt x="749653" y="6287"/>
                </a:lnTo>
                <a:lnTo>
                  <a:pt x="74441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02360" y="6717183"/>
            <a:ext cx="91654" cy="91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4903" y="5798826"/>
            <a:ext cx="729615" cy="967105"/>
          </a:xfrm>
          <a:custGeom>
            <a:avLst/>
            <a:gdLst/>
            <a:ahLst/>
            <a:cxnLst/>
            <a:rect l="l" t="t" r="r" b="b"/>
            <a:pathLst>
              <a:path w="729615" h="967104">
                <a:moveTo>
                  <a:pt x="722678" y="0"/>
                </a:moveTo>
                <a:lnTo>
                  <a:pt x="0" y="961698"/>
                </a:lnTo>
                <a:lnTo>
                  <a:pt x="6546" y="966604"/>
                </a:lnTo>
                <a:lnTo>
                  <a:pt x="729225" y="4906"/>
                </a:lnTo>
                <a:lnTo>
                  <a:pt x="72267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20490" y="6461430"/>
            <a:ext cx="96263" cy="961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64854" y="5799669"/>
            <a:ext cx="309880" cy="711835"/>
          </a:xfrm>
          <a:custGeom>
            <a:avLst/>
            <a:gdLst/>
            <a:ahLst/>
            <a:cxnLst/>
            <a:rect l="l" t="t" r="r" b="b"/>
            <a:pathLst>
              <a:path w="309879" h="711834">
                <a:moveTo>
                  <a:pt x="302240" y="0"/>
                </a:moveTo>
                <a:lnTo>
                  <a:pt x="0" y="708245"/>
                </a:lnTo>
                <a:lnTo>
                  <a:pt x="7536" y="711452"/>
                </a:lnTo>
                <a:lnTo>
                  <a:pt x="309764" y="3219"/>
                </a:lnTo>
                <a:lnTo>
                  <a:pt x="30224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57288" y="6946052"/>
            <a:ext cx="117972" cy="1178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712213" y="5800751"/>
            <a:ext cx="163195" cy="1205230"/>
          </a:xfrm>
          <a:custGeom>
            <a:avLst/>
            <a:gdLst/>
            <a:ahLst/>
            <a:cxnLst/>
            <a:rect l="l" t="t" r="r" b="b"/>
            <a:pathLst>
              <a:path w="163195" h="1205229">
                <a:moveTo>
                  <a:pt x="154597" y="0"/>
                </a:moveTo>
                <a:lnTo>
                  <a:pt x="0" y="1203717"/>
                </a:lnTo>
                <a:lnTo>
                  <a:pt x="8133" y="1204770"/>
                </a:lnTo>
                <a:lnTo>
                  <a:pt x="162704" y="1052"/>
                </a:lnTo>
                <a:lnTo>
                  <a:pt x="15459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35855" y="66274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4088" y="0"/>
                </a:moveTo>
                <a:lnTo>
                  <a:pt x="14554" y="2452"/>
                </a:lnTo>
                <a:lnTo>
                  <a:pt x="6416" y="8584"/>
                </a:lnTo>
                <a:lnTo>
                  <a:pt x="1297" y="17392"/>
                </a:lnTo>
                <a:lnTo>
                  <a:pt x="0" y="27140"/>
                </a:lnTo>
                <a:lnTo>
                  <a:pt x="2455" y="36664"/>
                </a:lnTo>
                <a:lnTo>
                  <a:pt x="8599" y="44801"/>
                </a:lnTo>
                <a:lnTo>
                  <a:pt x="17413" y="49921"/>
                </a:lnTo>
                <a:lnTo>
                  <a:pt x="27168" y="51218"/>
                </a:lnTo>
                <a:lnTo>
                  <a:pt x="36698" y="48766"/>
                </a:lnTo>
                <a:lnTo>
                  <a:pt x="44834" y="42633"/>
                </a:lnTo>
                <a:lnTo>
                  <a:pt x="49958" y="33819"/>
                </a:lnTo>
                <a:lnTo>
                  <a:pt x="51257" y="24069"/>
                </a:lnTo>
                <a:lnTo>
                  <a:pt x="48802" y="14547"/>
                </a:lnTo>
                <a:lnTo>
                  <a:pt x="42664" y="6416"/>
                </a:lnTo>
                <a:lnTo>
                  <a:pt x="33848" y="1297"/>
                </a:lnTo>
                <a:lnTo>
                  <a:pt x="2408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866787" y="5800848"/>
            <a:ext cx="99060" cy="852805"/>
          </a:xfrm>
          <a:custGeom>
            <a:avLst/>
            <a:gdLst/>
            <a:ahLst/>
            <a:cxnLst/>
            <a:rect l="l" t="t" r="r" b="b"/>
            <a:pathLst>
              <a:path w="99059" h="852804">
                <a:moveTo>
                  <a:pt x="8145" y="0"/>
                </a:moveTo>
                <a:lnTo>
                  <a:pt x="0" y="862"/>
                </a:lnTo>
                <a:lnTo>
                  <a:pt x="90627" y="852592"/>
                </a:lnTo>
                <a:lnTo>
                  <a:pt x="98771" y="851730"/>
                </a:lnTo>
                <a:lnTo>
                  <a:pt x="814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90558" y="7025853"/>
            <a:ext cx="105144" cy="1050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67010" y="5799863"/>
            <a:ext cx="480059" cy="1280160"/>
          </a:xfrm>
          <a:custGeom>
            <a:avLst/>
            <a:gdLst/>
            <a:ahLst/>
            <a:cxnLst/>
            <a:rect l="l" t="t" r="r" b="b"/>
            <a:pathLst>
              <a:path w="480059" h="1280159">
                <a:moveTo>
                  <a:pt x="7688" y="0"/>
                </a:moveTo>
                <a:lnTo>
                  <a:pt x="0" y="2825"/>
                </a:lnTo>
                <a:lnTo>
                  <a:pt x="472278" y="1279940"/>
                </a:lnTo>
                <a:lnTo>
                  <a:pt x="479954" y="1277100"/>
                </a:lnTo>
                <a:lnTo>
                  <a:pt x="768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304845" y="6371856"/>
            <a:ext cx="114464" cy="1143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867631" y="5798764"/>
            <a:ext cx="497840" cy="633095"/>
          </a:xfrm>
          <a:custGeom>
            <a:avLst/>
            <a:gdLst/>
            <a:ahLst/>
            <a:cxnLst/>
            <a:rect l="l" t="t" r="r" b="b"/>
            <a:pathLst>
              <a:path w="497840" h="633095">
                <a:moveTo>
                  <a:pt x="6457" y="0"/>
                </a:moveTo>
                <a:lnTo>
                  <a:pt x="0" y="5045"/>
                </a:lnTo>
                <a:lnTo>
                  <a:pt x="491222" y="632795"/>
                </a:lnTo>
                <a:lnTo>
                  <a:pt x="497667" y="627763"/>
                </a:lnTo>
                <a:lnTo>
                  <a:pt x="645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686812" y="638444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3307" y="0"/>
                </a:moveTo>
                <a:lnTo>
                  <a:pt x="13861" y="2398"/>
                </a:lnTo>
                <a:lnTo>
                  <a:pt x="6329" y="8033"/>
                </a:lnTo>
                <a:lnTo>
                  <a:pt x="1460" y="16079"/>
                </a:lnTo>
                <a:lnTo>
                  <a:pt x="0" y="25708"/>
                </a:lnTo>
                <a:lnTo>
                  <a:pt x="2395" y="35147"/>
                </a:lnTo>
                <a:lnTo>
                  <a:pt x="8036" y="42675"/>
                </a:lnTo>
                <a:lnTo>
                  <a:pt x="16091" y="47542"/>
                </a:lnTo>
                <a:lnTo>
                  <a:pt x="25730" y="48995"/>
                </a:lnTo>
                <a:lnTo>
                  <a:pt x="35172" y="46598"/>
                </a:lnTo>
                <a:lnTo>
                  <a:pt x="42708" y="40965"/>
                </a:lnTo>
                <a:lnTo>
                  <a:pt x="47581" y="32920"/>
                </a:lnTo>
                <a:lnTo>
                  <a:pt x="49037" y="23286"/>
                </a:lnTo>
                <a:lnTo>
                  <a:pt x="46637" y="13849"/>
                </a:lnTo>
                <a:lnTo>
                  <a:pt x="40997" y="6324"/>
                </a:lnTo>
                <a:lnTo>
                  <a:pt x="32944" y="1458"/>
                </a:lnTo>
                <a:lnTo>
                  <a:pt x="2330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68455" y="5797972"/>
            <a:ext cx="845819" cy="614680"/>
          </a:xfrm>
          <a:custGeom>
            <a:avLst/>
            <a:gdLst/>
            <a:ahLst/>
            <a:cxnLst/>
            <a:rect l="l" t="t" r="r" b="b"/>
            <a:pathLst>
              <a:path w="845820" h="614679">
                <a:moveTo>
                  <a:pt x="4808" y="0"/>
                </a:moveTo>
                <a:lnTo>
                  <a:pt x="0" y="6617"/>
                </a:lnTo>
                <a:lnTo>
                  <a:pt x="840482" y="614288"/>
                </a:lnTo>
                <a:lnTo>
                  <a:pt x="845277" y="607658"/>
                </a:lnTo>
                <a:lnTo>
                  <a:pt x="480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23618" y="6344464"/>
            <a:ext cx="74936" cy="748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69054" y="5797605"/>
            <a:ext cx="1194435" cy="588010"/>
          </a:xfrm>
          <a:custGeom>
            <a:avLst/>
            <a:gdLst/>
            <a:ahLst/>
            <a:cxnLst/>
            <a:rect l="l" t="t" r="r" b="b"/>
            <a:pathLst>
              <a:path w="1194434" h="588010">
                <a:moveTo>
                  <a:pt x="3604" y="0"/>
                </a:moveTo>
                <a:lnTo>
                  <a:pt x="0" y="7352"/>
                </a:lnTo>
                <a:lnTo>
                  <a:pt x="1190238" y="587959"/>
                </a:lnTo>
                <a:lnTo>
                  <a:pt x="1193829" y="580605"/>
                </a:lnTo>
                <a:lnTo>
                  <a:pt x="3604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81748" y="5969230"/>
            <a:ext cx="74223" cy="741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69903" y="5797310"/>
            <a:ext cx="850265" cy="213360"/>
          </a:xfrm>
          <a:custGeom>
            <a:avLst/>
            <a:gdLst/>
            <a:ahLst/>
            <a:cxnLst/>
            <a:rect l="l" t="t" r="r" b="b"/>
            <a:pathLst>
              <a:path w="850265" h="213360">
                <a:moveTo>
                  <a:pt x="1915" y="0"/>
                </a:moveTo>
                <a:lnTo>
                  <a:pt x="0" y="7948"/>
                </a:lnTo>
                <a:lnTo>
                  <a:pt x="847992" y="212965"/>
                </a:lnTo>
                <a:lnTo>
                  <a:pt x="849922" y="205016"/>
                </a:lnTo>
                <a:lnTo>
                  <a:pt x="191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131205" y="5524399"/>
            <a:ext cx="128252" cy="1281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870206" y="5584433"/>
            <a:ext cx="1325880" cy="220979"/>
          </a:xfrm>
          <a:custGeom>
            <a:avLst/>
            <a:gdLst/>
            <a:ahLst/>
            <a:cxnLst/>
            <a:rect l="l" t="t" r="r" b="b"/>
            <a:pathLst>
              <a:path w="1325879" h="220979">
                <a:moveTo>
                  <a:pt x="1324472" y="0"/>
                </a:moveTo>
                <a:lnTo>
                  <a:pt x="0" y="212811"/>
                </a:lnTo>
                <a:lnTo>
                  <a:pt x="1306" y="220887"/>
                </a:lnTo>
                <a:lnTo>
                  <a:pt x="1325779" y="8074"/>
                </a:lnTo>
                <a:lnTo>
                  <a:pt x="1324472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87452" y="5692931"/>
            <a:ext cx="200080" cy="19990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009230" y="4434044"/>
            <a:ext cx="120835" cy="1207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82623" y="4489983"/>
            <a:ext cx="1191895" cy="1307465"/>
          </a:xfrm>
          <a:custGeom>
            <a:avLst/>
            <a:gdLst/>
            <a:ahLst/>
            <a:cxnLst/>
            <a:rect l="l" t="t" r="r" b="b"/>
            <a:pathLst>
              <a:path w="1191895" h="1307464">
                <a:moveTo>
                  <a:pt x="1182143" y="0"/>
                </a:moveTo>
                <a:lnTo>
                  <a:pt x="0" y="1298473"/>
                </a:lnTo>
                <a:lnTo>
                  <a:pt x="9730" y="1307321"/>
                </a:lnTo>
                <a:lnTo>
                  <a:pt x="1191887" y="8848"/>
                </a:lnTo>
                <a:lnTo>
                  <a:pt x="1182143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37492" y="4603599"/>
            <a:ext cx="82164" cy="8209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81634" y="4641645"/>
            <a:ext cx="603250" cy="1154430"/>
          </a:xfrm>
          <a:custGeom>
            <a:avLst/>
            <a:gdLst/>
            <a:ahLst/>
            <a:cxnLst/>
            <a:rect l="l" t="t" r="r" b="b"/>
            <a:pathLst>
              <a:path w="603250" h="1154429">
                <a:moveTo>
                  <a:pt x="591096" y="0"/>
                </a:moveTo>
                <a:lnTo>
                  <a:pt x="0" y="1148232"/>
                </a:lnTo>
                <a:lnTo>
                  <a:pt x="11709" y="1154240"/>
                </a:lnTo>
                <a:lnTo>
                  <a:pt x="602781" y="5995"/>
                </a:lnTo>
                <a:lnTo>
                  <a:pt x="59109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336845" y="3686040"/>
            <a:ext cx="162565" cy="162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81128" y="3765590"/>
            <a:ext cx="543560" cy="2029460"/>
          </a:xfrm>
          <a:custGeom>
            <a:avLst/>
            <a:gdLst/>
            <a:ahLst/>
            <a:cxnLst/>
            <a:rect l="l" t="t" r="r" b="b"/>
            <a:pathLst>
              <a:path w="543559" h="2029460">
                <a:moveTo>
                  <a:pt x="530641" y="0"/>
                </a:moveTo>
                <a:lnTo>
                  <a:pt x="0" y="2025632"/>
                </a:lnTo>
                <a:lnTo>
                  <a:pt x="12725" y="2028953"/>
                </a:lnTo>
                <a:lnTo>
                  <a:pt x="543366" y="3321"/>
                </a:lnTo>
                <a:lnTo>
                  <a:pt x="53064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02362" y="4403168"/>
            <a:ext cx="120837" cy="12073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56225" y="4462915"/>
            <a:ext cx="138430" cy="1330960"/>
          </a:xfrm>
          <a:custGeom>
            <a:avLst/>
            <a:gdLst/>
            <a:ahLst/>
            <a:cxnLst/>
            <a:rect l="l" t="t" r="r" b="b"/>
            <a:pathLst>
              <a:path w="138429" h="1330960">
                <a:moveTo>
                  <a:pt x="13106" y="0"/>
                </a:moveTo>
                <a:lnTo>
                  <a:pt x="0" y="1229"/>
                </a:lnTo>
                <a:lnTo>
                  <a:pt x="124717" y="1330582"/>
                </a:lnTo>
                <a:lnTo>
                  <a:pt x="137811" y="1329353"/>
                </a:lnTo>
                <a:lnTo>
                  <a:pt x="1310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66191" y="4215292"/>
            <a:ext cx="119727" cy="11962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419759" y="4273193"/>
            <a:ext cx="474345" cy="1522095"/>
          </a:xfrm>
          <a:custGeom>
            <a:avLst/>
            <a:gdLst/>
            <a:ahLst/>
            <a:cxnLst/>
            <a:rect l="l" t="t" r="r" b="b"/>
            <a:pathLst>
              <a:path w="474345" h="1522095">
                <a:moveTo>
                  <a:pt x="12585" y="0"/>
                </a:moveTo>
                <a:lnTo>
                  <a:pt x="0" y="3829"/>
                </a:lnTo>
                <a:lnTo>
                  <a:pt x="461444" y="1521604"/>
                </a:lnTo>
                <a:lnTo>
                  <a:pt x="474017" y="1517777"/>
                </a:lnTo>
                <a:lnTo>
                  <a:pt x="12585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83729" y="3944654"/>
            <a:ext cx="120012" cy="1199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38048" y="4001301"/>
            <a:ext cx="1055370" cy="1795145"/>
          </a:xfrm>
          <a:custGeom>
            <a:avLst/>
            <a:gdLst/>
            <a:ahLst/>
            <a:cxnLst/>
            <a:rect l="l" t="t" r="r" b="b"/>
            <a:pathLst>
              <a:path w="1055370" h="1795145">
                <a:moveTo>
                  <a:pt x="11367" y="0"/>
                </a:moveTo>
                <a:lnTo>
                  <a:pt x="0" y="6616"/>
                </a:lnTo>
                <a:lnTo>
                  <a:pt x="1043760" y="1794896"/>
                </a:lnTo>
                <a:lnTo>
                  <a:pt x="1055129" y="1788279"/>
                </a:lnTo>
                <a:lnTo>
                  <a:pt x="1136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17157" y="5083289"/>
            <a:ext cx="120810" cy="12071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73121" y="5138797"/>
            <a:ext cx="718820" cy="659130"/>
          </a:xfrm>
          <a:custGeom>
            <a:avLst/>
            <a:gdLst/>
            <a:ahLst/>
            <a:cxnLst/>
            <a:rect l="l" t="t" r="r" b="b"/>
            <a:pathLst>
              <a:path w="718820" h="659129">
                <a:moveTo>
                  <a:pt x="8881" y="0"/>
                </a:moveTo>
                <a:lnTo>
                  <a:pt x="0" y="9696"/>
                </a:lnTo>
                <a:lnTo>
                  <a:pt x="709927" y="658934"/>
                </a:lnTo>
                <a:lnTo>
                  <a:pt x="718809" y="649236"/>
                </a:lnTo>
                <a:lnTo>
                  <a:pt x="888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22635" y="4720483"/>
            <a:ext cx="119287" cy="11917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78927" y="4774425"/>
            <a:ext cx="1711960" cy="1024255"/>
          </a:xfrm>
          <a:custGeom>
            <a:avLst/>
            <a:gdLst/>
            <a:ahLst/>
            <a:cxnLst/>
            <a:rect l="l" t="t" r="r" b="b"/>
            <a:pathLst>
              <a:path w="1711959" h="1024254">
                <a:moveTo>
                  <a:pt x="6711" y="0"/>
                </a:moveTo>
                <a:lnTo>
                  <a:pt x="0" y="11294"/>
                </a:lnTo>
                <a:lnTo>
                  <a:pt x="1705198" y="1024103"/>
                </a:lnTo>
                <a:lnTo>
                  <a:pt x="1711921" y="1012809"/>
                </a:lnTo>
                <a:lnTo>
                  <a:pt x="671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13029" y="5391777"/>
            <a:ext cx="120329" cy="1202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71744" y="5445473"/>
            <a:ext cx="1517650" cy="354330"/>
          </a:xfrm>
          <a:custGeom>
            <a:avLst/>
            <a:gdLst/>
            <a:ahLst/>
            <a:cxnLst/>
            <a:rect l="l" t="t" r="r" b="b"/>
            <a:pathLst>
              <a:path w="1517650" h="354329">
                <a:moveTo>
                  <a:pt x="2893" y="0"/>
                </a:moveTo>
                <a:lnTo>
                  <a:pt x="0" y="12828"/>
                </a:lnTo>
                <a:lnTo>
                  <a:pt x="1514302" y="353824"/>
                </a:lnTo>
                <a:lnTo>
                  <a:pt x="1517195" y="340996"/>
                </a:lnTo>
                <a:lnTo>
                  <a:pt x="2893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27601" y="5979954"/>
            <a:ext cx="120784" cy="12067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87223" y="5786359"/>
            <a:ext cx="2101215" cy="260985"/>
          </a:xfrm>
          <a:custGeom>
            <a:avLst/>
            <a:gdLst/>
            <a:ahLst/>
            <a:cxnLst/>
            <a:rect l="l" t="t" r="r" b="b"/>
            <a:pathLst>
              <a:path w="2101215" h="260985">
                <a:moveTo>
                  <a:pt x="2099487" y="0"/>
                </a:moveTo>
                <a:lnTo>
                  <a:pt x="0" y="247418"/>
                </a:lnTo>
                <a:lnTo>
                  <a:pt x="1548" y="260450"/>
                </a:lnTo>
                <a:lnTo>
                  <a:pt x="2101047" y="13044"/>
                </a:lnTo>
                <a:lnTo>
                  <a:pt x="209948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78311" y="5970291"/>
            <a:ext cx="119346" cy="1192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235732" y="5786713"/>
            <a:ext cx="654050" cy="249554"/>
          </a:xfrm>
          <a:custGeom>
            <a:avLst/>
            <a:gdLst/>
            <a:ahLst/>
            <a:cxnLst/>
            <a:rect l="l" t="t" r="r" b="b"/>
            <a:pathLst>
              <a:path w="654050" h="249554">
                <a:moveTo>
                  <a:pt x="649511" y="0"/>
                </a:moveTo>
                <a:lnTo>
                  <a:pt x="0" y="237023"/>
                </a:lnTo>
                <a:lnTo>
                  <a:pt x="4504" y="249370"/>
                </a:lnTo>
                <a:lnTo>
                  <a:pt x="654014" y="12346"/>
                </a:lnTo>
                <a:lnTo>
                  <a:pt x="64951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23155" y="6405864"/>
            <a:ext cx="120291" cy="1201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779869" y="5787276"/>
            <a:ext cx="1111250" cy="684530"/>
          </a:xfrm>
          <a:custGeom>
            <a:avLst/>
            <a:gdLst/>
            <a:ahLst/>
            <a:cxnLst/>
            <a:rect l="l" t="t" r="r" b="b"/>
            <a:pathLst>
              <a:path w="1111250" h="684529">
                <a:moveTo>
                  <a:pt x="1104192" y="0"/>
                </a:moveTo>
                <a:lnTo>
                  <a:pt x="0" y="673068"/>
                </a:lnTo>
                <a:lnTo>
                  <a:pt x="6851" y="684287"/>
                </a:lnTo>
                <a:lnTo>
                  <a:pt x="1111042" y="11219"/>
                </a:lnTo>
                <a:lnTo>
                  <a:pt x="1104192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04695" y="7570548"/>
            <a:ext cx="76036" cy="759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37844" y="5788474"/>
            <a:ext cx="1654810" cy="1824989"/>
          </a:xfrm>
          <a:custGeom>
            <a:avLst/>
            <a:gdLst/>
            <a:ahLst/>
            <a:cxnLst/>
            <a:rect l="l" t="t" r="r" b="b"/>
            <a:pathLst>
              <a:path w="1654809" h="1824990">
                <a:moveTo>
                  <a:pt x="1644768" y="0"/>
                </a:moveTo>
                <a:lnTo>
                  <a:pt x="0" y="1815635"/>
                </a:lnTo>
                <a:lnTo>
                  <a:pt x="9757" y="1824470"/>
                </a:lnTo>
                <a:lnTo>
                  <a:pt x="1654524" y="8822"/>
                </a:lnTo>
                <a:lnTo>
                  <a:pt x="164476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39892" y="7137924"/>
            <a:ext cx="75327" cy="7527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71706" y="5789886"/>
            <a:ext cx="721995" cy="1388745"/>
          </a:xfrm>
          <a:custGeom>
            <a:avLst/>
            <a:gdLst/>
            <a:ahLst/>
            <a:cxnLst/>
            <a:rect l="l" t="t" r="r" b="b"/>
            <a:pathLst>
              <a:path w="721995" h="1388745">
                <a:moveTo>
                  <a:pt x="709928" y="0"/>
                </a:moveTo>
                <a:lnTo>
                  <a:pt x="0" y="1382670"/>
                </a:lnTo>
                <a:lnTo>
                  <a:pt x="11697" y="1388678"/>
                </a:lnTo>
                <a:lnTo>
                  <a:pt x="721638" y="5995"/>
                </a:lnTo>
                <a:lnTo>
                  <a:pt x="70992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52437" y="7595344"/>
            <a:ext cx="147238" cy="1471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9668" y="5791322"/>
            <a:ext cx="474345" cy="1879600"/>
          </a:xfrm>
          <a:custGeom>
            <a:avLst/>
            <a:gdLst/>
            <a:ahLst/>
            <a:cxnLst/>
            <a:rect l="l" t="t" r="r" b="b"/>
            <a:pathLst>
              <a:path w="474345" h="1879600">
                <a:moveTo>
                  <a:pt x="461431" y="0"/>
                </a:moveTo>
                <a:lnTo>
                  <a:pt x="0" y="1876012"/>
                </a:lnTo>
                <a:lnTo>
                  <a:pt x="12763" y="1879144"/>
                </a:lnTo>
                <a:lnTo>
                  <a:pt x="474207" y="3130"/>
                </a:lnTo>
                <a:lnTo>
                  <a:pt x="46143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10116" y="6952377"/>
            <a:ext cx="154763" cy="1546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87497" y="57928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802"/>
                </a:lnTo>
              </a:path>
            </a:pathLst>
          </a:custGeom>
          <a:ln w="13157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323258" y="7574109"/>
            <a:ext cx="189746" cy="18958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81168" y="5791100"/>
            <a:ext cx="543560" cy="1879600"/>
          </a:xfrm>
          <a:custGeom>
            <a:avLst/>
            <a:gdLst/>
            <a:ahLst/>
            <a:cxnLst/>
            <a:rect l="l" t="t" r="r" b="b"/>
            <a:pathLst>
              <a:path w="543559" h="1879600">
                <a:moveTo>
                  <a:pt x="12649" y="0"/>
                </a:moveTo>
                <a:lnTo>
                  <a:pt x="0" y="3562"/>
                </a:lnTo>
                <a:lnTo>
                  <a:pt x="530628" y="1879587"/>
                </a:lnTo>
                <a:lnTo>
                  <a:pt x="543303" y="1876013"/>
                </a:lnTo>
                <a:lnTo>
                  <a:pt x="12649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517382" y="6953331"/>
            <a:ext cx="82269" cy="8219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81743" y="5789684"/>
            <a:ext cx="682625" cy="1208405"/>
          </a:xfrm>
          <a:custGeom>
            <a:avLst/>
            <a:gdLst/>
            <a:ahLst/>
            <a:cxnLst/>
            <a:rect l="l" t="t" r="r" b="b"/>
            <a:pathLst>
              <a:path w="682625" h="1208404">
                <a:moveTo>
                  <a:pt x="11496" y="0"/>
                </a:moveTo>
                <a:lnTo>
                  <a:pt x="0" y="6402"/>
                </a:lnTo>
                <a:lnTo>
                  <a:pt x="671028" y="1207938"/>
                </a:lnTo>
                <a:lnTo>
                  <a:pt x="682510" y="1201549"/>
                </a:lnTo>
                <a:lnTo>
                  <a:pt x="1149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306258" y="7298354"/>
            <a:ext cx="168908" cy="16876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82720" y="5788376"/>
            <a:ext cx="1513205" cy="1598930"/>
          </a:xfrm>
          <a:custGeom>
            <a:avLst/>
            <a:gdLst/>
            <a:ahLst/>
            <a:cxnLst/>
            <a:rect l="l" t="t" r="r" b="b"/>
            <a:pathLst>
              <a:path w="1513204" h="1598929">
                <a:moveTo>
                  <a:pt x="9540" y="0"/>
                </a:moveTo>
                <a:lnTo>
                  <a:pt x="0" y="9025"/>
                </a:lnTo>
                <a:lnTo>
                  <a:pt x="1503212" y="1598880"/>
                </a:lnTo>
                <a:lnTo>
                  <a:pt x="1512766" y="1589841"/>
                </a:lnTo>
                <a:lnTo>
                  <a:pt x="9540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917364" y="6319521"/>
            <a:ext cx="183702" cy="18354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84313" y="5787126"/>
            <a:ext cx="1128395" cy="629920"/>
          </a:xfrm>
          <a:custGeom>
            <a:avLst/>
            <a:gdLst/>
            <a:ahLst/>
            <a:cxnLst/>
            <a:rect l="l" t="t" r="r" b="b"/>
            <a:pathLst>
              <a:path w="1128395" h="629920">
                <a:moveTo>
                  <a:pt x="6357" y="0"/>
                </a:moveTo>
                <a:lnTo>
                  <a:pt x="0" y="11510"/>
                </a:lnTo>
                <a:lnTo>
                  <a:pt x="1121738" y="629918"/>
                </a:lnTo>
                <a:lnTo>
                  <a:pt x="1128082" y="618420"/>
                </a:lnTo>
                <a:lnTo>
                  <a:pt x="635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473257" y="6122391"/>
            <a:ext cx="78769" cy="7869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86031" y="5786478"/>
            <a:ext cx="1628139" cy="382270"/>
          </a:xfrm>
          <a:custGeom>
            <a:avLst/>
            <a:gdLst/>
            <a:ahLst/>
            <a:cxnLst/>
            <a:rect l="l" t="t" r="r" b="b"/>
            <a:pathLst>
              <a:path w="1628140" h="382270">
                <a:moveTo>
                  <a:pt x="2918" y="0"/>
                </a:moveTo>
                <a:lnTo>
                  <a:pt x="0" y="12815"/>
                </a:lnTo>
                <a:lnTo>
                  <a:pt x="1625165" y="381662"/>
                </a:lnTo>
                <a:lnTo>
                  <a:pt x="1628071" y="368846"/>
                </a:lnTo>
                <a:lnTo>
                  <a:pt x="291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952157" y="5841376"/>
            <a:ext cx="120508" cy="1204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87168" y="5786322"/>
            <a:ext cx="2125980" cy="121920"/>
          </a:xfrm>
          <a:custGeom>
            <a:avLst/>
            <a:gdLst/>
            <a:ahLst/>
            <a:cxnLst/>
            <a:rect l="l" t="t" r="r" b="b"/>
            <a:pathLst>
              <a:path w="2125979" h="121920">
                <a:moveTo>
                  <a:pt x="660" y="0"/>
                </a:moveTo>
                <a:lnTo>
                  <a:pt x="0" y="13120"/>
                </a:lnTo>
                <a:lnTo>
                  <a:pt x="2124913" y="121808"/>
                </a:lnTo>
                <a:lnTo>
                  <a:pt x="2125585" y="108687"/>
                </a:lnTo>
                <a:lnTo>
                  <a:pt x="660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34603" y="3623208"/>
            <a:ext cx="4058597" cy="31431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1367107" y="2618483"/>
            <a:ext cx="4699000" cy="29718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155"/>
              </a:spcBef>
            </a:pPr>
            <a:r>
              <a:rPr spc="15" dirty="0"/>
              <a:t>TRADE  ENTERPRISES  </a:t>
            </a:r>
            <a:r>
              <a:rPr spc="10" dirty="0"/>
              <a:t>CHARACTERISTICS:  </a:t>
            </a:r>
            <a:r>
              <a:rPr b="1" spc="-35" dirty="0">
                <a:latin typeface="Helvetica"/>
                <a:cs typeface="Helvetica"/>
              </a:rPr>
              <a:t>COSTA </a:t>
            </a:r>
            <a:r>
              <a:rPr b="1" spc="10" dirty="0">
                <a:latin typeface="Helvetica"/>
                <a:cs typeface="Helvetica"/>
              </a:rPr>
              <a:t>RICAN  </a:t>
            </a:r>
            <a:r>
              <a:rPr b="1" spc="15" dirty="0">
                <a:latin typeface="Helvetica"/>
                <a:cs typeface="Helvetica"/>
              </a:rPr>
              <a:t>EXPERIENCE</a:t>
            </a:r>
          </a:p>
        </p:txBody>
      </p:sp>
      <p:sp>
        <p:nvSpPr>
          <p:cNvPr id="142" name="object 142"/>
          <p:cNvSpPr/>
          <p:nvPr/>
        </p:nvSpPr>
        <p:spPr>
          <a:xfrm>
            <a:off x="2045590" y="1376876"/>
            <a:ext cx="117475" cy="147320"/>
          </a:xfrm>
          <a:custGeom>
            <a:avLst/>
            <a:gdLst/>
            <a:ahLst/>
            <a:cxnLst/>
            <a:rect l="l" t="t" r="r" b="b"/>
            <a:pathLst>
              <a:path w="117475" h="147319">
                <a:moveTo>
                  <a:pt x="66686" y="0"/>
                </a:moveTo>
                <a:lnTo>
                  <a:pt x="0" y="0"/>
                </a:lnTo>
                <a:lnTo>
                  <a:pt x="0" y="147236"/>
                </a:lnTo>
                <a:lnTo>
                  <a:pt x="62054" y="147236"/>
                </a:lnTo>
                <a:lnTo>
                  <a:pt x="74244" y="146513"/>
                </a:lnTo>
                <a:lnTo>
                  <a:pt x="85023" y="144342"/>
                </a:lnTo>
                <a:lnTo>
                  <a:pt x="94393" y="140722"/>
                </a:lnTo>
                <a:lnTo>
                  <a:pt x="102350" y="135649"/>
                </a:lnTo>
                <a:lnTo>
                  <a:pt x="107800" y="130199"/>
                </a:lnTo>
                <a:lnTo>
                  <a:pt x="20553" y="130199"/>
                </a:lnTo>
                <a:lnTo>
                  <a:pt x="20553" y="78821"/>
                </a:lnTo>
                <a:lnTo>
                  <a:pt x="106957" y="78821"/>
                </a:lnTo>
                <a:lnTo>
                  <a:pt x="102007" y="74435"/>
                </a:lnTo>
                <a:lnTo>
                  <a:pt x="98264" y="71823"/>
                </a:lnTo>
                <a:lnTo>
                  <a:pt x="93912" y="69644"/>
                </a:lnTo>
                <a:lnTo>
                  <a:pt x="88888" y="67906"/>
                </a:lnTo>
                <a:lnTo>
                  <a:pt x="91349" y="66779"/>
                </a:lnTo>
                <a:lnTo>
                  <a:pt x="93672" y="65397"/>
                </a:lnTo>
                <a:lnTo>
                  <a:pt x="95816" y="63799"/>
                </a:lnTo>
                <a:lnTo>
                  <a:pt x="97024" y="62684"/>
                </a:lnTo>
                <a:lnTo>
                  <a:pt x="20553" y="62684"/>
                </a:lnTo>
                <a:lnTo>
                  <a:pt x="20553" y="17037"/>
                </a:lnTo>
                <a:lnTo>
                  <a:pt x="104484" y="17037"/>
                </a:lnTo>
                <a:lnTo>
                  <a:pt x="103155" y="14896"/>
                </a:lnTo>
                <a:lnTo>
                  <a:pt x="97960" y="9696"/>
                </a:lnTo>
                <a:lnTo>
                  <a:pt x="91564" y="5459"/>
                </a:lnTo>
                <a:lnTo>
                  <a:pt x="84216" y="2428"/>
                </a:lnTo>
                <a:lnTo>
                  <a:pt x="75922" y="607"/>
                </a:lnTo>
                <a:lnTo>
                  <a:pt x="66686" y="0"/>
                </a:lnTo>
                <a:close/>
              </a:path>
              <a:path w="117475" h="147319">
                <a:moveTo>
                  <a:pt x="106957" y="78821"/>
                </a:moveTo>
                <a:lnTo>
                  <a:pt x="60925" y="78821"/>
                </a:lnTo>
                <a:lnTo>
                  <a:pt x="69489" y="79182"/>
                </a:lnTo>
                <a:lnTo>
                  <a:pt x="76834" y="80263"/>
                </a:lnTo>
                <a:lnTo>
                  <a:pt x="82958" y="82062"/>
                </a:lnTo>
                <a:lnTo>
                  <a:pt x="87861" y="84576"/>
                </a:lnTo>
                <a:lnTo>
                  <a:pt x="93558" y="88417"/>
                </a:lnTo>
                <a:lnTo>
                  <a:pt x="96424" y="94476"/>
                </a:lnTo>
                <a:lnTo>
                  <a:pt x="96424" y="112236"/>
                </a:lnTo>
                <a:lnTo>
                  <a:pt x="62346" y="130199"/>
                </a:lnTo>
                <a:lnTo>
                  <a:pt x="107800" y="130199"/>
                </a:lnTo>
                <a:lnTo>
                  <a:pt x="108696" y="129303"/>
                </a:lnTo>
                <a:lnTo>
                  <a:pt x="113233" y="121840"/>
                </a:lnTo>
                <a:lnTo>
                  <a:pt x="115956" y="113258"/>
                </a:lnTo>
                <a:lnTo>
                  <a:pt x="116865" y="103553"/>
                </a:lnTo>
                <a:lnTo>
                  <a:pt x="115935" y="94751"/>
                </a:lnTo>
                <a:lnTo>
                  <a:pt x="113147" y="86964"/>
                </a:lnTo>
                <a:lnTo>
                  <a:pt x="108503" y="80191"/>
                </a:lnTo>
                <a:lnTo>
                  <a:pt x="106957" y="78821"/>
                </a:lnTo>
                <a:close/>
              </a:path>
              <a:path w="117475" h="147319">
                <a:moveTo>
                  <a:pt x="104484" y="17037"/>
                </a:moveTo>
                <a:lnTo>
                  <a:pt x="70073" y="17037"/>
                </a:lnTo>
                <a:lnTo>
                  <a:pt x="77533" y="18747"/>
                </a:lnTo>
                <a:lnTo>
                  <a:pt x="87024" y="25618"/>
                </a:lnTo>
                <a:lnTo>
                  <a:pt x="89409" y="31031"/>
                </a:lnTo>
                <a:lnTo>
                  <a:pt x="89409" y="46762"/>
                </a:lnTo>
                <a:lnTo>
                  <a:pt x="86821" y="52936"/>
                </a:lnTo>
                <a:lnTo>
                  <a:pt x="81669" y="56852"/>
                </a:lnTo>
                <a:lnTo>
                  <a:pt x="76493" y="60732"/>
                </a:lnTo>
                <a:lnTo>
                  <a:pt x="68347" y="62684"/>
                </a:lnTo>
                <a:lnTo>
                  <a:pt x="97024" y="62684"/>
                </a:lnTo>
                <a:lnTo>
                  <a:pt x="101941" y="58148"/>
                </a:lnTo>
                <a:lnTo>
                  <a:pt x="106323" y="51486"/>
                </a:lnTo>
                <a:lnTo>
                  <a:pt x="108956" y="43818"/>
                </a:lnTo>
                <a:lnTo>
                  <a:pt x="109835" y="35151"/>
                </a:lnTo>
                <a:lnTo>
                  <a:pt x="109093" y="27626"/>
                </a:lnTo>
                <a:lnTo>
                  <a:pt x="106867" y="20874"/>
                </a:lnTo>
                <a:lnTo>
                  <a:pt x="104484" y="17037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63331" y="1376876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17" y="0"/>
                </a:moveTo>
                <a:lnTo>
                  <a:pt x="57283" y="0"/>
                </a:lnTo>
                <a:lnTo>
                  <a:pt x="0" y="147236"/>
                </a:lnTo>
                <a:lnTo>
                  <a:pt x="21174" y="147236"/>
                </a:lnTo>
                <a:lnTo>
                  <a:pt x="37123" y="104555"/>
                </a:lnTo>
                <a:lnTo>
                  <a:pt x="119414" y="104555"/>
                </a:lnTo>
                <a:lnTo>
                  <a:pt x="112892" y="86934"/>
                </a:lnTo>
                <a:lnTo>
                  <a:pt x="43644" y="86934"/>
                </a:lnTo>
                <a:lnTo>
                  <a:pt x="68023" y="21703"/>
                </a:lnTo>
                <a:lnTo>
                  <a:pt x="88730" y="21650"/>
                </a:lnTo>
                <a:lnTo>
                  <a:pt x="80717" y="0"/>
                </a:lnTo>
                <a:close/>
              </a:path>
              <a:path w="135255" h="147319">
                <a:moveTo>
                  <a:pt x="119414" y="104555"/>
                </a:moveTo>
                <a:lnTo>
                  <a:pt x="97680" y="104555"/>
                </a:lnTo>
                <a:lnTo>
                  <a:pt x="113172" y="147236"/>
                </a:lnTo>
                <a:lnTo>
                  <a:pt x="135210" y="147236"/>
                </a:lnTo>
                <a:lnTo>
                  <a:pt x="119414" y="104555"/>
                </a:lnTo>
                <a:close/>
              </a:path>
              <a:path w="135255" h="147319">
                <a:moveTo>
                  <a:pt x="88730" y="21650"/>
                </a:moveTo>
                <a:lnTo>
                  <a:pt x="68042" y="21650"/>
                </a:lnTo>
                <a:lnTo>
                  <a:pt x="91387" y="86934"/>
                </a:lnTo>
                <a:lnTo>
                  <a:pt x="112892" y="86934"/>
                </a:lnTo>
                <a:lnTo>
                  <a:pt x="88730" y="21650"/>
                </a:lnTo>
                <a:close/>
              </a:path>
              <a:path w="135255" h="147319">
                <a:moveTo>
                  <a:pt x="68042" y="21650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06859" y="1376874"/>
            <a:ext cx="120650" cy="147320"/>
          </a:xfrm>
          <a:custGeom>
            <a:avLst/>
            <a:gdLst/>
            <a:ahLst/>
            <a:cxnLst/>
            <a:rect l="l" t="t" r="r" b="b"/>
            <a:pathLst>
              <a:path w="120650" h="147319">
                <a:moveTo>
                  <a:pt x="24677" y="0"/>
                </a:moveTo>
                <a:lnTo>
                  <a:pt x="0" y="0"/>
                </a:lnTo>
                <a:lnTo>
                  <a:pt x="0" y="147236"/>
                </a:lnTo>
                <a:lnTo>
                  <a:pt x="19831" y="147236"/>
                </a:lnTo>
                <a:lnTo>
                  <a:pt x="19831" y="27114"/>
                </a:lnTo>
                <a:lnTo>
                  <a:pt x="41889" y="27114"/>
                </a:lnTo>
                <a:lnTo>
                  <a:pt x="24677" y="0"/>
                </a:lnTo>
                <a:close/>
              </a:path>
              <a:path w="120650" h="147319">
                <a:moveTo>
                  <a:pt x="41889" y="27114"/>
                </a:moveTo>
                <a:lnTo>
                  <a:pt x="19831" y="27114"/>
                </a:lnTo>
                <a:lnTo>
                  <a:pt x="97947" y="147236"/>
                </a:lnTo>
                <a:lnTo>
                  <a:pt x="120455" y="147236"/>
                </a:lnTo>
                <a:lnTo>
                  <a:pt x="120455" y="119640"/>
                </a:lnTo>
                <a:lnTo>
                  <a:pt x="100624" y="119640"/>
                </a:lnTo>
                <a:lnTo>
                  <a:pt x="41889" y="27114"/>
                </a:lnTo>
                <a:close/>
              </a:path>
              <a:path w="120650" h="147319">
                <a:moveTo>
                  <a:pt x="120455" y="0"/>
                </a:moveTo>
                <a:lnTo>
                  <a:pt x="100624" y="0"/>
                </a:lnTo>
                <a:lnTo>
                  <a:pt x="100624" y="119640"/>
                </a:lnTo>
                <a:lnTo>
                  <a:pt x="120455" y="119640"/>
                </a:lnTo>
                <a:lnTo>
                  <a:pt x="120455" y="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42150" y="1372894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04" y="0"/>
                </a:moveTo>
                <a:lnTo>
                  <a:pt x="29852" y="11840"/>
                </a:lnTo>
                <a:lnTo>
                  <a:pt x="4835" y="45768"/>
                </a:lnTo>
                <a:lnTo>
                  <a:pt x="0" y="77707"/>
                </a:lnTo>
                <a:lnTo>
                  <a:pt x="1163" y="94566"/>
                </a:lnTo>
                <a:lnTo>
                  <a:pt x="18625" y="134244"/>
                </a:lnTo>
                <a:lnTo>
                  <a:pt x="53736" y="153895"/>
                </a:lnTo>
                <a:lnTo>
                  <a:pt x="68626" y="155210"/>
                </a:lnTo>
                <a:lnTo>
                  <a:pt x="81507" y="154239"/>
                </a:lnTo>
                <a:lnTo>
                  <a:pt x="93221" y="151333"/>
                </a:lnTo>
                <a:lnTo>
                  <a:pt x="103775" y="146499"/>
                </a:lnTo>
                <a:lnTo>
                  <a:pt x="113172" y="139745"/>
                </a:lnTo>
                <a:lnTo>
                  <a:pt x="115201" y="137577"/>
                </a:lnTo>
                <a:lnTo>
                  <a:pt x="70060" y="137577"/>
                </a:lnTo>
                <a:lnTo>
                  <a:pt x="58853" y="136620"/>
                </a:lnTo>
                <a:lnTo>
                  <a:pt x="28209" y="113728"/>
                </a:lnTo>
                <a:lnTo>
                  <a:pt x="21175" y="77707"/>
                </a:lnTo>
                <a:lnTo>
                  <a:pt x="22014" y="64637"/>
                </a:lnTo>
                <a:lnTo>
                  <a:pt x="42008" y="26778"/>
                </a:lnTo>
                <a:lnTo>
                  <a:pt x="70999" y="17633"/>
                </a:lnTo>
                <a:lnTo>
                  <a:pt x="118644" y="17633"/>
                </a:lnTo>
                <a:lnTo>
                  <a:pt x="113527" y="12804"/>
                </a:lnTo>
                <a:lnTo>
                  <a:pt x="104687" y="7198"/>
                </a:lnTo>
                <a:lnTo>
                  <a:pt x="94704" y="3197"/>
                </a:lnTo>
                <a:lnTo>
                  <a:pt x="83577" y="799"/>
                </a:lnTo>
                <a:lnTo>
                  <a:pt x="71304" y="0"/>
                </a:lnTo>
                <a:close/>
              </a:path>
              <a:path w="135255" h="155575">
                <a:moveTo>
                  <a:pt x="134678" y="97038"/>
                </a:moveTo>
                <a:lnTo>
                  <a:pt x="114872" y="97038"/>
                </a:lnTo>
                <a:lnTo>
                  <a:pt x="112475" y="106191"/>
                </a:lnTo>
                <a:lnTo>
                  <a:pt x="109092" y="114237"/>
                </a:lnTo>
                <a:lnTo>
                  <a:pt x="70060" y="137577"/>
                </a:lnTo>
                <a:lnTo>
                  <a:pt x="115201" y="137577"/>
                </a:lnTo>
                <a:lnTo>
                  <a:pt x="121109" y="131266"/>
                </a:lnTo>
                <a:lnTo>
                  <a:pt x="127336" y="121325"/>
                </a:lnTo>
                <a:lnTo>
                  <a:pt x="131858" y="109916"/>
                </a:lnTo>
                <a:lnTo>
                  <a:pt x="134678" y="97038"/>
                </a:lnTo>
                <a:close/>
              </a:path>
              <a:path w="135255" h="155575">
                <a:moveTo>
                  <a:pt x="118644" y="17633"/>
                </a:moveTo>
                <a:lnTo>
                  <a:pt x="70999" y="17633"/>
                </a:lnTo>
                <a:lnTo>
                  <a:pt x="79327" y="18129"/>
                </a:lnTo>
                <a:lnTo>
                  <a:pt x="86858" y="19617"/>
                </a:lnTo>
                <a:lnTo>
                  <a:pt x="113527" y="48158"/>
                </a:lnTo>
                <a:lnTo>
                  <a:pt x="133333" y="48158"/>
                </a:lnTo>
                <a:lnTo>
                  <a:pt x="130866" y="37503"/>
                </a:lnTo>
                <a:lnTo>
                  <a:pt x="126742" y="28056"/>
                </a:lnTo>
                <a:lnTo>
                  <a:pt x="120961" y="19821"/>
                </a:lnTo>
                <a:lnTo>
                  <a:pt x="118644" y="17633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83188" y="1372900"/>
            <a:ext cx="147955" cy="155575"/>
          </a:xfrm>
          <a:custGeom>
            <a:avLst/>
            <a:gdLst/>
            <a:ahLst/>
            <a:cxnLst/>
            <a:rect l="l" t="t" r="r" b="b"/>
            <a:pathLst>
              <a:path w="147955" h="155575">
                <a:moveTo>
                  <a:pt x="73903" y="0"/>
                </a:moveTo>
                <a:lnTo>
                  <a:pt x="31449" y="12038"/>
                </a:lnTo>
                <a:lnTo>
                  <a:pt x="5105" y="46201"/>
                </a:lnTo>
                <a:lnTo>
                  <a:pt x="0" y="77694"/>
                </a:lnTo>
                <a:lnTo>
                  <a:pt x="1275" y="94228"/>
                </a:lnTo>
                <a:lnTo>
                  <a:pt x="20439" y="133826"/>
                </a:lnTo>
                <a:lnTo>
                  <a:pt x="58176" y="153872"/>
                </a:lnTo>
                <a:lnTo>
                  <a:pt x="73903" y="155210"/>
                </a:lnTo>
                <a:lnTo>
                  <a:pt x="89722" y="153872"/>
                </a:lnTo>
                <a:lnTo>
                  <a:pt x="103932" y="149861"/>
                </a:lnTo>
                <a:lnTo>
                  <a:pt x="116538" y="143178"/>
                </a:lnTo>
                <a:lnTo>
                  <a:pt x="123146" y="137565"/>
                </a:lnTo>
                <a:lnTo>
                  <a:pt x="73903" y="137565"/>
                </a:lnTo>
                <a:lnTo>
                  <a:pt x="62655" y="136531"/>
                </a:lnTo>
                <a:lnTo>
                  <a:pt x="29348" y="112141"/>
                </a:lnTo>
                <a:lnTo>
                  <a:pt x="21174" y="77694"/>
                </a:lnTo>
                <a:lnTo>
                  <a:pt x="22083" y="64875"/>
                </a:lnTo>
                <a:lnTo>
                  <a:pt x="43561" y="26936"/>
                </a:lnTo>
                <a:lnTo>
                  <a:pt x="73903" y="17621"/>
                </a:lnTo>
                <a:lnTo>
                  <a:pt x="123096" y="17621"/>
                </a:lnTo>
                <a:lnTo>
                  <a:pt x="116538" y="12038"/>
                </a:lnTo>
                <a:lnTo>
                  <a:pt x="103932" y="5348"/>
                </a:lnTo>
                <a:lnTo>
                  <a:pt x="89722" y="1336"/>
                </a:lnTo>
                <a:lnTo>
                  <a:pt x="73903" y="0"/>
                </a:lnTo>
                <a:close/>
              </a:path>
              <a:path w="147955" h="155575">
                <a:moveTo>
                  <a:pt x="123096" y="17621"/>
                </a:moveTo>
                <a:lnTo>
                  <a:pt x="73903" y="17621"/>
                </a:lnTo>
                <a:lnTo>
                  <a:pt x="85198" y="18653"/>
                </a:lnTo>
                <a:lnTo>
                  <a:pt x="95347" y="21756"/>
                </a:lnTo>
                <a:lnTo>
                  <a:pt x="123123" y="53347"/>
                </a:lnTo>
                <a:lnTo>
                  <a:pt x="126772" y="77694"/>
                </a:lnTo>
                <a:lnTo>
                  <a:pt x="125859" y="90465"/>
                </a:lnTo>
                <a:lnTo>
                  <a:pt x="104347" y="128270"/>
                </a:lnTo>
                <a:lnTo>
                  <a:pt x="73903" y="137565"/>
                </a:lnTo>
                <a:lnTo>
                  <a:pt x="123146" y="137565"/>
                </a:lnTo>
                <a:lnTo>
                  <a:pt x="146650" y="94228"/>
                </a:lnTo>
                <a:lnTo>
                  <a:pt x="147923" y="77694"/>
                </a:lnTo>
                <a:lnTo>
                  <a:pt x="146650" y="61112"/>
                </a:lnTo>
                <a:lnTo>
                  <a:pt x="142830" y="46201"/>
                </a:lnTo>
                <a:lnTo>
                  <a:pt x="136463" y="32966"/>
                </a:lnTo>
                <a:lnTo>
                  <a:pt x="127547" y="21410"/>
                </a:lnTo>
                <a:lnTo>
                  <a:pt x="123096" y="17621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36145" y="1561635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40" y="0"/>
                </a:moveTo>
                <a:lnTo>
                  <a:pt x="29855" y="11856"/>
                </a:lnTo>
                <a:lnTo>
                  <a:pt x="4840" y="45763"/>
                </a:lnTo>
                <a:lnTo>
                  <a:pt x="0" y="77694"/>
                </a:lnTo>
                <a:lnTo>
                  <a:pt x="1163" y="94568"/>
                </a:lnTo>
                <a:lnTo>
                  <a:pt x="18637" y="134231"/>
                </a:lnTo>
                <a:lnTo>
                  <a:pt x="53755" y="153898"/>
                </a:lnTo>
                <a:lnTo>
                  <a:pt x="68651" y="155210"/>
                </a:lnTo>
                <a:lnTo>
                  <a:pt x="81520" y="154243"/>
                </a:lnTo>
                <a:lnTo>
                  <a:pt x="93236" y="151339"/>
                </a:lnTo>
                <a:lnTo>
                  <a:pt x="103796" y="146499"/>
                </a:lnTo>
                <a:lnTo>
                  <a:pt x="113197" y="139720"/>
                </a:lnTo>
                <a:lnTo>
                  <a:pt x="115197" y="137590"/>
                </a:lnTo>
                <a:lnTo>
                  <a:pt x="70072" y="137590"/>
                </a:lnTo>
                <a:lnTo>
                  <a:pt x="58863" y="136632"/>
                </a:lnTo>
                <a:lnTo>
                  <a:pt x="28229" y="113736"/>
                </a:lnTo>
                <a:lnTo>
                  <a:pt x="21174" y="77694"/>
                </a:lnTo>
                <a:lnTo>
                  <a:pt x="22017" y="64638"/>
                </a:lnTo>
                <a:lnTo>
                  <a:pt x="42027" y="26776"/>
                </a:lnTo>
                <a:lnTo>
                  <a:pt x="71012" y="17619"/>
                </a:lnTo>
                <a:lnTo>
                  <a:pt x="118652" y="17619"/>
                </a:lnTo>
                <a:lnTo>
                  <a:pt x="113564" y="12815"/>
                </a:lnTo>
                <a:lnTo>
                  <a:pt x="104712" y="7208"/>
                </a:lnTo>
                <a:lnTo>
                  <a:pt x="94727" y="3204"/>
                </a:lnTo>
                <a:lnTo>
                  <a:pt x="83605" y="801"/>
                </a:lnTo>
                <a:lnTo>
                  <a:pt x="71340" y="0"/>
                </a:lnTo>
                <a:close/>
              </a:path>
              <a:path w="135255" h="155575">
                <a:moveTo>
                  <a:pt x="134689" y="97038"/>
                </a:moveTo>
                <a:lnTo>
                  <a:pt x="114871" y="97038"/>
                </a:lnTo>
                <a:lnTo>
                  <a:pt x="112478" y="106193"/>
                </a:lnTo>
                <a:lnTo>
                  <a:pt x="109105" y="114245"/>
                </a:lnTo>
                <a:lnTo>
                  <a:pt x="70072" y="137590"/>
                </a:lnTo>
                <a:lnTo>
                  <a:pt x="115197" y="137590"/>
                </a:lnTo>
                <a:lnTo>
                  <a:pt x="121139" y="131261"/>
                </a:lnTo>
                <a:lnTo>
                  <a:pt x="127364" y="121326"/>
                </a:lnTo>
                <a:lnTo>
                  <a:pt x="131879" y="109918"/>
                </a:lnTo>
                <a:lnTo>
                  <a:pt x="134689" y="97038"/>
                </a:lnTo>
                <a:close/>
              </a:path>
              <a:path w="135255" h="155575">
                <a:moveTo>
                  <a:pt x="118652" y="17619"/>
                </a:moveTo>
                <a:lnTo>
                  <a:pt x="71012" y="17619"/>
                </a:lnTo>
                <a:lnTo>
                  <a:pt x="79339" y="18118"/>
                </a:lnTo>
                <a:lnTo>
                  <a:pt x="86873" y="19612"/>
                </a:lnTo>
                <a:lnTo>
                  <a:pt x="113564" y="48183"/>
                </a:lnTo>
                <a:lnTo>
                  <a:pt x="133344" y="48183"/>
                </a:lnTo>
                <a:lnTo>
                  <a:pt x="130886" y="37505"/>
                </a:lnTo>
                <a:lnTo>
                  <a:pt x="126766" y="28056"/>
                </a:lnTo>
                <a:lnTo>
                  <a:pt x="120991" y="19828"/>
                </a:lnTo>
                <a:lnTo>
                  <a:pt x="118652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87108" y="170433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9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87108" y="1645920"/>
            <a:ext cx="20955" cy="49530"/>
          </a:xfrm>
          <a:custGeom>
            <a:avLst/>
            <a:gdLst/>
            <a:ahLst/>
            <a:cxnLst/>
            <a:rect l="l" t="t" r="r" b="b"/>
            <a:pathLst>
              <a:path w="20955" h="49530">
                <a:moveTo>
                  <a:pt x="0" y="49530"/>
                </a:moveTo>
                <a:lnTo>
                  <a:pt x="20540" y="49530"/>
                </a:lnTo>
                <a:lnTo>
                  <a:pt x="2054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87108" y="163702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87108" y="1583689"/>
            <a:ext cx="20955" cy="44450"/>
          </a:xfrm>
          <a:custGeom>
            <a:avLst/>
            <a:gdLst/>
            <a:ahLst/>
            <a:cxnLst/>
            <a:rect l="l" t="t" r="r" b="b"/>
            <a:pathLst>
              <a:path w="20955" h="44450">
                <a:moveTo>
                  <a:pt x="0" y="44450"/>
                </a:moveTo>
                <a:lnTo>
                  <a:pt x="20540" y="44450"/>
                </a:lnTo>
                <a:lnTo>
                  <a:pt x="2054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87108" y="157480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6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15465" y="1565634"/>
            <a:ext cx="120650" cy="147320"/>
          </a:xfrm>
          <a:custGeom>
            <a:avLst/>
            <a:gdLst/>
            <a:ahLst/>
            <a:cxnLst/>
            <a:rect l="l" t="t" r="r" b="b"/>
            <a:pathLst>
              <a:path w="120650" h="147319">
                <a:moveTo>
                  <a:pt x="24677" y="0"/>
                </a:moveTo>
                <a:lnTo>
                  <a:pt x="0" y="0"/>
                </a:lnTo>
                <a:lnTo>
                  <a:pt x="0" y="147199"/>
                </a:lnTo>
                <a:lnTo>
                  <a:pt x="19817" y="147199"/>
                </a:lnTo>
                <a:lnTo>
                  <a:pt x="19817" y="27103"/>
                </a:lnTo>
                <a:lnTo>
                  <a:pt x="41888" y="27103"/>
                </a:lnTo>
                <a:lnTo>
                  <a:pt x="24677" y="0"/>
                </a:lnTo>
                <a:close/>
              </a:path>
              <a:path w="120650" h="147319">
                <a:moveTo>
                  <a:pt x="41888" y="27103"/>
                </a:moveTo>
                <a:lnTo>
                  <a:pt x="19817" y="27103"/>
                </a:lnTo>
                <a:lnTo>
                  <a:pt x="97947" y="147199"/>
                </a:lnTo>
                <a:lnTo>
                  <a:pt x="120479" y="147199"/>
                </a:lnTo>
                <a:lnTo>
                  <a:pt x="120479" y="119614"/>
                </a:lnTo>
                <a:lnTo>
                  <a:pt x="100637" y="119614"/>
                </a:lnTo>
                <a:lnTo>
                  <a:pt x="41888" y="27103"/>
                </a:lnTo>
                <a:close/>
              </a:path>
              <a:path w="120650" h="147319">
                <a:moveTo>
                  <a:pt x="120479" y="0"/>
                </a:moveTo>
                <a:lnTo>
                  <a:pt x="100637" y="0"/>
                </a:lnTo>
                <a:lnTo>
                  <a:pt x="100637" y="119614"/>
                </a:lnTo>
                <a:lnTo>
                  <a:pt x="120479" y="119614"/>
                </a:lnTo>
                <a:lnTo>
                  <a:pt x="120479" y="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06031" y="1583253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78"/>
                </a:lnTo>
              </a:path>
            </a:pathLst>
          </a:custGeom>
          <a:ln w="20528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44446" y="157444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44" y="0"/>
                </a:lnTo>
              </a:path>
            </a:pathLst>
          </a:custGeom>
          <a:ln w="17621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78564" y="1565631"/>
            <a:ext cx="126364" cy="147320"/>
          </a:xfrm>
          <a:custGeom>
            <a:avLst/>
            <a:gdLst/>
            <a:ahLst/>
            <a:cxnLst/>
            <a:rect l="l" t="t" r="r" b="b"/>
            <a:pathLst>
              <a:path w="126364" h="147319">
                <a:moveTo>
                  <a:pt x="70632" y="0"/>
                </a:moveTo>
                <a:lnTo>
                  <a:pt x="0" y="0"/>
                </a:lnTo>
                <a:lnTo>
                  <a:pt x="0" y="147199"/>
                </a:lnTo>
                <a:lnTo>
                  <a:pt x="20553" y="147199"/>
                </a:lnTo>
                <a:lnTo>
                  <a:pt x="20553" y="83728"/>
                </a:lnTo>
                <a:lnTo>
                  <a:pt x="111203" y="83728"/>
                </a:lnTo>
                <a:lnTo>
                  <a:pt x="109216" y="81112"/>
                </a:lnTo>
                <a:lnTo>
                  <a:pt x="103111" y="76591"/>
                </a:lnTo>
                <a:lnTo>
                  <a:pt x="99749" y="75007"/>
                </a:lnTo>
                <a:lnTo>
                  <a:pt x="102261" y="73613"/>
                </a:lnTo>
                <a:lnTo>
                  <a:pt x="104659" y="72015"/>
                </a:lnTo>
                <a:lnTo>
                  <a:pt x="106853" y="70215"/>
                </a:lnTo>
                <a:lnTo>
                  <a:pt x="110421" y="66488"/>
                </a:lnTo>
                <a:lnTo>
                  <a:pt x="20553" y="66488"/>
                </a:lnTo>
                <a:lnTo>
                  <a:pt x="20553" y="16746"/>
                </a:lnTo>
                <a:lnTo>
                  <a:pt x="113379" y="16746"/>
                </a:lnTo>
                <a:lnTo>
                  <a:pt x="112861" y="15843"/>
                </a:lnTo>
                <a:lnTo>
                  <a:pt x="107361" y="10167"/>
                </a:lnTo>
                <a:lnTo>
                  <a:pt x="100349" y="5717"/>
                </a:lnTo>
                <a:lnTo>
                  <a:pt x="91889" y="2540"/>
                </a:lnTo>
                <a:lnTo>
                  <a:pt x="81984" y="634"/>
                </a:lnTo>
                <a:lnTo>
                  <a:pt x="70632" y="0"/>
                </a:lnTo>
                <a:close/>
              </a:path>
              <a:path w="126364" h="147319">
                <a:moveTo>
                  <a:pt x="111203" y="83728"/>
                </a:moveTo>
                <a:lnTo>
                  <a:pt x="79107" y="83728"/>
                </a:lnTo>
                <a:lnTo>
                  <a:pt x="86173" y="85680"/>
                </a:lnTo>
                <a:lnTo>
                  <a:pt x="90538" y="89571"/>
                </a:lnTo>
                <a:lnTo>
                  <a:pt x="94852" y="93477"/>
                </a:lnTo>
                <a:lnTo>
                  <a:pt x="97174" y="100004"/>
                </a:lnTo>
                <a:lnTo>
                  <a:pt x="97453" y="109170"/>
                </a:lnTo>
                <a:lnTo>
                  <a:pt x="98176" y="126980"/>
                </a:lnTo>
                <a:lnTo>
                  <a:pt x="98595" y="132621"/>
                </a:lnTo>
                <a:lnTo>
                  <a:pt x="99660" y="142763"/>
                </a:lnTo>
                <a:lnTo>
                  <a:pt x="100232" y="145906"/>
                </a:lnTo>
                <a:lnTo>
                  <a:pt x="100802" y="147097"/>
                </a:lnTo>
                <a:lnTo>
                  <a:pt x="126038" y="147097"/>
                </a:lnTo>
                <a:lnTo>
                  <a:pt x="126038" y="143891"/>
                </a:lnTo>
                <a:lnTo>
                  <a:pt x="123107" y="142496"/>
                </a:lnTo>
                <a:lnTo>
                  <a:pt x="121089" y="140797"/>
                </a:lnTo>
                <a:lnTo>
                  <a:pt x="120074" y="138870"/>
                </a:lnTo>
                <a:lnTo>
                  <a:pt x="119021" y="136969"/>
                </a:lnTo>
                <a:lnTo>
                  <a:pt x="118450" y="133775"/>
                </a:lnTo>
                <a:lnTo>
                  <a:pt x="118214" y="126980"/>
                </a:lnTo>
                <a:lnTo>
                  <a:pt x="117486" y="102527"/>
                </a:lnTo>
                <a:lnTo>
                  <a:pt x="116398" y="94077"/>
                </a:lnTo>
                <a:lnTo>
                  <a:pt x="113643" y="86940"/>
                </a:lnTo>
                <a:lnTo>
                  <a:pt x="111203" y="83728"/>
                </a:lnTo>
                <a:close/>
              </a:path>
              <a:path w="126364" h="147319">
                <a:moveTo>
                  <a:pt x="113379" y="16746"/>
                </a:moveTo>
                <a:lnTo>
                  <a:pt x="79855" y="16746"/>
                </a:lnTo>
                <a:lnTo>
                  <a:pt x="87189" y="18672"/>
                </a:lnTo>
                <a:lnTo>
                  <a:pt x="91904" y="22699"/>
                </a:lnTo>
                <a:lnTo>
                  <a:pt x="96488" y="26570"/>
                </a:lnTo>
                <a:lnTo>
                  <a:pt x="98798" y="32755"/>
                </a:lnTo>
                <a:lnTo>
                  <a:pt x="98798" y="50008"/>
                </a:lnTo>
                <a:lnTo>
                  <a:pt x="96564" y="56398"/>
                </a:lnTo>
                <a:lnTo>
                  <a:pt x="87772" y="64472"/>
                </a:lnTo>
                <a:lnTo>
                  <a:pt x="80845" y="66488"/>
                </a:lnTo>
                <a:lnTo>
                  <a:pt x="110421" y="66488"/>
                </a:lnTo>
                <a:lnTo>
                  <a:pt x="112582" y="64230"/>
                </a:lnTo>
                <a:lnTo>
                  <a:pt x="116674" y="57191"/>
                </a:lnTo>
                <a:lnTo>
                  <a:pt x="119129" y="49100"/>
                </a:lnTo>
                <a:lnTo>
                  <a:pt x="119947" y="39956"/>
                </a:lnTo>
                <a:lnTo>
                  <a:pt x="119158" y="30736"/>
                </a:lnTo>
                <a:lnTo>
                  <a:pt x="116795" y="22699"/>
                </a:lnTo>
                <a:lnTo>
                  <a:pt x="113379" y="16746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05077" y="1565629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30" y="0"/>
                </a:moveTo>
                <a:lnTo>
                  <a:pt x="57297" y="0"/>
                </a:lnTo>
                <a:lnTo>
                  <a:pt x="0" y="147199"/>
                </a:lnTo>
                <a:lnTo>
                  <a:pt x="21201" y="147199"/>
                </a:lnTo>
                <a:lnTo>
                  <a:pt x="37136" y="104555"/>
                </a:lnTo>
                <a:lnTo>
                  <a:pt x="119427" y="104555"/>
                </a:lnTo>
                <a:lnTo>
                  <a:pt x="112896" y="86909"/>
                </a:lnTo>
                <a:lnTo>
                  <a:pt x="43670" y="86909"/>
                </a:lnTo>
                <a:lnTo>
                  <a:pt x="68054" y="21743"/>
                </a:lnTo>
                <a:lnTo>
                  <a:pt x="88739" y="21639"/>
                </a:lnTo>
                <a:lnTo>
                  <a:pt x="80730" y="0"/>
                </a:lnTo>
                <a:close/>
              </a:path>
              <a:path w="135255" h="147319">
                <a:moveTo>
                  <a:pt x="119427" y="104555"/>
                </a:moveTo>
                <a:lnTo>
                  <a:pt x="97731" y="104555"/>
                </a:lnTo>
                <a:lnTo>
                  <a:pt x="113184" y="147199"/>
                </a:lnTo>
                <a:lnTo>
                  <a:pt x="135210" y="147199"/>
                </a:lnTo>
                <a:lnTo>
                  <a:pt x="119427" y="104555"/>
                </a:lnTo>
                <a:close/>
              </a:path>
              <a:path w="135255" h="147319">
                <a:moveTo>
                  <a:pt x="88739" y="21639"/>
                </a:moveTo>
                <a:lnTo>
                  <a:pt x="68093" y="21639"/>
                </a:lnTo>
                <a:lnTo>
                  <a:pt x="91438" y="86909"/>
                </a:lnTo>
                <a:lnTo>
                  <a:pt x="112896" y="86909"/>
                </a:lnTo>
                <a:lnTo>
                  <a:pt x="88739" y="21639"/>
                </a:lnTo>
                <a:close/>
              </a:path>
              <a:path w="135255" h="147319">
                <a:moveTo>
                  <a:pt x="68093" y="21639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48649" y="170433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41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58907" y="156591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20515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84874" y="1565630"/>
            <a:ext cx="248556" cy="14759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36145" y="1750358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40" y="0"/>
                </a:moveTo>
                <a:lnTo>
                  <a:pt x="29855" y="11856"/>
                </a:lnTo>
                <a:lnTo>
                  <a:pt x="4840" y="45784"/>
                </a:lnTo>
                <a:lnTo>
                  <a:pt x="0" y="77731"/>
                </a:lnTo>
                <a:lnTo>
                  <a:pt x="1163" y="94592"/>
                </a:lnTo>
                <a:lnTo>
                  <a:pt x="18637" y="134244"/>
                </a:lnTo>
                <a:lnTo>
                  <a:pt x="53755" y="153913"/>
                </a:lnTo>
                <a:lnTo>
                  <a:pt x="68651" y="155223"/>
                </a:lnTo>
                <a:lnTo>
                  <a:pt x="81540" y="154256"/>
                </a:lnTo>
                <a:lnTo>
                  <a:pt x="93260" y="151355"/>
                </a:lnTo>
                <a:lnTo>
                  <a:pt x="103812" y="146522"/>
                </a:lnTo>
                <a:lnTo>
                  <a:pt x="113197" y="139758"/>
                </a:lnTo>
                <a:lnTo>
                  <a:pt x="115203" y="137615"/>
                </a:lnTo>
                <a:lnTo>
                  <a:pt x="70072" y="137615"/>
                </a:lnTo>
                <a:lnTo>
                  <a:pt x="58863" y="136656"/>
                </a:lnTo>
                <a:lnTo>
                  <a:pt x="28229" y="113751"/>
                </a:lnTo>
                <a:lnTo>
                  <a:pt x="21174" y="77731"/>
                </a:lnTo>
                <a:lnTo>
                  <a:pt x="22017" y="64656"/>
                </a:lnTo>
                <a:lnTo>
                  <a:pt x="42027" y="26799"/>
                </a:lnTo>
                <a:lnTo>
                  <a:pt x="71012" y="17632"/>
                </a:lnTo>
                <a:lnTo>
                  <a:pt x="118650" y="17632"/>
                </a:lnTo>
                <a:lnTo>
                  <a:pt x="113564" y="12840"/>
                </a:lnTo>
                <a:lnTo>
                  <a:pt x="104712" y="7225"/>
                </a:lnTo>
                <a:lnTo>
                  <a:pt x="94727" y="3211"/>
                </a:lnTo>
                <a:lnTo>
                  <a:pt x="83605" y="803"/>
                </a:lnTo>
                <a:lnTo>
                  <a:pt x="71340" y="0"/>
                </a:lnTo>
                <a:close/>
              </a:path>
              <a:path w="135255" h="155575">
                <a:moveTo>
                  <a:pt x="134689" y="97050"/>
                </a:moveTo>
                <a:lnTo>
                  <a:pt x="114871" y="97050"/>
                </a:lnTo>
                <a:lnTo>
                  <a:pt x="112478" y="106206"/>
                </a:lnTo>
                <a:lnTo>
                  <a:pt x="109105" y="114259"/>
                </a:lnTo>
                <a:lnTo>
                  <a:pt x="70072" y="137615"/>
                </a:lnTo>
                <a:lnTo>
                  <a:pt x="115203" y="137615"/>
                </a:lnTo>
                <a:lnTo>
                  <a:pt x="121139" y="131276"/>
                </a:lnTo>
                <a:lnTo>
                  <a:pt x="127364" y="121328"/>
                </a:lnTo>
                <a:lnTo>
                  <a:pt x="131879" y="109918"/>
                </a:lnTo>
                <a:lnTo>
                  <a:pt x="134689" y="97050"/>
                </a:lnTo>
                <a:close/>
              </a:path>
              <a:path w="135255" h="155575">
                <a:moveTo>
                  <a:pt x="118650" y="17632"/>
                </a:moveTo>
                <a:lnTo>
                  <a:pt x="71012" y="17632"/>
                </a:lnTo>
                <a:lnTo>
                  <a:pt x="79339" y="18130"/>
                </a:lnTo>
                <a:lnTo>
                  <a:pt x="86873" y="19624"/>
                </a:lnTo>
                <a:lnTo>
                  <a:pt x="113564" y="48183"/>
                </a:lnTo>
                <a:lnTo>
                  <a:pt x="133344" y="48183"/>
                </a:lnTo>
                <a:lnTo>
                  <a:pt x="130886" y="37515"/>
                </a:lnTo>
                <a:lnTo>
                  <a:pt x="126766" y="28064"/>
                </a:lnTo>
                <a:lnTo>
                  <a:pt x="120991" y="19837"/>
                </a:lnTo>
                <a:lnTo>
                  <a:pt x="118650" y="17632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83834" y="1750364"/>
            <a:ext cx="147955" cy="155575"/>
          </a:xfrm>
          <a:custGeom>
            <a:avLst/>
            <a:gdLst/>
            <a:ahLst/>
            <a:cxnLst/>
            <a:rect l="l" t="t" r="r" b="b"/>
            <a:pathLst>
              <a:path w="147955" h="155575">
                <a:moveTo>
                  <a:pt x="73930" y="0"/>
                </a:moveTo>
                <a:lnTo>
                  <a:pt x="31453" y="12059"/>
                </a:lnTo>
                <a:lnTo>
                  <a:pt x="5114" y="46211"/>
                </a:lnTo>
                <a:lnTo>
                  <a:pt x="0" y="77718"/>
                </a:lnTo>
                <a:lnTo>
                  <a:pt x="1279" y="94253"/>
                </a:lnTo>
                <a:lnTo>
                  <a:pt x="20439" y="133837"/>
                </a:lnTo>
                <a:lnTo>
                  <a:pt x="58198" y="153885"/>
                </a:lnTo>
                <a:lnTo>
                  <a:pt x="73930" y="155223"/>
                </a:lnTo>
                <a:lnTo>
                  <a:pt x="89731" y="153885"/>
                </a:lnTo>
                <a:lnTo>
                  <a:pt x="103930" y="149873"/>
                </a:lnTo>
                <a:lnTo>
                  <a:pt x="116534" y="143190"/>
                </a:lnTo>
                <a:lnTo>
                  <a:pt x="123113" y="137603"/>
                </a:lnTo>
                <a:lnTo>
                  <a:pt x="73930" y="137603"/>
                </a:lnTo>
                <a:lnTo>
                  <a:pt x="62660" y="136571"/>
                </a:lnTo>
                <a:lnTo>
                  <a:pt x="29361" y="112156"/>
                </a:lnTo>
                <a:lnTo>
                  <a:pt x="21187" y="77718"/>
                </a:lnTo>
                <a:lnTo>
                  <a:pt x="22094" y="64896"/>
                </a:lnTo>
                <a:lnTo>
                  <a:pt x="43565" y="26946"/>
                </a:lnTo>
                <a:lnTo>
                  <a:pt x="73930" y="17619"/>
                </a:lnTo>
                <a:lnTo>
                  <a:pt x="123064" y="17619"/>
                </a:lnTo>
                <a:lnTo>
                  <a:pt x="116534" y="12059"/>
                </a:lnTo>
                <a:lnTo>
                  <a:pt x="103930" y="5360"/>
                </a:lnTo>
                <a:lnTo>
                  <a:pt x="89731" y="1340"/>
                </a:lnTo>
                <a:lnTo>
                  <a:pt x="73930" y="0"/>
                </a:lnTo>
                <a:close/>
              </a:path>
              <a:path w="147955" h="155575">
                <a:moveTo>
                  <a:pt x="123064" y="17619"/>
                </a:moveTo>
                <a:lnTo>
                  <a:pt x="73930" y="17619"/>
                </a:lnTo>
                <a:lnTo>
                  <a:pt x="85217" y="18656"/>
                </a:lnTo>
                <a:lnTo>
                  <a:pt x="95363" y="21765"/>
                </a:lnTo>
                <a:lnTo>
                  <a:pt x="123125" y="53369"/>
                </a:lnTo>
                <a:lnTo>
                  <a:pt x="126761" y="77718"/>
                </a:lnTo>
                <a:lnTo>
                  <a:pt x="125852" y="90487"/>
                </a:lnTo>
                <a:lnTo>
                  <a:pt x="104366" y="128303"/>
                </a:lnTo>
                <a:lnTo>
                  <a:pt x="73930" y="137603"/>
                </a:lnTo>
                <a:lnTo>
                  <a:pt x="123113" y="137603"/>
                </a:lnTo>
                <a:lnTo>
                  <a:pt x="146641" y="94253"/>
                </a:lnTo>
                <a:lnTo>
                  <a:pt x="147910" y="77718"/>
                </a:lnTo>
                <a:lnTo>
                  <a:pt x="146641" y="61127"/>
                </a:lnTo>
                <a:lnTo>
                  <a:pt x="142829" y="46211"/>
                </a:lnTo>
                <a:lnTo>
                  <a:pt x="136466" y="32979"/>
                </a:lnTo>
                <a:lnTo>
                  <a:pt x="127547" y="21436"/>
                </a:lnTo>
                <a:lnTo>
                  <a:pt x="123064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39714" y="1750363"/>
            <a:ext cx="121285" cy="155575"/>
          </a:xfrm>
          <a:custGeom>
            <a:avLst/>
            <a:gdLst/>
            <a:ahLst/>
            <a:cxnLst/>
            <a:rect l="l" t="t" r="r" b="b"/>
            <a:pathLst>
              <a:path w="121285" h="155575">
                <a:moveTo>
                  <a:pt x="18878" y="104150"/>
                </a:moveTo>
                <a:lnTo>
                  <a:pt x="0" y="104150"/>
                </a:lnTo>
                <a:lnTo>
                  <a:pt x="42" y="105684"/>
                </a:lnTo>
                <a:lnTo>
                  <a:pt x="16328" y="141697"/>
                </a:lnTo>
                <a:lnTo>
                  <a:pt x="62777" y="155223"/>
                </a:lnTo>
                <a:lnTo>
                  <a:pt x="75461" y="154487"/>
                </a:lnTo>
                <a:lnTo>
                  <a:pt x="86754" y="152285"/>
                </a:lnTo>
                <a:lnTo>
                  <a:pt x="96656" y="148623"/>
                </a:lnTo>
                <a:lnTo>
                  <a:pt x="105166" y="143510"/>
                </a:lnTo>
                <a:lnTo>
                  <a:pt x="111503" y="137603"/>
                </a:lnTo>
                <a:lnTo>
                  <a:pt x="62790" y="137603"/>
                </a:lnTo>
                <a:lnTo>
                  <a:pt x="53124" y="137056"/>
                </a:lnTo>
                <a:lnTo>
                  <a:pt x="19829" y="111705"/>
                </a:lnTo>
                <a:lnTo>
                  <a:pt x="18878" y="104150"/>
                </a:lnTo>
                <a:close/>
              </a:path>
              <a:path w="121285" h="155575">
                <a:moveTo>
                  <a:pt x="60214" y="0"/>
                </a:moveTo>
                <a:lnTo>
                  <a:pt x="20186" y="12423"/>
                </a:lnTo>
                <a:lnTo>
                  <a:pt x="5417" y="45863"/>
                </a:lnTo>
                <a:lnTo>
                  <a:pt x="5541" y="55877"/>
                </a:lnTo>
                <a:lnTo>
                  <a:pt x="42566" y="81420"/>
                </a:lnTo>
                <a:lnTo>
                  <a:pt x="69044" y="87530"/>
                </a:lnTo>
                <a:lnTo>
                  <a:pt x="77937" y="89815"/>
                </a:lnTo>
                <a:lnTo>
                  <a:pt x="101321" y="105684"/>
                </a:lnTo>
                <a:lnTo>
                  <a:pt x="101321" y="120907"/>
                </a:lnTo>
                <a:lnTo>
                  <a:pt x="62790" y="137603"/>
                </a:lnTo>
                <a:lnTo>
                  <a:pt x="111503" y="137603"/>
                </a:lnTo>
                <a:lnTo>
                  <a:pt x="112006" y="137133"/>
                </a:lnTo>
                <a:lnTo>
                  <a:pt x="116900" y="129716"/>
                </a:lnTo>
                <a:lnTo>
                  <a:pt x="119841" y="121261"/>
                </a:lnTo>
                <a:lnTo>
                  <a:pt x="120818" y="111705"/>
                </a:lnTo>
                <a:lnTo>
                  <a:pt x="120251" y="103545"/>
                </a:lnTo>
                <a:lnTo>
                  <a:pt x="91202" y="73049"/>
                </a:lnTo>
                <a:lnTo>
                  <a:pt x="54923" y="64180"/>
                </a:lnTo>
                <a:lnTo>
                  <a:pt x="46640" y="62147"/>
                </a:lnTo>
                <a:lnTo>
                  <a:pt x="24893" y="48842"/>
                </a:lnTo>
                <a:lnTo>
                  <a:pt x="24893" y="34822"/>
                </a:lnTo>
                <a:lnTo>
                  <a:pt x="60176" y="17619"/>
                </a:lnTo>
                <a:lnTo>
                  <a:pt x="106055" y="17619"/>
                </a:lnTo>
                <a:lnTo>
                  <a:pt x="100891" y="12397"/>
                </a:lnTo>
                <a:lnTo>
                  <a:pt x="92675" y="6979"/>
                </a:lnTo>
                <a:lnTo>
                  <a:pt x="83151" y="3104"/>
                </a:lnTo>
                <a:lnTo>
                  <a:pt x="72319" y="776"/>
                </a:lnTo>
                <a:lnTo>
                  <a:pt x="60214" y="0"/>
                </a:lnTo>
                <a:close/>
              </a:path>
              <a:path w="121285" h="155575">
                <a:moveTo>
                  <a:pt x="106055" y="17619"/>
                </a:moveTo>
                <a:lnTo>
                  <a:pt x="60176" y="17619"/>
                </a:lnTo>
                <a:lnTo>
                  <a:pt x="68163" y="18094"/>
                </a:lnTo>
                <a:lnTo>
                  <a:pt x="75296" y="19515"/>
                </a:lnTo>
                <a:lnTo>
                  <a:pt x="98252" y="46662"/>
                </a:lnTo>
                <a:lnTo>
                  <a:pt x="117143" y="46662"/>
                </a:lnTo>
                <a:lnTo>
                  <a:pt x="115739" y="36347"/>
                </a:lnTo>
                <a:lnTo>
                  <a:pt x="112571" y="27199"/>
                </a:lnTo>
                <a:lnTo>
                  <a:pt x="107651" y="19247"/>
                </a:lnTo>
                <a:lnTo>
                  <a:pt x="106055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24417" y="1771982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616"/>
                </a:lnTo>
              </a:path>
            </a:pathLst>
          </a:custGeom>
          <a:ln w="20540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62864" y="176318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32" y="0"/>
                </a:lnTo>
              </a:path>
            </a:pathLst>
          </a:custGeom>
          <a:ln w="17595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1424" y="1754384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04" y="0"/>
                </a:moveTo>
                <a:lnTo>
                  <a:pt x="57259" y="0"/>
                </a:lnTo>
                <a:lnTo>
                  <a:pt x="0" y="147212"/>
                </a:lnTo>
                <a:lnTo>
                  <a:pt x="21163" y="147212"/>
                </a:lnTo>
                <a:lnTo>
                  <a:pt x="37123" y="104542"/>
                </a:lnTo>
                <a:lnTo>
                  <a:pt x="119402" y="104542"/>
                </a:lnTo>
                <a:lnTo>
                  <a:pt x="112875" y="86909"/>
                </a:lnTo>
                <a:lnTo>
                  <a:pt x="43632" y="86909"/>
                </a:lnTo>
                <a:lnTo>
                  <a:pt x="68029" y="21683"/>
                </a:lnTo>
                <a:lnTo>
                  <a:pt x="88705" y="21614"/>
                </a:lnTo>
                <a:lnTo>
                  <a:pt x="80704" y="0"/>
                </a:lnTo>
                <a:close/>
              </a:path>
              <a:path w="135255" h="147319">
                <a:moveTo>
                  <a:pt x="119402" y="104542"/>
                </a:moveTo>
                <a:lnTo>
                  <a:pt x="97680" y="104542"/>
                </a:lnTo>
                <a:lnTo>
                  <a:pt x="113146" y="147212"/>
                </a:lnTo>
                <a:lnTo>
                  <a:pt x="135197" y="147212"/>
                </a:lnTo>
                <a:lnTo>
                  <a:pt x="119402" y="104542"/>
                </a:lnTo>
                <a:close/>
              </a:path>
              <a:path w="135255" h="147319">
                <a:moveTo>
                  <a:pt x="88705" y="21614"/>
                </a:moveTo>
                <a:lnTo>
                  <a:pt x="68055" y="21614"/>
                </a:lnTo>
                <a:lnTo>
                  <a:pt x="91400" y="86909"/>
                </a:lnTo>
                <a:lnTo>
                  <a:pt x="112875" y="86909"/>
                </a:lnTo>
                <a:lnTo>
                  <a:pt x="88705" y="21614"/>
                </a:lnTo>
                <a:close/>
              </a:path>
              <a:path w="135255" h="147319">
                <a:moveTo>
                  <a:pt x="68055" y="21614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82227" y="1754380"/>
            <a:ext cx="126024" cy="1472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41840" y="175438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212"/>
                </a:lnTo>
              </a:path>
            </a:pathLst>
          </a:custGeom>
          <a:ln w="20553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76454" y="1750358"/>
            <a:ext cx="277658" cy="15522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76481" y="1364359"/>
            <a:ext cx="479931" cy="53431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27" y="8842222"/>
            <a:ext cx="67075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Source: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Based </a:t>
            </a:r>
            <a:r>
              <a:rPr sz="1400" spc="-25" dirty="0">
                <a:solidFill>
                  <a:srgbClr val="858584"/>
                </a:solidFill>
                <a:latin typeface="Helvetica-Light"/>
                <a:cs typeface="Helvetica-Light"/>
              </a:rPr>
              <a:t>on </a:t>
            </a: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SNA2008 </a:t>
            </a:r>
            <a:r>
              <a:rPr sz="1400" spc="-35" dirty="0">
                <a:solidFill>
                  <a:srgbClr val="858584"/>
                </a:solidFill>
                <a:latin typeface="Helvetica-Light"/>
                <a:cs typeface="Helvetica-Light"/>
              </a:rPr>
              <a:t>and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Manual </a:t>
            </a:r>
            <a:r>
              <a:rPr sz="1400" spc="-25" dirty="0">
                <a:solidFill>
                  <a:srgbClr val="858584"/>
                </a:solidFill>
                <a:latin typeface="Helvetica-Light"/>
                <a:cs typeface="Helvetica-Light"/>
              </a:rPr>
              <a:t>of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Supply </a:t>
            </a:r>
            <a:r>
              <a:rPr sz="1400" spc="-35" dirty="0">
                <a:solidFill>
                  <a:srgbClr val="858584"/>
                </a:solidFill>
                <a:latin typeface="Helvetica-Light"/>
                <a:cs typeface="Helvetica-Light"/>
              </a:rPr>
              <a:t>Use and </a:t>
            </a: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Input-Output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Table,</a:t>
            </a:r>
            <a:r>
              <a:rPr sz="1400" spc="-215" dirty="0">
                <a:solidFill>
                  <a:srgbClr val="858584"/>
                </a:solidFill>
                <a:latin typeface="Helvetica-Light"/>
                <a:cs typeface="Helvetica-Light"/>
              </a:rPr>
              <a:t> </a:t>
            </a:r>
            <a:r>
              <a:rPr sz="1400" spc="-50" dirty="0">
                <a:solidFill>
                  <a:srgbClr val="858584"/>
                </a:solidFill>
                <a:latin typeface="Helvetica-Light"/>
                <a:cs typeface="Helvetica-Light"/>
              </a:rPr>
              <a:t>Eurostat.</a:t>
            </a:r>
            <a:endParaRPr sz="140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0002" y="4315945"/>
            <a:ext cx="8329930" cy="2294255"/>
          </a:xfrm>
          <a:custGeom>
            <a:avLst/>
            <a:gdLst/>
            <a:ahLst/>
            <a:cxnLst/>
            <a:rect l="l" t="t" r="r" b="b"/>
            <a:pathLst>
              <a:path w="8329930" h="2294254">
                <a:moveTo>
                  <a:pt x="0" y="2293915"/>
                </a:moveTo>
                <a:lnTo>
                  <a:pt x="8329781" y="2293915"/>
                </a:lnTo>
                <a:lnTo>
                  <a:pt x="8329781" y="0"/>
                </a:lnTo>
                <a:lnTo>
                  <a:pt x="0" y="0"/>
                </a:lnTo>
                <a:lnTo>
                  <a:pt x="0" y="2293915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0849" y="2676841"/>
          <a:ext cx="11875132" cy="448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Products</a:t>
                      </a:r>
                      <a:r>
                        <a:rPr sz="14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(NP)</a:t>
                      </a:r>
                      <a:endParaRPr sz="14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F2F4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44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7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Categories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17780" marB="0">
                    <a:solidFill>
                      <a:srgbClr val="EBEBE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5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  <a:endParaRPr sz="14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48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2F4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090" marR="294640">
                        <a:lnSpc>
                          <a:spcPts val="1280"/>
                        </a:lnSpc>
                        <a:spcBef>
                          <a:spcPts val="1170"/>
                        </a:spcBef>
                        <a:tabLst>
                          <a:tab pos="1764664" algn="l"/>
                          <a:tab pos="1810385" algn="l"/>
                          <a:tab pos="3475354" algn="l"/>
                          <a:tab pos="4923790" algn="l"/>
                          <a:tab pos="5090795" algn="l"/>
                          <a:tab pos="6411595" algn="l"/>
                        </a:tabLst>
                      </a:pPr>
                      <a:r>
                        <a:rPr sz="125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Expenditure	Expenditure	Expenditure	Gross</a:t>
                      </a:r>
                      <a:r>
                        <a:rPr sz="1250" b="1" spc="2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b="1" spc="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fixed	Changes  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by</a:t>
                      </a:r>
                      <a:r>
                        <a:rPr sz="1250" b="1" spc="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households		by</a:t>
                      </a:r>
                      <a:r>
                        <a:rPr sz="1250" b="1" spc="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non</a:t>
                      </a:r>
                      <a:r>
                        <a:rPr sz="1250" b="1" spc="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profit	by</a:t>
                      </a:r>
                      <a:r>
                        <a:rPr sz="1250" b="1" spc="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goverment		</a:t>
                      </a:r>
                      <a:r>
                        <a:rPr sz="125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capita</a:t>
                      </a:r>
                      <a:r>
                        <a:rPr sz="125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l	inventories</a:t>
                      </a:r>
                      <a:endParaRPr sz="1250">
                        <a:latin typeface="Helvetica"/>
                        <a:cs typeface="Helvetica"/>
                      </a:endParaRPr>
                    </a:p>
                    <a:p>
                      <a:pPr marL="1764664">
                        <a:lnSpc>
                          <a:spcPts val="1280"/>
                        </a:lnSpc>
                        <a:tabLst>
                          <a:tab pos="4996180" algn="l"/>
                        </a:tabLst>
                      </a:pPr>
                      <a:r>
                        <a:rPr sz="125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organisations	</a:t>
                      </a:r>
                      <a:r>
                        <a:rPr sz="1250" b="1" spc="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formation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Agriculture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191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B2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B297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112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Imported products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for final consumption (c.i.f</a:t>
                      </a:r>
                      <a:r>
                        <a:rPr sz="150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values)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Manufacture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5016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A95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A95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Construction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635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CC2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CC2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Trade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25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7E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7E2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Hotel and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transportat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84B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ion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84B3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Financial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services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C4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C41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Other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services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334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334A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7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3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Total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(basic</a:t>
                      </a:r>
                      <a:r>
                        <a:rPr sz="150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prices)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868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Final uses by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category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C5DBF4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78130" indent="33020">
                        <a:lnSpc>
                          <a:spcPts val="1590"/>
                        </a:lnSpc>
                        <a:spcBef>
                          <a:spcPts val="670"/>
                        </a:spcBef>
                      </a:pPr>
                      <a:r>
                        <a:rPr sz="1550" b="1" spc="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Imported 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final</a:t>
                      </a:r>
                      <a:r>
                        <a:rPr sz="1550" b="1" spc="-6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uses</a:t>
                      </a:r>
                      <a:endParaRPr sz="1550">
                        <a:latin typeface="Helvetica"/>
                        <a:cs typeface="Helvetica"/>
                      </a:endParaRPr>
                    </a:p>
                  </a:txBody>
                  <a:tcPr marL="0" marR="0" marT="85090" marB="0">
                    <a:solidFill>
                      <a:srgbClr val="007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987406" y="4469612"/>
            <a:ext cx="116345" cy="116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5384" y="4791026"/>
            <a:ext cx="116357" cy="11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5384" y="4462064"/>
            <a:ext cx="116357" cy="116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406" y="4791026"/>
            <a:ext cx="116345" cy="116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7406" y="5112427"/>
            <a:ext cx="116345" cy="116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7406" y="5433838"/>
            <a:ext cx="116345" cy="116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9894" y="4469612"/>
            <a:ext cx="116345" cy="116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9894" y="4791026"/>
            <a:ext cx="116345" cy="116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9894" y="5112427"/>
            <a:ext cx="116345" cy="116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9894" y="5433838"/>
            <a:ext cx="116345" cy="116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7406" y="5755238"/>
            <a:ext cx="116345" cy="116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7406" y="6076652"/>
            <a:ext cx="116345" cy="116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7406" y="6398064"/>
            <a:ext cx="116345" cy="116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88093" y="4781610"/>
            <a:ext cx="116345" cy="116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18200" y="6360972"/>
            <a:ext cx="116344" cy="116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80771" y="719163"/>
            <a:ext cx="6844665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95"/>
              </a:spcBef>
            </a:pP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Resulting process: 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import matrix</a:t>
            </a:r>
            <a:r>
              <a:rPr sz="3100" spc="-4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process</a:t>
            </a:r>
            <a:endParaRPr sz="3100">
              <a:latin typeface="Helvetica-Light"/>
              <a:cs typeface="Helvetica-Light"/>
            </a:endParaRPr>
          </a:p>
          <a:p>
            <a:pPr marL="61594">
              <a:lnSpc>
                <a:spcPts val="3120"/>
              </a:lnSpc>
            </a:pPr>
            <a:r>
              <a:rPr sz="2650" b="1" spc="-40" dirty="0">
                <a:solidFill>
                  <a:srgbClr val="1D1D1B"/>
                </a:solidFill>
                <a:latin typeface="Helvetica"/>
                <a:cs typeface="Helvetica"/>
              </a:rPr>
              <a:t>Final</a:t>
            </a:r>
            <a:r>
              <a:rPr sz="2650" b="1" spc="-13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50" b="1" spc="-50" dirty="0">
                <a:solidFill>
                  <a:srgbClr val="1D1D1B"/>
                </a:solidFill>
                <a:latin typeface="Helvetica"/>
                <a:cs typeface="Helvetica"/>
              </a:rPr>
              <a:t>consumption</a:t>
            </a:r>
            <a:endParaRPr sz="2650">
              <a:latin typeface="Helvetica"/>
              <a:cs typeface="Helvetic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25007" y="3594100"/>
            <a:ext cx="70485" cy="67310"/>
          </a:xfrm>
          <a:custGeom>
            <a:avLst/>
            <a:gdLst/>
            <a:ahLst/>
            <a:cxnLst/>
            <a:rect l="l" t="t" r="r" b="b"/>
            <a:pathLst>
              <a:path w="70484" h="67310">
                <a:moveTo>
                  <a:pt x="0" y="67309"/>
                </a:moveTo>
                <a:lnTo>
                  <a:pt x="70252" y="67309"/>
                </a:lnTo>
                <a:lnTo>
                  <a:pt x="70252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5007" y="356298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90" y="0"/>
                </a:lnTo>
              </a:path>
            </a:pathLst>
          </a:custGeom>
          <a:ln w="6223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5007" y="3475990"/>
            <a:ext cx="17780" cy="55880"/>
          </a:xfrm>
          <a:custGeom>
            <a:avLst/>
            <a:gdLst/>
            <a:ahLst/>
            <a:cxnLst/>
            <a:rect l="l" t="t" r="r" b="b"/>
            <a:pathLst>
              <a:path w="17779" h="55879">
                <a:moveTo>
                  <a:pt x="0" y="55879"/>
                </a:moveTo>
                <a:lnTo>
                  <a:pt x="17208" y="55879"/>
                </a:lnTo>
                <a:lnTo>
                  <a:pt x="17208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5007" y="346392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90" y="0"/>
                </a:lnTo>
              </a:path>
            </a:pathLst>
          </a:custGeom>
          <a:ln w="2413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5007" y="3394709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0" y="57150"/>
                </a:moveTo>
                <a:lnTo>
                  <a:pt x="17208" y="57150"/>
                </a:lnTo>
                <a:lnTo>
                  <a:pt x="1720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5007" y="338264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90" y="0"/>
                </a:lnTo>
              </a:path>
            </a:pathLst>
          </a:custGeom>
          <a:ln w="24129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25007" y="3313429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0" y="57150"/>
                </a:moveTo>
                <a:lnTo>
                  <a:pt x="17208" y="57150"/>
                </a:lnTo>
                <a:lnTo>
                  <a:pt x="1720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5007" y="330136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90" y="0"/>
                </a:lnTo>
              </a:path>
            </a:pathLst>
          </a:custGeom>
          <a:ln w="24129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5007" y="3232150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0" y="57150"/>
                </a:moveTo>
                <a:lnTo>
                  <a:pt x="17208" y="57150"/>
                </a:lnTo>
                <a:lnTo>
                  <a:pt x="1720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25007" y="320865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90" y="0"/>
                </a:lnTo>
              </a:path>
            </a:pathLst>
          </a:custGeom>
          <a:ln w="4699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8145" y="3594227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4" h="66675">
                <a:moveTo>
                  <a:pt x="70252" y="0"/>
                </a:moveTo>
                <a:lnTo>
                  <a:pt x="0" y="0"/>
                </a:lnTo>
                <a:lnTo>
                  <a:pt x="0" y="66666"/>
                </a:lnTo>
                <a:lnTo>
                  <a:pt x="70252" y="66666"/>
                </a:lnTo>
                <a:lnTo>
                  <a:pt x="70252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68072" y="3475395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1" y="0"/>
                </a:moveTo>
                <a:lnTo>
                  <a:pt x="0" y="0"/>
                </a:lnTo>
                <a:lnTo>
                  <a:pt x="0" y="57087"/>
                </a:lnTo>
                <a:lnTo>
                  <a:pt x="12321" y="57087"/>
                </a:lnTo>
                <a:lnTo>
                  <a:pt x="12321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6251" y="3475395"/>
            <a:ext cx="11430" cy="57150"/>
          </a:xfrm>
          <a:custGeom>
            <a:avLst/>
            <a:gdLst/>
            <a:ahLst/>
            <a:cxnLst/>
            <a:rect l="l" t="t" r="r" b="b"/>
            <a:pathLst>
              <a:path w="11429" h="57150">
                <a:moveTo>
                  <a:pt x="10902" y="0"/>
                </a:moveTo>
                <a:lnTo>
                  <a:pt x="0" y="0"/>
                </a:lnTo>
                <a:lnTo>
                  <a:pt x="0" y="57087"/>
                </a:lnTo>
                <a:lnTo>
                  <a:pt x="10902" y="57087"/>
                </a:lnTo>
                <a:lnTo>
                  <a:pt x="10902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43011" y="3475395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0" y="0"/>
                </a:moveTo>
                <a:lnTo>
                  <a:pt x="0" y="0"/>
                </a:lnTo>
                <a:lnTo>
                  <a:pt x="0" y="57087"/>
                </a:lnTo>
                <a:lnTo>
                  <a:pt x="12320" y="57087"/>
                </a:lnTo>
                <a:lnTo>
                  <a:pt x="12320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81189" y="3475395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17208" y="0"/>
                </a:moveTo>
                <a:lnTo>
                  <a:pt x="0" y="0"/>
                </a:lnTo>
                <a:lnTo>
                  <a:pt x="0" y="57087"/>
                </a:lnTo>
                <a:lnTo>
                  <a:pt x="17208" y="57087"/>
                </a:lnTo>
                <a:lnTo>
                  <a:pt x="17208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68072" y="3394509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1" y="0"/>
                </a:moveTo>
                <a:lnTo>
                  <a:pt x="0" y="0"/>
                </a:lnTo>
                <a:lnTo>
                  <a:pt x="0" y="57087"/>
                </a:lnTo>
                <a:lnTo>
                  <a:pt x="12321" y="57087"/>
                </a:lnTo>
                <a:lnTo>
                  <a:pt x="12321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6251" y="3394509"/>
            <a:ext cx="11430" cy="57150"/>
          </a:xfrm>
          <a:custGeom>
            <a:avLst/>
            <a:gdLst/>
            <a:ahLst/>
            <a:cxnLst/>
            <a:rect l="l" t="t" r="r" b="b"/>
            <a:pathLst>
              <a:path w="11429" h="57150">
                <a:moveTo>
                  <a:pt x="10902" y="0"/>
                </a:moveTo>
                <a:lnTo>
                  <a:pt x="0" y="0"/>
                </a:lnTo>
                <a:lnTo>
                  <a:pt x="0" y="57087"/>
                </a:lnTo>
                <a:lnTo>
                  <a:pt x="10902" y="57087"/>
                </a:lnTo>
                <a:lnTo>
                  <a:pt x="10902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43011" y="3394509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0" y="0"/>
                </a:moveTo>
                <a:lnTo>
                  <a:pt x="0" y="0"/>
                </a:lnTo>
                <a:lnTo>
                  <a:pt x="0" y="57087"/>
                </a:lnTo>
                <a:lnTo>
                  <a:pt x="12320" y="57087"/>
                </a:lnTo>
                <a:lnTo>
                  <a:pt x="12320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81189" y="3394509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17208" y="0"/>
                </a:moveTo>
                <a:lnTo>
                  <a:pt x="0" y="0"/>
                </a:lnTo>
                <a:lnTo>
                  <a:pt x="0" y="57087"/>
                </a:lnTo>
                <a:lnTo>
                  <a:pt x="17208" y="57087"/>
                </a:lnTo>
                <a:lnTo>
                  <a:pt x="17208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8072" y="3313610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1" y="0"/>
                </a:moveTo>
                <a:lnTo>
                  <a:pt x="0" y="0"/>
                </a:lnTo>
                <a:lnTo>
                  <a:pt x="0" y="57087"/>
                </a:lnTo>
                <a:lnTo>
                  <a:pt x="12321" y="57087"/>
                </a:lnTo>
                <a:lnTo>
                  <a:pt x="12321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06251" y="3313610"/>
            <a:ext cx="11430" cy="57150"/>
          </a:xfrm>
          <a:custGeom>
            <a:avLst/>
            <a:gdLst/>
            <a:ahLst/>
            <a:cxnLst/>
            <a:rect l="l" t="t" r="r" b="b"/>
            <a:pathLst>
              <a:path w="11429" h="57150">
                <a:moveTo>
                  <a:pt x="10902" y="0"/>
                </a:moveTo>
                <a:lnTo>
                  <a:pt x="0" y="0"/>
                </a:lnTo>
                <a:lnTo>
                  <a:pt x="0" y="57087"/>
                </a:lnTo>
                <a:lnTo>
                  <a:pt x="10902" y="57087"/>
                </a:lnTo>
                <a:lnTo>
                  <a:pt x="10902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3011" y="3313610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0" y="0"/>
                </a:moveTo>
                <a:lnTo>
                  <a:pt x="0" y="0"/>
                </a:lnTo>
                <a:lnTo>
                  <a:pt x="0" y="57087"/>
                </a:lnTo>
                <a:lnTo>
                  <a:pt x="12320" y="57087"/>
                </a:lnTo>
                <a:lnTo>
                  <a:pt x="12320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1189" y="3313610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17208" y="0"/>
                </a:moveTo>
                <a:lnTo>
                  <a:pt x="0" y="0"/>
                </a:lnTo>
                <a:lnTo>
                  <a:pt x="0" y="57087"/>
                </a:lnTo>
                <a:lnTo>
                  <a:pt x="17208" y="57087"/>
                </a:lnTo>
                <a:lnTo>
                  <a:pt x="17208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68072" y="3232710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1" y="0"/>
                </a:moveTo>
                <a:lnTo>
                  <a:pt x="0" y="0"/>
                </a:lnTo>
                <a:lnTo>
                  <a:pt x="0" y="57100"/>
                </a:lnTo>
                <a:lnTo>
                  <a:pt x="12321" y="57100"/>
                </a:lnTo>
                <a:lnTo>
                  <a:pt x="12321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251" y="3232710"/>
            <a:ext cx="11430" cy="57150"/>
          </a:xfrm>
          <a:custGeom>
            <a:avLst/>
            <a:gdLst/>
            <a:ahLst/>
            <a:cxnLst/>
            <a:rect l="l" t="t" r="r" b="b"/>
            <a:pathLst>
              <a:path w="11429" h="57150">
                <a:moveTo>
                  <a:pt x="10902" y="0"/>
                </a:moveTo>
                <a:lnTo>
                  <a:pt x="0" y="0"/>
                </a:lnTo>
                <a:lnTo>
                  <a:pt x="0" y="57100"/>
                </a:lnTo>
                <a:lnTo>
                  <a:pt x="10902" y="57100"/>
                </a:lnTo>
                <a:lnTo>
                  <a:pt x="10902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43011" y="3232710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320" y="0"/>
                </a:moveTo>
                <a:lnTo>
                  <a:pt x="0" y="0"/>
                </a:lnTo>
                <a:lnTo>
                  <a:pt x="0" y="57100"/>
                </a:lnTo>
                <a:lnTo>
                  <a:pt x="12320" y="57100"/>
                </a:lnTo>
                <a:lnTo>
                  <a:pt x="12320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81189" y="3232710"/>
            <a:ext cx="17780" cy="57150"/>
          </a:xfrm>
          <a:custGeom>
            <a:avLst/>
            <a:gdLst/>
            <a:ahLst/>
            <a:cxnLst/>
            <a:rect l="l" t="t" r="r" b="b"/>
            <a:pathLst>
              <a:path w="17779" h="57150">
                <a:moveTo>
                  <a:pt x="17208" y="0"/>
                </a:moveTo>
                <a:lnTo>
                  <a:pt x="0" y="0"/>
                </a:lnTo>
                <a:lnTo>
                  <a:pt x="0" y="57100"/>
                </a:lnTo>
                <a:lnTo>
                  <a:pt x="17208" y="57100"/>
                </a:lnTo>
                <a:lnTo>
                  <a:pt x="17208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59847" y="360743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17" y="0"/>
                </a:lnTo>
              </a:path>
            </a:pathLst>
          </a:custGeom>
          <a:ln w="5715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9847" y="353695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09" h="41910">
                <a:moveTo>
                  <a:pt x="0" y="41909"/>
                </a:moveTo>
                <a:lnTo>
                  <a:pt x="28985" y="41909"/>
                </a:lnTo>
                <a:lnTo>
                  <a:pt x="28985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9847" y="351853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17" y="0"/>
                </a:lnTo>
              </a:path>
            </a:pathLst>
          </a:custGeom>
          <a:ln w="3683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59847" y="3456940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09" h="43179">
                <a:moveTo>
                  <a:pt x="0" y="43179"/>
                </a:moveTo>
                <a:lnTo>
                  <a:pt x="28985" y="43179"/>
                </a:lnTo>
                <a:lnTo>
                  <a:pt x="28985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9847" y="343852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17" y="0"/>
                </a:lnTo>
              </a:path>
            </a:pathLst>
          </a:custGeom>
          <a:ln w="3683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59847" y="3376929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09" h="43179">
                <a:moveTo>
                  <a:pt x="0" y="43179"/>
                </a:moveTo>
                <a:lnTo>
                  <a:pt x="28985" y="43179"/>
                </a:lnTo>
                <a:lnTo>
                  <a:pt x="28985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59847" y="33585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17" y="0"/>
                </a:lnTo>
              </a:path>
            </a:pathLst>
          </a:custGeom>
          <a:ln w="36829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59847" y="3296920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09" h="43179">
                <a:moveTo>
                  <a:pt x="0" y="43180"/>
                </a:moveTo>
                <a:lnTo>
                  <a:pt x="28985" y="43180"/>
                </a:lnTo>
                <a:lnTo>
                  <a:pt x="28985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59847" y="327914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17" y="0"/>
                </a:lnTo>
              </a:path>
            </a:pathLst>
          </a:custGeom>
          <a:ln w="3556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32303" y="353682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43483" y="0"/>
                </a:moveTo>
                <a:lnTo>
                  <a:pt x="0" y="0"/>
                </a:lnTo>
                <a:lnTo>
                  <a:pt x="0" y="42575"/>
                </a:lnTo>
                <a:lnTo>
                  <a:pt x="43483" y="42575"/>
                </a:lnTo>
                <a:lnTo>
                  <a:pt x="43483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2303" y="34569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43483" y="0"/>
                </a:moveTo>
                <a:lnTo>
                  <a:pt x="0" y="0"/>
                </a:lnTo>
                <a:lnTo>
                  <a:pt x="0" y="42575"/>
                </a:lnTo>
                <a:lnTo>
                  <a:pt x="43483" y="42575"/>
                </a:lnTo>
                <a:lnTo>
                  <a:pt x="43483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32303" y="337713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43483" y="0"/>
                </a:moveTo>
                <a:lnTo>
                  <a:pt x="0" y="0"/>
                </a:lnTo>
                <a:lnTo>
                  <a:pt x="0" y="42574"/>
                </a:lnTo>
                <a:lnTo>
                  <a:pt x="43483" y="42574"/>
                </a:lnTo>
                <a:lnTo>
                  <a:pt x="43483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32303" y="3297301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43483" y="0"/>
                </a:moveTo>
                <a:lnTo>
                  <a:pt x="0" y="0"/>
                </a:lnTo>
                <a:lnTo>
                  <a:pt x="0" y="42575"/>
                </a:lnTo>
                <a:lnTo>
                  <a:pt x="43483" y="42575"/>
                </a:lnTo>
                <a:lnTo>
                  <a:pt x="43483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14049" y="363092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646" y="0"/>
                </a:lnTo>
              </a:path>
            </a:pathLst>
          </a:custGeom>
          <a:ln w="2032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14049" y="3580129"/>
            <a:ext cx="19050" cy="40640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40639"/>
                </a:moveTo>
                <a:lnTo>
                  <a:pt x="18905" y="40639"/>
                </a:lnTo>
                <a:lnTo>
                  <a:pt x="18905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14049" y="356742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540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17262" y="353949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239"/>
                </a:moveTo>
                <a:lnTo>
                  <a:pt x="21703" y="15239"/>
                </a:lnTo>
                <a:lnTo>
                  <a:pt x="2170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4049" y="352805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286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7262" y="3500120"/>
            <a:ext cx="22225" cy="16510"/>
          </a:xfrm>
          <a:custGeom>
            <a:avLst/>
            <a:gdLst/>
            <a:ahLst/>
            <a:cxnLst/>
            <a:rect l="l" t="t" r="r" b="b"/>
            <a:pathLst>
              <a:path w="22225" h="16510">
                <a:moveTo>
                  <a:pt x="0" y="16510"/>
                </a:moveTo>
                <a:lnTo>
                  <a:pt x="21703" y="16510"/>
                </a:lnTo>
                <a:lnTo>
                  <a:pt x="217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14049" y="348869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286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7262" y="346202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239"/>
                </a:moveTo>
                <a:lnTo>
                  <a:pt x="21703" y="15239"/>
                </a:lnTo>
                <a:lnTo>
                  <a:pt x="2170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14049" y="345059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286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17262" y="342392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239"/>
                </a:moveTo>
                <a:lnTo>
                  <a:pt x="21703" y="15239"/>
                </a:lnTo>
                <a:lnTo>
                  <a:pt x="2170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14049" y="341185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4129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17262" y="338455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239"/>
                </a:moveTo>
                <a:lnTo>
                  <a:pt x="21703" y="15239"/>
                </a:lnTo>
                <a:lnTo>
                  <a:pt x="2170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14049" y="337312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2286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17262" y="334645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239"/>
                </a:moveTo>
                <a:lnTo>
                  <a:pt x="21703" y="15239"/>
                </a:lnTo>
                <a:lnTo>
                  <a:pt x="2170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14049" y="333120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30480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80566" y="3580614"/>
            <a:ext cx="58419" cy="40005"/>
          </a:xfrm>
          <a:custGeom>
            <a:avLst/>
            <a:gdLst/>
            <a:ahLst/>
            <a:cxnLst/>
            <a:rect l="l" t="t" r="r" b="b"/>
            <a:pathLst>
              <a:path w="58420" h="40004">
                <a:moveTo>
                  <a:pt x="58399" y="0"/>
                </a:moveTo>
                <a:lnTo>
                  <a:pt x="0" y="0"/>
                </a:lnTo>
                <a:lnTo>
                  <a:pt x="0" y="39550"/>
                </a:lnTo>
                <a:lnTo>
                  <a:pt x="58399" y="39550"/>
                </a:lnTo>
                <a:lnTo>
                  <a:pt x="58399" y="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12155" y="3201751"/>
            <a:ext cx="554990" cy="442595"/>
          </a:xfrm>
          <a:custGeom>
            <a:avLst/>
            <a:gdLst/>
            <a:ahLst/>
            <a:cxnLst/>
            <a:rect l="l" t="t" r="r" b="b"/>
            <a:pathLst>
              <a:path w="554989" h="442595">
                <a:moveTo>
                  <a:pt x="277122" y="72423"/>
                </a:moveTo>
                <a:lnTo>
                  <a:pt x="73190" y="217975"/>
                </a:lnTo>
                <a:lnTo>
                  <a:pt x="73190" y="442530"/>
                </a:lnTo>
                <a:lnTo>
                  <a:pt x="138871" y="442530"/>
                </a:lnTo>
                <a:lnTo>
                  <a:pt x="138871" y="259551"/>
                </a:lnTo>
                <a:lnTo>
                  <a:pt x="481068" y="259551"/>
                </a:lnTo>
                <a:lnTo>
                  <a:pt x="481068" y="217975"/>
                </a:lnTo>
                <a:lnTo>
                  <a:pt x="277122" y="72423"/>
                </a:lnTo>
                <a:close/>
              </a:path>
              <a:path w="554989" h="442595">
                <a:moveTo>
                  <a:pt x="297028" y="259551"/>
                </a:moveTo>
                <a:lnTo>
                  <a:pt x="224193" y="259551"/>
                </a:lnTo>
                <a:lnTo>
                  <a:pt x="224193" y="442530"/>
                </a:lnTo>
                <a:lnTo>
                  <a:pt x="481068" y="442530"/>
                </a:lnTo>
                <a:lnTo>
                  <a:pt x="481068" y="367678"/>
                </a:lnTo>
                <a:lnTo>
                  <a:pt x="297028" y="367678"/>
                </a:lnTo>
                <a:lnTo>
                  <a:pt x="297028" y="259551"/>
                </a:lnTo>
                <a:close/>
              </a:path>
              <a:path w="554989" h="442595">
                <a:moveTo>
                  <a:pt x="481068" y="259551"/>
                </a:moveTo>
                <a:lnTo>
                  <a:pt x="423960" y="259551"/>
                </a:lnTo>
                <a:lnTo>
                  <a:pt x="423960" y="367678"/>
                </a:lnTo>
                <a:lnTo>
                  <a:pt x="481068" y="367678"/>
                </a:lnTo>
                <a:lnTo>
                  <a:pt x="481068" y="259551"/>
                </a:lnTo>
                <a:close/>
              </a:path>
              <a:path w="554989" h="442595">
                <a:moveTo>
                  <a:pt x="277122" y="0"/>
                </a:moveTo>
                <a:lnTo>
                  <a:pt x="0" y="198427"/>
                </a:lnTo>
                <a:lnTo>
                  <a:pt x="19842" y="226768"/>
                </a:lnTo>
                <a:lnTo>
                  <a:pt x="277122" y="43447"/>
                </a:lnTo>
                <a:lnTo>
                  <a:pt x="337980" y="43447"/>
                </a:lnTo>
                <a:lnTo>
                  <a:pt x="277122" y="0"/>
                </a:lnTo>
                <a:close/>
              </a:path>
              <a:path w="554989" h="442595">
                <a:moveTo>
                  <a:pt x="337980" y="43447"/>
                </a:moveTo>
                <a:lnTo>
                  <a:pt x="277122" y="43447"/>
                </a:lnTo>
                <a:lnTo>
                  <a:pt x="534428" y="226755"/>
                </a:lnTo>
                <a:lnTo>
                  <a:pt x="554537" y="198060"/>
                </a:lnTo>
                <a:lnTo>
                  <a:pt x="337980" y="43447"/>
                </a:lnTo>
                <a:close/>
              </a:path>
            </a:pathLst>
          </a:custGeom>
          <a:solidFill>
            <a:srgbClr val="156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14260" y="3637024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027" y="0"/>
                </a:lnTo>
              </a:path>
            </a:pathLst>
          </a:custGeom>
          <a:ln w="2886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39375" y="361759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462" y="0"/>
                </a:lnTo>
              </a:path>
            </a:pathLst>
          </a:custGeom>
          <a:ln w="21589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39375" y="358902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00" y="0"/>
                </a:lnTo>
              </a:path>
            </a:pathLst>
          </a:custGeom>
          <a:ln w="3556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39375" y="3526790"/>
            <a:ext cx="29209" cy="44450"/>
          </a:xfrm>
          <a:custGeom>
            <a:avLst/>
            <a:gdLst/>
            <a:ahLst/>
            <a:cxnLst/>
            <a:rect l="l" t="t" r="r" b="b"/>
            <a:pathLst>
              <a:path w="29210" h="44450">
                <a:moveTo>
                  <a:pt x="0" y="44450"/>
                </a:moveTo>
                <a:lnTo>
                  <a:pt x="29036" y="44450"/>
                </a:lnTo>
                <a:lnTo>
                  <a:pt x="29036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9375" y="350837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00" y="0"/>
                </a:lnTo>
              </a:path>
            </a:pathLst>
          </a:custGeom>
          <a:ln w="3683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9375" y="3445509"/>
            <a:ext cx="29209" cy="44450"/>
          </a:xfrm>
          <a:custGeom>
            <a:avLst/>
            <a:gdLst/>
            <a:ahLst/>
            <a:cxnLst/>
            <a:rect l="l" t="t" r="r" b="b"/>
            <a:pathLst>
              <a:path w="29210" h="44450">
                <a:moveTo>
                  <a:pt x="0" y="44450"/>
                </a:moveTo>
                <a:lnTo>
                  <a:pt x="29036" y="44450"/>
                </a:lnTo>
                <a:lnTo>
                  <a:pt x="29036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39375" y="342645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00" y="0"/>
                </a:lnTo>
              </a:path>
            </a:pathLst>
          </a:custGeom>
          <a:ln w="3810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9375" y="3364229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10" h="43179">
                <a:moveTo>
                  <a:pt x="0" y="43179"/>
                </a:moveTo>
                <a:lnTo>
                  <a:pt x="29036" y="43179"/>
                </a:lnTo>
                <a:lnTo>
                  <a:pt x="2903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39375" y="33451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00" y="0"/>
                </a:lnTo>
              </a:path>
            </a:pathLst>
          </a:custGeom>
          <a:ln w="3810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39375" y="3282950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10" h="43179">
                <a:moveTo>
                  <a:pt x="0" y="43179"/>
                </a:moveTo>
                <a:lnTo>
                  <a:pt x="29036" y="43179"/>
                </a:lnTo>
                <a:lnTo>
                  <a:pt x="2903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39375" y="326453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00" y="0"/>
                </a:lnTo>
              </a:path>
            </a:pathLst>
          </a:custGeom>
          <a:ln w="36829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44879" y="3567429"/>
            <a:ext cx="82550" cy="54610"/>
          </a:xfrm>
          <a:custGeom>
            <a:avLst/>
            <a:gdLst/>
            <a:ahLst/>
            <a:cxnLst/>
            <a:rect l="l" t="t" r="r" b="b"/>
            <a:pathLst>
              <a:path w="82550" h="54610">
                <a:moveTo>
                  <a:pt x="0" y="54610"/>
                </a:moveTo>
                <a:lnTo>
                  <a:pt x="82332" y="54610"/>
                </a:lnTo>
                <a:lnTo>
                  <a:pt x="82332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44879" y="354901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6829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44879" y="3509009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89">
                <a:moveTo>
                  <a:pt x="0" y="21590"/>
                </a:moveTo>
                <a:lnTo>
                  <a:pt x="30618" y="21590"/>
                </a:lnTo>
                <a:lnTo>
                  <a:pt x="30618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44879" y="349250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3019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44879" y="3454400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89">
                <a:moveTo>
                  <a:pt x="0" y="21589"/>
                </a:moveTo>
                <a:lnTo>
                  <a:pt x="30618" y="21589"/>
                </a:lnTo>
                <a:lnTo>
                  <a:pt x="306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44879" y="343789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302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44879" y="3399790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89">
                <a:moveTo>
                  <a:pt x="0" y="21589"/>
                </a:moveTo>
                <a:lnTo>
                  <a:pt x="30618" y="21589"/>
                </a:lnTo>
                <a:lnTo>
                  <a:pt x="306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44879" y="338327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302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44879" y="3345179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89">
                <a:moveTo>
                  <a:pt x="0" y="21589"/>
                </a:moveTo>
                <a:lnTo>
                  <a:pt x="30618" y="21589"/>
                </a:lnTo>
                <a:lnTo>
                  <a:pt x="306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44879" y="332867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302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44879" y="3290570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89">
                <a:moveTo>
                  <a:pt x="0" y="21589"/>
                </a:moveTo>
                <a:lnTo>
                  <a:pt x="30618" y="21589"/>
                </a:lnTo>
                <a:lnTo>
                  <a:pt x="306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44879" y="327469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3175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44879" y="3235960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4" h="22860">
                <a:moveTo>
                  <a:pt x="0" y="22860"/>
                </a:moveTo>
                <a:lnTo>
                  <a:pt x="30618" y="22860"/>
                </a:lnTo>
                <a:lnTo>
                  <a:pt x="3061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44879" y="3215004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790" y="0"/>
                </a:lnTo>
              </a:path>
            </a:pathLst>
          </a:custGeom>
          <a:ln w="41909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94336" y="3566847"/>
            <a:ext cx="82550" cy="55880"/>
          </a:xfrm>
          <a:custGeom>
            <a:avLst/>
            <a:gdLst/>
            <a:ahLst/>
            <a:cxnLst/>
            <a:rect l="l" t="t" r="r" b="b"/>
            <a:pathLst>
              <a:path w="82550" h="55879">
                <a:moveTo>
                  <a:pt x="82332" y="0"/>
                </a:moveTo>
                <a:lnTo>
                  <a:pt x="0" y="0"/>
                </a:lnTo>
                <a:lnTo>
                  <a:pt x="0" y="55746"/>
                </a:lnTo>
                <a:lnTo>
                  <a:pt x="82332" y="55746"/>
                </a:lnTo>
                <a:lnTo>
                  <a:pt x="82332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11958" y="352742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547" y="0"/>
                </a:moveTo>
                <a:lnTo>
                  <a:pt x="0" y="0"/>
                </a:lnTo>
                <a:lnTo>
                  <a:pt x="0" y="43498"/>
                </a:lnTo>
                <a:lnTo>
                  <a:pt x="43547" y="43498"/>
                </a:lnTo>
                <a:lnTo>
                  <a:pt x="43547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99052" y="3527422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9023" y="0"/>
                </a:moveTo>
                <a:lnTo>
                  <a:pt x="0" y="0"/>
                </a:lnTo>
                <a:lnTo>
                  <a:pt x="0" y="43498"/>
                </a:lnTo>
                <a:lnTo>
                  <a:pt x="29023" y="43498"/>
                </a:lnTo>
                <a:lnTo>
                  <a:pt x="29023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46051" y="3508381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1"/>
                </a:lnTo>
                <a:lnTo>
                  <a:pt x="30618" y="21761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11958" y="344584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547" y="0"/>
                </a:moveTo>
                <a:lnTo>
                  <a:pt x="0" y="0"/>
                </a:lnTo>
                <a:lnTo>
                  <a:pt x="0" y="43498"/>
                </a:lnTo>
                <a:lnTo>
                  <a:pt x="43547" y="43498"/>
                </a:lnTo>
                <a:lnTo>
                  <a:pt x="43547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052" y="3445840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9023" y="0"/>
                </a:moveTo>
                <a:lnTo>
                  <a:pt x="0" y="0"/>
                </a:lnTo>
                <a:lnTo>
                  <a:pt x="0" y="43498"/>
                </a:lnTo>
                <a:lnTo>
                  <a:pt x="29023" y="43498"/>
                </a:lnTo>
                <a:lnTo>
                  <a:pt x="29023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46051" y="3453988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1"/>
                </a:lnTo>
                <a:lnTo>
                  <a:pt x="30618" y="21761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46051" y="3399595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1"/>
                </a:lnTo>
                <a:lnTo>
                  <a:pt x="30618" y="21761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11958" y="336422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0" y="43179"/>
                </a:moveTo>
                <a:lnTo>
                  <a:pt x="43547" y="43179"/>
                </a:lnTo>
                <a:lnTo>
                  <a:pt x="43547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99052" y="3364245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9023" y="0"/>
                </a:moveTo>
                <a:lnTo>
                  <a:pt x="0" y="0"/>
                </a:lnTo>
                <a:lnTo>
                  <a:pt x="0" y="43498"/>
                </a:lnTo>
                <a:lnTo>
                  <a:pt x="29023" y="43498"/>
                </a:lnTo>
                <a:lnTo>
                  <a:pt x="29023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46051" y="3345202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2"/>
                </a:lnTo>
                <a:lnTo>
                  <a:pt x="30618" y="21762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1958" y="3282950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0" y="43179"/>
                </a:moveTo>
                <a:lnTo>
                  <a:pt x="43547" y="43179"/>
                </a:lnTo>
                <a:lnTo>
                  <a:pt x="43547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9052" y="3282661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9023" y="0"/>
                </a:moveTo>
                <a:lnTo>
                  <a:pt x="0" y="0"/>
                </a:lnTo>
                <a:lnTo>
                  <a:pt x="0" y="43500"/>
                </a:lnTo>
                <a:lnTo>
                  <a:pt x="29023" y="43500"/>
                </a:lnTo>
                <a:lnTo>
                  <a:pt x="29023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46051" y="3290809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2"/>
                </a:lnTo>
                <a:lnTo>
                  <a:pt x="30618" y="21762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6051" y="3236429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30618" y="0"/>
                </a:moveTo>
                <a:lnTo>
                  <a:pt x="0" y="0"/>
                </a:lnTo>
                <a:lnTo>
                  <a:pt x="0" y="21762"/>
                </a:lnTo>
                <a:lnTo>
                  <a:pt x="30618" y="21762"/>
                </a:lnTo>
                <a:lnTo>
                  <a:pt x="30618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612215" y="3583974"/>
            <a:ext cx="509270" cy="95250"/>
          </a:xfrm>
          <a:custGeom>
            <a:avLst/>
            <a:gdLst/>
            <a:ahLst/>
            <a:cxnLst/>
            <a:rect l="l" t="t" r="r" b="b"/>
            <a:pathLst>
              <a:path w="509270" h="95250">
                <a:moveTo>
                  <a:pt x="504849" y="0"/>
                </a:moveTo>
                <a:lnTo>
                  <a:pt x="4001" y="0"/>
                </a:lnTo>
                <a:lnTo>
                  <a:pt x="0" y="3997"/>
                </a:lnTo>
                <a:lnTo>
                  <a:pt x="0" y="91109"/>
                </a:lnTo>
                <a:lnTo>
                  <a:pt x="4001" y="95120"/>
                </a:lnTo>
                <a:lnTo>
                  <a:pt x="504849" y="95120"/>
                </a:lnTo>
                <a:lnTo>
                  <a:pt x="508863" y="91109"/>
                </a:lnTo>
                <a:lnTo>
                  <a:pt x="508863" y="74331"/>
                </a:lnTo>
                <a:lnTo>
                  <a:pt x="254431" y="74331"/>
                </a:lnTo>
                <a:lnTo>
                  <a:pt x="243993" y="72228"/>
                </a:lnTo>
                <a:lnTo>
                  <a:pt x="235472" y="66492"/>
                </a:lnTo>
                <a:lnTo>
                  <a:pt x="229729" y="57983"/>
                </a:lnTo>
                <a:lnTo>
                  <a:pt x="227624" y="47560"/>
                </a:lnTo>
                <a:lnTo>
                  <a:pt x="229729" y="37135"/>
                </a:lnTo>
                <a:lnTo>
                  <a:pt x="235472" y="28621"/>
                </a:lnTo>
                <a:lnTo>
                  <a:pt x="243993" y="22880"/>
                </a:lnTo>
                <a:lnTo>
                  <a:pt x="254431" y="20774"/>
                </a:lnTo>
                <a:lnTo>
                  <a:pt x="508863" y="20774"/>
                </a:lnTo>
                <a:lnTo>
                  <a:pt x="508863" y="3997"/>
                </a:lnTo>
                <a:lnTo>
                  <a:pt x="504849" y="0"/>
                </a:lnTo>
                <a:close/>
              </a:path>
              <a:path w="509270" h="95250">
                <a:moveTo>
                  <a:pt x="508863" y="20774"/>
                </a:moveTo>
                <a:lnTo>
                  <a:pt x="254431" y="20774"/>
                </a:lnTo>
                <a:lnTo>
                  <a:pt x="264863" y="22880"/>
                </a:lnTo>
                <a:lnTo>
                  <a:pt x="273380" y="28621"/>
                </a:lnTo>
                <a:lnTo>
                  <a:pt x="279121" y="37135"/>
                </a:lnTo>
                <a:lnTo>
                  <a:pt x="281226" y="47560"/>
                </a:lnTo>
                <a:lnTo>
                  <a:pt x="279121" y="57983"/>
                </a:lnTo>
                <a:lnTo>
                  <a:pt x="273380" y="66492"/>
                </a:lnTo>
                <a:lnTo>
                  <a:pt x="264863" y="72228"/>
                </a:lnTo>
                <a:lnTo>
                  <a:pt x="254431" y="74331"/>
                </a:lnTo>
                <a:lnTo>
                  <a:pt x="508863" y="74331"/>
                </a:lnTo>
                <a:lnTo>
                  <a:pt x="508863" y="20774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53583" y="3254574"/>
            <a:ext cx="31750" cy="44450"/>
          </a:xfrm>
          <a:custGeom>
            <a:avLst/>
            <a:gdLst/>
            <a:ahLst/>
            <a:cxnLst/>
            <a:rect l="l" t="t" r="r" b="b"/>
            <a:pathLst>
              <a:path w="31750" h="44450">
                <a:moveTo>
                  <a:pt x="0" y="44194"/>
                </a:moveTo>
                <a:lnTo>
                  <a:pt x="31732" y="44194"/>
                </a:lnTo>
                <a:lnTo>
                  <a:pt x="31732" y="0"/>
                </a:lnTo>
                <a:lnTo>
                  <a:pt x="0" y="0"/>
                </a:lnTo>
                <a:lnTo>
                  <a:pt x="0" y="44194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12807" y="3298779"/>
            <a:ext cx="508000" cy="266065"/>
          </a:xfrm>
          <a:custGeom>
            <a:avLst/>
            <a:gdLst/>
            <a:ahLst/>
            <a:cxnLst/>
            <a:rect l="l" t="t" r="r" b="b"/>
            <a:pathLst>
              <a:path w="508000" h="266064">
                <a:moveTo>
                  <a:pt x="460795" y="0"/>
                </a:moveTo>
                <a:lnTo>
                  <a:pt x="46876" y="0"/>
                </a:lnTo>
                <a:lnTo>
                  <a:pt x="43167" y="2404"/>
                </a:lnTo>
                <a:lnTo>
                  <a:pt x="0" y="262511"/>
                </a:lnTo>
                <a:lnTo>
                  <a:pt x="3406" y="266028"/>
                </a:lnTo>
                <a:lnTo>
                  <a:pt x="504266" y="266028"/>
                </a:lnTo>
                <a:lnTo>
                  <a:pt x="507673" y="262511"/>
                </a:lnTo>
                <a:lnTo>
                  <a:pt x="501976" y="228147"/>
                </a:lnTo>
                <a:lnTo>
                  <a:pt x="48764" y="228147"/>
                </a:lnTo>
                <a:lnTo>
                  <a:pt x="51866" y="205487"/>
                </a:lnTo>
                <a:lnTo>
                  <a:pt x="498213" y="205487"/>
                </a:lnTo>
                <a:lnTo>
                  <a:pt x="495457" y="188887"/>
                </a:lnTo>
                <a:lnTo>
                  <a:pt x="54145" y="188887"/>
                </a:lnTo>
                <a:lnTo>
                  <a:pt x="57095" y="167391"/>
                </a:lnTo>
                <a:lnTo>
                  <a:pt x="491888" y="167391"/>
                </a:lnTo>
                <a:lnTo>
                  <a:pt x="489274" y="151650"/>
                </a:lnTo>
                <a:lnTo>
                  <a:pt x="59260" y="151650"/>
                </a:lnTo>
                <a:lnTo>
                  <a:pt x="62072" y="131230"/>
                </a:lnTo>
                <a:lnTo>
                  <a:pt x="485884" y="131230"/>
                </a:lnTo>
                <a:lnTo>
                  <a:pt x="481722" y="106165"/>
                </a:lnTo>
                <a:lnTo>
                  <a:pt x="67048" y="106165"/>
                </a:lnTo>
                <a:lnTo>
                  <a:pt x="64642" y="103786"/>
                </a:lnTo>
                <a:lnTo>
                  <a:pt x="64642" y="93386"/>
                </a:lnTo>
                <a:lnTo>
                  <a:pt x="67048" y="90982"/>
                </a:lnTo>
                <a:lnTo>
                  <a:pt x="90347" y="90982"/>
                </a:lnTo>
                <a:lnTo>
                  <a:pt x="90347" y="16485"/>
                </a:lnTo>
                <a:lnTo>
                  <a:pt x="466831" y="16485"/>
                </a:lnTo>
                <a:lnTo>
                  <a:pt x="464493" y="2404"/>
                </a:lnTo>
                <a:lnTo>
                  <a:pt x="460795" y="0"/>
                </a:lnTo>
                <a:close/>
              </a:path>
              <a:path w="508000" h="266064">
                <a:moveTo>
                  <a:pt x="118231" y="205487"/>
                </a:moveTo>
                <a:lnTo>
                  <a:pt x="98781" y="205487"/>
                </a:lnTo>
                <a:lnTo>
                  <a:pt x="96400" y="228147"/>
                </a:lnTo>
                <a:lnTo>
                  <a:pt x="116154" y="228147"/>
                </a:lnTo>
                <a:lnTo>
                  <a:pt x="118231" y="205487"/>
                </a:lnTo>
                <a:close/>
              </a:path>
              <a:path w="508000" h="266064">
                <a:moveTo>
                  <a:pt x="184609" y="205487"/>
                </a:moveTo>
                <a:lnTo>
                  <a:pt x="165146" y="205487"/>
                </a:lnTo>
                <a:lnTo>
                  <a:pt x="163791" y="228147"/>
                </a:lnTo>
                <a:lnTo>
                  <a:pt x="183545" y="228147"/>
                </a:lnTo>
                <a:lnTo>
                  <a:pt x="184609" y="205487"/>
                </a:lnTo>
                <a:close/>
              </a:path>
              <a:path w="508000" h="266064">
                <a:moveTo>
                  <a:pt x="276147" y="205487"/>
                </a:moveTo>
                <a:lnTo>
                  <a:pt x="231524" y="205487"/>
                </a:lnTo>
                <a:lnTo>
                  <a:pt x="231183" y="228147"/>
                </a:lnTo>
                <a:lnTo>
                  <a:pt x="276490" y="228147"/>
                </a:lnTo>
                <a:lnTo>
                  <a:pt x="276147" y="205487"/>
                </a:lnTo>
                <a:close/>
              </a:path>
              <a:path w="508000" h="266064">
                <a:moveTo>
                  <a:pt x="342513" y="205487"/>
                </a:moveTo>
                <a:lnTo>
                  <a:pt x="323063" y="205487"/>
                </a:lnTo>
                <a:lnTo>
                  <a:pt x="324126" y="228147"/>
                </a:lnTo>
                <a:lnTo>
                  <a:pt x="343880" y="228147"/>
                </a:lnTo>
                <a:lnTo>
                  <a:pt x="342513" y="205487"/>
                </a:lnTo>
                <a:close/>
              </a:path>
              <a:path w="508000" h="266064">
                <a:moveTo>
                  <a:pt x="408879" y="205487"/>
                </a:moveTo>
                <a:lnTo>
                  <a:pt x="389416" y="205487"/>
                </a:lnTo>
                <a:lnTo>
                  <a:pt x="391518" y="228147"/>
                </a:lnTo>
                <a:lnTo>
                  <a:pt x="411271" y="228147"/>
                </a:lnTo>
                <a:lnTo>
                  <a:pt x="408879" y="205487"/>
                </a:lnTo>
                <a:close/>
              </a:path>
              <a:path w="508000" h="266064">
                <a:moveTo>
                  <a:pt x="498213" y="205487"/>
                </a:moveTo>
                <a:lnTo>
                  <a:pt x="455806" y="205487"/>
                </a:lnTo>
                <a:lnTo>
                  <a:pt x="458909" y="228147"/>
                </a:lnTo>
                <a:lnTo>
                  <a:pt x="501976" y="228147"/>
                </a:lnTo>
                <a:lnTo>
                  <a:pt x="498213" y="205487"/>
                </a:lnTo>
                <a:close/>
              </a:path>
              <a:path w="508000" h="266064">
                <a:moveTo>
                  <a:pt x="121751" y="167391"/>
                </a:moveTo>
                <a:lnTo>
                  <a:pt x="102807" y="167391"/>
                </a:lnTo>
                <a:lnTo>
                  <a:pt x="100542" y="188887"/>
                </a:lnTo>
                <a:lnTo>
                  <a:pt x="119763" y="188887"/>
                </a:lnTo>
                <a:lnTo>
                  <a:pt x="121751" y="167391"/>
                </a:lnTo>
                <a:close/>
              </a:path>
              <a:path w="508000" h="266064">
                <a:moveTo>
                  <a:pt x="186395" y="167391"/>
                </a:moveTo>
                <a:lnTo>
                  <a:pt x="167452" y="167391"/>
                </a:lnTo>
                <a:lnTo>
                  <a:pt x="166160" y="188887"/>
                </a:lnTo>
                <a:lnTo>
                  <a:pt x="185394" y="188887"/>
                </a:lnTo>
                <a:lnTo>
                  <a:pt x="186395" y="167391"/>
                </a:lnTo>
                <a:close/>
              </a:path>
              <a:path w="508000" h="266064">
                <a:moveTo>
                  <a:pt x="275565" y="167391"/>
                </a:moveTo>
                <a:lnTo>
                  <a:pt x="232107" y="167391"/>
                </a:lnTo>
                <a:lnTo>
                  <a:pt x="231764" y="188887"/>
                </a:lnTo>
                <a:lnTo>
                  <a:pt x="275907" y="188887"/>
                </a:lnTo>
                <a:lnTo>
                  <a:pt x="275565" y="167391"/>
                </a:lnTo>
                <a:close/>
              </a:path>
              <a:path w="508000" h="266064">
                <a:moveTo>
                  <a:pt x="340221" y="167391"/>
                </a:moveTo>
                <a:lnTo>
                  <a:pt x="321278" y="167391"/>
                </a:lnTo>
                <a:lnTo>
                  <a:pt x="322290" y="188887"/>
                </a:lnTo>
                <a:lnTo>
                  <a:pt x="341513" y="188887"/>
                </a:lnTo>
                <a:lnTo>
                  <a:pt x="340221" y="167391"/>
                </a:lnTo>
                <a:close/>
              </a:path>
              <a:path w="508000" h="266064">
                <a:moveTo>
                  <a:pt x="404877" y="167391"/>
                </a:moveTo>
                <a:lnTo>
                  <a:pt x="385921" y="167391"/>
                </a:lnTo>
                <a:lnTo>
                  <a:pt x="387896" y="188887"/>
                </a:lnTo>
                <a:lnTo>
                  <a:pt x="407131" y="188887"/>
                </a:lnTo>
                <a:lnTo>
                  <a:pt x="404877" y="167391"/>
                </a:lnTo>
                <a:close/>
              </a:path>
              <a:path w="508000" h="266064">
                <a:moveTo>
                  <a:pt x="491888" y="167391"/>
                </a:moveTo>
                <a:lnTo>
                  <a:pt x="450576" y="167391"/>
                </a:lnTo>
                <a:lnTo>
                  <a:pt x="453514" y="188887"/>
                </a:lnTo>
                <a:lnTo>
                  <a:pt x="495457" y="188887"/>
                </a:lnTo>
                <a:lnTo>
                  <a:pt x="491888" y="167391"/>
                </a:lnTo>
                <a:close/>
              </a:path>
              <a:path w="508000" h="266064">
                <a:moveTo>
                  <a:pt x="125082" y="131230"/>
                </a:moveTo>
                <a:lnTo>
                  <a:pt x="106607" y="131230"/>
                </a:lnTo>
                <a:lnTo>
                  <a:pt x="104467" y="151650"/>
                </a:lnTo>
                <a:lnTo>
                  <a:pt x="123207" y="151650"/>
                </a:lnTo>
                <a:lnTo>
                  <a:pt x="125082" y="131230"/>
                </a:lnTo>
                <a:close/>
              </a:path>
              <a:path w="508000" h="266064">
                <a:moveTo>
                  <a:pt x="188104" y="131230"/>
                </a:moveTo>
                <a:lnTo>
                  <a:pt x="169628" y="131230"/>
                </a:lnTo>
                <a:lnTo>
                  <a:pt x="168400" y="151650"/>
                </a:lnTo>
                <a:lnTo>
                  <a:pt x="187142" y="151650"/>
                </a:lnTo>
                <a:lnTo>
                  <a:pt x="188104" y="131230"/>
                </a:lnTo>
                <a:close/>
              </a:path>
              <a:path w="508000" h="266064">
                <a:moveTo>
                  <a:pt x="275021" y="131230"/>
                </a:moveTo>
                <a:lnTo>
                  <a:pt x="232651" y="131230"/>
                </a:lnTo>
                <a:lnTo>
                  <a:pt x="232335" y="151650"/>
                </a:lnTo>
                <a:lnTo>
                  <a:pt x="275337" y="151650"/>
                </a:lnTo>
                <a:lnTo>
                  <a:pt x="275021" y="131230"/>
                </a:lnTo>
                <a:close/>
              </a:path>
              <a:path w="508000" h="266064">
                <a:moveTo>
                  <a:pt x="338043" y="131230"/>
                </a:moveTo>
                <a:lnTo>
                  <a:pt x="319568" y="131230"/>
                </a:lnTo>
                <a:lnTo>
                  <a:pt x="320531" y="151650"/>
                </a:lnTo>
                <a:lnTo>
                  <a:pt x="339258" y="151650"/>
                </a:lnTo>
                <a:lnTo>
                  <a:pt x="338043" y="131230"/>
                </a:lnTo>
                <a:close/>
              </a:path>
              <a:path w="508000" h="266064">
                <a:moveTo>
                  <a:pt x="401053" y="131230"/>
                </a:moveTo>
                <a:lnTo>
                  <a:pt x="382578" y="131230"/>
                </a:lnTo>
                <a:lnTo>
                  <a:pt x="384477" y="151650"/>
                </a:lnTo>
                <a:lnTo>
                  <a:pt x="403205" y="151650"/>
                </a:lnTo>
                <a:lnTo>
                  <a:pt x="401053" y="131230"/>
                </a:lnTo>
                <a:close/>
              </a:path>
              <a:path w="508000" h="266064">
                <a:moveTo>
                  <a:pt x="485884" y="131230"/>
                </a:moveTo>
                <a:lnTo>
                  <a:pt x="445612" y="131230"/>
                </a:lnTo>
                <a:lnTo>
                  <a:pt x="448411" y="151650"/>
                </a:lnTo>
                <a:lnTo>
                  <a:pt x="489274" y="151650"/>
                </a:lnTo>
                <a:lnTo>
                  <a:pt x="485884" y="131230"/>
                </a:lnTo>
                <a:close/>
              </a:path>
              <a:path w="508000" h="266064">
                <a:moveTo>
                  <a:pt x="466831" y="16485"/>
                </a:moveTo>
                <a:lnTo>
                  <a:pt x="140721" y="16485"/>
                </a:lnTo>
                <a:lnTo>
                  <a:pt x="179265" y="54987"/>
                </a:lnTo>
                <a:lnTo>
                  <a:pt x="179265" y="90982"/>
                </a:lnTo>
                <a:lnTo>
                  <a:pt x="206338" y="90982"/>
                </a:lnTo>
                <a:lnTo>
                  <a:pt x="208744" y="93386"/>
                </a:lnTo>
                <a:lnTo>
                  <a:pt x="208744" y="103786"/>
                </a:lnTo>
                <a:lnTo>
                  <a:pt x="206338" y="106165"/>
                </a:lnTo>
                <a:lnTo>
                  <a:pt x="481722" y="106165"/>
                </a:lnTo>
                <a:lnTo>
                  <a:pt x="480464" y="98587"/>
                </a:lnTo>
                <a:lnTo>
                  <a:pt x="286999" y="98587"/>
                </a:lnTo>
                <a:lnTo>
                  <a:pt x="284594" y="96183"/>
                </a:lnTo>
                <a:lnTo>
                  <a:pt x="284594" y="37564"/>
                </a:lnTo>
                <a:lnTo>
                  <a:pt x="286999" y="35172"/>
                </a:lnTo>
                <a:lnTo>
                  <a:pt x="469934" y="35172"/>
                </a:lnTo>
                <a:lnTo>
                  <a:pt x="466831" y="16485"/>
                </a:lnTo>
                <a:close/>
              </a:path>
              <a:path w="508000" h="266064">
                <a:moveTo>
                  <a:pt x="469934" y="35172"/>
                </a:moveTo>
                <a:lnTo>
                  <a:pt x="426289" y="35172"/>
                </a:lnTo>
                <a:lnTo>
                  <a:pt x="428696" y="37564"/>
                </a:lnTo>
                <a:lnTo>
                  <a:pt x="428696" y="96183"/>
                </a:lnTo>
                <a:lnTo>
                  <a:pt x="426289" y="98587"/>
                </a:lnTo>
                <a:lnTo>
                  <a:pt x="480464" y="98587"/>
                </a:lnTo>
                <a:lnTo>
                  <a:pt x="469934" y="35172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92902" y="3166943"/>
            <a:ext cx="153092" cy="75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009654" y="3572674"/>
            <a:ext cx="131445" cy="79375"/>
          </a:xfrm>
          <a:custGeom>
            <a:avLst/>
            <a:gdLst/>
            <a:ahLst/>
            <a:cxnLst/>
            <a:rect l="l" t="t" r="r" b="b"/>
            <a:pathLst>
              <a:path w="131445" h="79375">
                <a:moveTo>
                  <a:pt x="9560" y="0"/>
                </a:moveTo>
                <a:lnTo>
                  <a:pt x="0" y="43980"/>
                </a:lnTo>
                <a:lnTo>
                  <a:pt x="121803" y="79001"/>
                </a:lnTo>
                <a:lnTo>
                  <a:pt x="131363" y="59453"/>
                </a:lnTo>
                <a:lnTo>
                  <a:pt x="9560" y="0"/>
                </a:lnTo>
                <a:close/>
              </a:path>
            </a:pathLst>
          </a:custGeom>
          <a:solidFill>
            <a:srgbClr val="00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234124" y="335459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815" y="0"/>
                </a:lnTo>
              </a:path>
            </a:pathLst>
          </a:custGeom>
          <a:ln w="25469">
            <a:solidFill>
              <a:srgbClr val="00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234124" y="328344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5">
                <a:moveTo>
                  <a:pt x="0" y="25456"/>
                </a:moveTo>
                <a:lnTo>
                  <a:pt x="84510" y="25456"/>
                </a:lnTo>
                <a:lnTo>
                  <a:pt x="84510" y="0"/>
                </a:lnTo>
                <a:lnTo>
                  <a:pt x="0" y="0"/>
                </a:lnTo>
                <a:lnTo>
                  <a:pt x="0" y="25456"/>
                </a:lnTo>
                <a:close/>
              </a:path>
            </a:pathLst>
          </a:custGeom>
          <a:solidFill>
            <a:srgbClr val="00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035269" y="3194353"/>
            <a:ext cx="438784" cy="419100"/>
          </a:xfrm>
          <a:custGeom>
            <a:avLst/>
            <a:gdLst/>
            <a:ahLst/>
            <a:cxnLst/>
            <a:rect l="l" t="t" r="r" b="b"/>
            <a:pathLst>
              <a:path w="438784" h="419100">
                <a:moveTo>
                  <a:pt x="298080" y="0"/>
                </a:moveTo>
                <a:lnTo>
                  <a:pt x="149064" y="0"/>
                </a:lnTo>
                <a:lnTo>
                  <a:pt x="140915" y="1858"/>
                </a:lnTo>
                <a:lnTo>
                  <a:pt x="134257" y="6927"/>
                </a:lnTo>
                <a:lnTo>
                  <a:pt x="129768" y="14444"/>
                </a:lnTo>
                <a:lnTo>
                  <a:pt x="128121" y="23647"/>
                </a:lnTo>
                <a:lnTo>
                  <a:pt x="128121" y="194467"/>
                </a:lnTo>
                <a:lnTo>
                  <a:pt x="115358" y="201042"/>
                </a:lnTo>
                <a:lnTo>
                  <a:pt x="46181" y="238093"/>
                </a:lnTo>
                <a:lnTo>
                  <a:pt x="23307" y="285617"/>
                </a:lnTo>
                <a:lnTo>
                  <a:pt x="10809" y="326256"/>
                </a:lnTo>
                <a:lnTo>
                  <a:pt x="0" y="371411"/>
                </a:lnTo>
                <a:lnTo>
                  <a:pt x="97123" y="418819"/>
                </a:lnTo>
                <a:lnTo>
                  <a:pt x="106505" y="413858"/>
                </a:lnTo>
                <a:lnTo>
                  <a:pt x="114006" y="409129"/>
                </a:lnTo>
                <a:lnTo>
                  <a:pt x="121848" y="402732"/>
                </a:lnTo>
                <a:lnTo>
                  <a:pt x="130628" y="393616"/>
                </a:lnTo>
                <a:lnTo>
                  <a:pt x="435732" y="393616"/>
                </a:lnTo>
                <a:lnTo>
                  <a:pt x="436940" y="391591"/>
                </a:lnTo>
                <a:lnTo>
                  <a:pt x="437643" y="387656"/>
                </a:lnTo>
                <a:lnTo>
                  <a:pt x="149204" y="387656"/>
                </a:lnTo>
                <a:lnTo>
                  <a:pt x="148457" y="387252"/>
                </a:lnTo>
                <a:lnTo>
                  <a:pt x="148857" y="387252"/>
                </a:lnTo>
                <a:lnTo>
                  <a:pt x="146494" y="384506"/>
                </a:lnTo>
                <a:lnTo>
                  <a:pt x="146912" y="382520"/>
                </a:lnTo>
                <a:lnTo>
                  <a:pt x="146912" y="372436"/>
                </a:lnTo>
                <a:lnTo>
                  <a:pt x="154357" y="361537"/>
                </a:lnTo>
                <a:lnTo>
                  <a:pt x="161881" y="350003"/>
                </a:lnTo>
                <a:lnTo>
                  <a:pt x="169237" y="338345"/>
                </a:lnTo>
                <a:lnTo>
                  <a:pt x="176176" y="327077"/>
                </a:lnTo>
                <a:lnTo>
                  <a:pt x="180988" y="320033"/>
                </a:lnTo>
                <a:lnTo>
                  <a:pt x="186417" y="313378"/>
                </a:lnTo>
                <a:lnTo>
                  <a:pt x="188761" y="310805"/>
                </a:lnTo>
                <a:lnTo>
                  <a:pt x="111318" y="310805"/>
                </a:lnTo>
                <a:lnTo>
                  <a:pt x="107532" y="309097"/>
                </a:lnTo>
                <a:lnTo>
                  <a:pt x="104543" y="306631"/>
                </a:lnTo>
                <a:lnTo>
                  <a:pt x="103606" y="302606"/>
                </a:lnTo>
                <a:lnTo>
                  <a:pt x="104541" y="293322"/>
                </a:lnTo>
                <a:lnTo>
                  <a:pt x="110108" y="282467"/>
                </a:lnTo>
                <a:lnTo>
                  <a:pt x="118553" y="270517"/>
                </a:lnTo>
                <a:lnTo>
                  <a:pt x="128121" y="257944"/>
                </a:lnTo>
                <a:lnTo>
                  <a:pt x="140789" y="257944"/>
                </a:lnTo>
                <a:lnTo>
                  <a:pt x="146912" y="250441"/>
                </a:lnTo>
                <a:lnTo>
                  <a:pt x="146912" y="20471"/>
                </a:lnTo>
                <a:lnTo>
                  <a:pt x="148647" y="18889"/>
                </a:lnTo>
                <a:lnTo>
                  <a:pt x="149064" y="18788"/>
                </a:lnTo>
                <a:lnTo>
                  <a:pt x="352474" y="18788"/>
                </a:lnTo>
                <a:lnTo>
                  <a:pt x="350824" y="17283"/>
                </a:lnTo>
                <a:lnTo>
                  <a:pt x="334659" y="7857"/>
                </a:lnTo>
                <a:lnTo>
                  <a:pt x="316885" y="2008"/>
                </a:lnTo>
                <a:lnTo>
                  <a:pt x="298080" y="0"/>
                </a:lnTo>
                <a:close/>
              </a:path>
              <a:path w="438784" h="419100">
                <a:moveTo>
                  <a:pt x="435732" y="393616"/>
                </a:moveTo>
                <a:lnTo>
                  <a:pt x="130628" y="393616"/>
                </a:lnTo>
                <a:lnTo>
                  <a:pt x="132059" y="396601"/>
                </a:lnTo>
                <a:lnTo>
                  <a:pt x="147735" y="406040"/>
                </a:lnTo>
                <a:lnTo>
                  <a:pt x="417642" y="406040"/>
                </a:lnTo>
                <a:lnTo>
                  <a:pt x="425797" y="404181"/>
                </a:lnTo>
                <a:lnTo>
                  <a:pt x="432453" y="399111"/>
                </a:lnTo>
                <a:lnTo>
                  <a:pt x="435732" y="393616"/>
                </a:lnTo>
                <a:close/>
              </a:path>
              <a:path w="438784" h="419100">
                <a:moveTo>
                  <a:pt x="148857" y="387252"/>
                </a:moveTo>
                <a:lnTo>
                  <a:pt x="148457" y="387252"/>
                </a:lnTo>
                <a:lnTo>
                  <a:pt x="149204" y="387656"/>
                </a:lnTo>
                <a:lnTo>
                  <a:pt x="148857" y="387252"/>
                </a:lnTo>
                <a:close/>
              </a:path>
              <a:path w="438784" h="419100">
                <a:moveTo>
                  <a:pt x="352474" y="18788"/>
                </a:moveTo>
                <a:lnTo>
                  <a:pt x="303081" y="18788"/>
                </a:lnTo>
                <a:lnTo>
                  <a:pt x="313585" y="20858"/>
                </a:lnTo>
                <a:lnTo>
                  <a:pt x="322234" y="26525"/>
                </a:lnTo>
                <a:lnTo>
                  <a:pt x="328186" y="34973"/>
                </a:lnTo>
                <a:lnTo>
                  <a:pt x="330597" y="45384"/>
                </a:lnTo>
                <a:lnTo>
                  <a:pt x="332560" y="105825"/>
                </a:lnTo>
                <a:lnTo>
                  <a:pt x="410828" y="119425"/>
                </a:lnTo>
                <a:lnTo>
                  <a:pt x="414893" y="120020"/>
                </a:lnTo>
                <a:lnTo>
                  <a:pt x="419794" y="125385"/>
                </a:lnTo>
                <a:lnTo>
                  <a:pt x="419794" y="385569"/>
                </a:lnTo>
                <a:lnTo>
                  <a:pt x="418059" y="387137"/>
                </a:lnTo>
                <a:lnTo>
                  <a:pt x="417642" y="387252"/>
                </a:lnTo>
                <a:lnTo>
                  <a:pt x="148857" y="387252"/>
                </a:lnTo>
                <a:lnTo>
                  <a:pt x="149204" y="387656"/>
                </a:lnTo>
                <a:lnTo>
                  <a:pt x="437643" y="387656"/>
                </a:lnTo>
                <a:lnTo>
                  <a:pt x="438560" y="382520"/>
                </a:lnTo>
                <a:lnTo>
                  <a:pt x="438585" y="117047"/>
                </a:lnTo>
                <a:lnTo>
                  <a:pt x="436142" y="110568"/>
                </a:lnTo>
                <a:lnTo>
                  <a:pt x="364799" y="30024"/>
                </a:lnTo>
                <a:lnTo>
                  <a:pt x="352474" y="18788"/>
                </a:lnTo>
                <a:close/>
              </a:path>
              <a:path w="438784" h="419100">
                <a:moveTo>
                  <a:pt x="190371" y="258057"/>
                </a:moveTo>
                <a:lnTo>
                  <a:pt x="173250" y="260813"/>
                </a:lnTo>
                <a:lnTo>
                  <a:pt x="159143" y="268488"/>
                </a:lnTo>
                <a:lnTo>
                  <a:pt x="145556" y="280193"/>
                </a:lnTo>
                <a:lnTo>
                  <a:pt x="129995" y="295041"/>
                </a:lnTo>
                <a:lnTo>
                  <a:pt x="120991" y="303391"/>
                </a:lnTo>
                <a:lnTo>
                  <a:pt x="114635" y="307656"/>
                </a:lnTo>
                <a:lnTo>
                  <a:pt x="111318" y="310805"/>
                </a:lnTo>
                <a:lnTo>
                  <a:pt x="188761" y="310805"/>
                </a:lnTo>
                <a:lnTo>
                  <a:pt x="192059" y="307186"/>
                </a:lnTo>
                <a:lnTo>
                  <a:pt x="204192" y="294594"/>
                </a:lnTo>
                <a:lnTo>
                  <a:pt x="209738" y="288104"/>
                </a:lnTo>
                <a:lnTo>
                  <a:pt x="213500" y="282027"/>
                </a:lnTo>
                <a:lnTo>
                  <a:pt x="214823" y="276327"/>
                </a:lnTo>
                <a:lnTo>
                  <a:pt x="213115" y="270318"/>
                </a:lnTo>
                <a:lnTo>
                  <a:pt x="208366" y="264388"/>
                </a:lnTo>
                <a:lnTo>
                  <a:pt x="200732" y="259860"/>
                </a:lnTo>
                <a:lnTo>
                  <a:pt x="190371" y="258057"/>
                </a:lnTo>
                <a:close/>
              </a:path>
              <a:path w="438784" h="419100">
                <a:moveTo>
                  <a:pt x="140789" y="257944"/>
                </a:moveTo>
                <a:lnTo>
                  <a:pt x="128121" y="257944"/>
                </a:lnTo>
                <a:lnTo>
                  <a:pt x="128121" y="273469"/>
                </a:lnTo>
                <a:lnTo>
                  <a:pt x="140789" y="257944"/>
                </a:lnTo>
                <a:close/>
              </a:path>
            </a:pathLst>
          </a:custGeom>
          <a:solidFill>
            <a:srgbClr val="00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65185" y="3460165"/>
            <a:ext cx="163195" cy="26034"/>
          </a:xfrm>
          <a:custGeom>
            <a:avLst/>
            <a:gdLst/>
            <a:ahLst/>
            <a:cxnLst/>
            <a:rect l="l" t="t" r="r" b="b"/>
            <a:pathLst>
              <a:path w="163195" h="26035">
                <a:moveTo>
                  <a:pt x="162753" y="0"/>
                </a:moveTo>
                <a:lnTo>
                  <a:pt x="1671" y="0"/>
                </a:lnTo>
                <a:lnTo>
                  <a:pt x="3315" y="6016"/>
                </a:lnTo>
                <a:lnTo>
                  <a:pt x="3656" y="12311"/>
                </a:lnTo>
                <a:lnTo>
                  <a:pt x="2586" y="18818"/>
                </a:lnTo>
                <a:lnTo>
                  <a:pt x="0" y="25468"/>
                </a:lnTo>
                <a:lnTo>
                  <a:pt x="162753" y="25468"/>
                </a:lnTo>
                <a:lnTo>
                  <a:pt x="162753" y="0"/>
                </a:lnTo>
                <a:close/>
              </a:path>
            </a:pathLst>
          </a:custGeom>
          <a:solidFill>
            <a:srgbClr val="00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09330" y="3414474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608" y="0"/>
                </a:lnTo>
              </a:path>
            </a:pathLst>
          </a:custGeom>
          <a:ln w="25456">
            <a:solidFill>
              <a:srgbClr val="00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18667" y="3520056"/>
            <a:ext cx="100330" cy="26034"/>
          </a:xfrm>
          <a:custGeom>
            <a:avLst/>
            <a:gdLst/>
            <a:ahLst/>
            <a:cxnLst/>
            <a:rect l="l" t="t" r="r" b="b"/>
            <a:pathLst>
              <a:path w="100329" h="26035">
                <a:moveTo>
                  <a:pt x="99959" y="0"/>
                </a:moveTo>
                <a:lnTo>
                  <a:pt x="17183" y="0"/>
                </a:lnTo>
                <a:lnTo>
                  <a:pt x="14067" y="3567"/>
                </a:lnTo>
                <a:lnTo>
                  <a:pt x="11193" y="7263"/>
                </a:lnTo>
                <a:lnTo>
                  <a:pt x="5748" y="16207"/>
                </a:lnTo>
                <a:lnTo>
                  <a:pt x="0" y="25457"/>
                </a:lnTo>
                <a:lnTo>
                  <a:pt x="99959" y="25457"/>
                </a:lnTo>
                <a:lnTo>
                  <a:pt x="99959" y="0"/>
                </a:lnTo>
                <a:close/>
              </a:path>
            </a:pathLst>
          </a:custGeom>
          <a:solidFill>
            <a:srgbClr val="00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4873" y="2954569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587" y="0"/>
                </a:lnTo>
              </a:path>
            </a:pathLst>
          </a:custGeom>
          <a:ln w="4843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46030" y="2238391"/>
            <a:ext cx="1538696" cy="1539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6027" y="2238390"/>
            <a:ext cx="1539240" cy="1539875"/>
          </a:xfrm>
          <a:custGeom>
            <a:avLst/>
            <a:gdLst/>
            <a:ahLst/>
            <a:cxnLst/>
            <a:rect l="l" t="t" r="r" b="b"/>
            <a:pathLst>
              <a:path w="1539240" h="1539875">
                <a:moveTo>
                  <a:pt x="850401" y="1505988"/>
                </a:moveTo>
                <a:lnTo>
                  <a:pt x="812532" y="1531080"/>
                </a:lnTo>
                <a:lnTo>
                  <a:pt x="769347" y="1539444"/>
                </a:lnTo>
                <a:lnTo>
                  <a:pt x="726163" y="1531080"/>
                </a:lnTo>
                <a:lnTo>
                  <a:pt x="688294" y="1505988"/>
                </a:lnTo>
                <a:lnTo>
                  <a:pt x="33429" y="850808"/>
                </a:lnTo>
                <a:lnTo>
                  <a:pt x="8357" y="812926"/>
                </a:lnTo>
                <a:lnTo>
                  <a:pt x="0" y="769719"/>
                </a:lnTo>
                <a:lnTo>
                  <a:pt x="8357" y="726510"/>
                </a:lnTo>
                <a:lnTo>
                  <a:pt x="33429" y="688621"/>
                </a:lnTo>
                <a:lnTo>
                  <a:pt x="688294" y="33466"/>
                </a:lnTo>
                <a:lnTo>
                  <a:pt x="726163" y="8367"/>
                </a:lnTo>
                <a:lnTo>
                  <a:pt x="769347" y="0"/>
                </a:lnTo>
                <a:lnTo>
                  <a:pt x="812532" y="8362"/>
                </a:lnTo>
                <a:lnTo>
                  <a:pt x="850401" y="33453"/>
                </a:lnTo>
                <a:lnTo>
                  <a:pt x="1505266" y="688634"/>
                </a:lnTo>
                <a:lnTo>
                  <a:pt x="1530338" y="726523"/>
                </a:lnTo>
                <a:lnTo>
                  <a:pt x="1538695" y="769732"/>
                </a:lnTo>
                <a:lnTo>
                  <a:pt x="1530338" y="812938"/>
                </a:lnTo>
                <a:lnTo>
                  <a:pt x="1505266" y="850820"/>
                </a:lnTo>
                <a:lnTo>
                  <a:pt x="850401" y="1505988"/>
                </a:lnTo>
                <a:close/>
              </a:path>
            </a:pathLst>
          </a:custGeom>
          <a:ln w="87951">
            <a:solidFill>
              <a:srgbClr val="7A4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7631" y="2238391"/>
            <a:ext cx="1538690" cy="1539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7631" y="2238390"/>
            <a:ext cx="1539240" cy="1539875"/>
          </a:xfrm>
          <a:custGeom>
            <a:avLst/>
            <a:gdLst/>
            <a:ahLst/>
            <a:cxnLst/>
            <a:rect l="l" t="t" r="r" b="b"/>
            <a:pathLst>
              <a:path w="1539240" h="1539875">
                <a:moveTo>
                  <a:pt x="850401" y="1505988"/>
                </a:moveTo>
                <a:lnTo>
                  <a:pt x="812532" y="1531080"/>
                </a:lnTo>
                <a:lnTo>
                  <a:pt x="769347" y="1539444"/>
                </a:lnTo>
                <a:lnTo>
                  <a:pt x="726163" y="1531080"/>
                </a:lnTo>
                <a:lnTo>
                  <a:pt x="688294" y="1505988"/>
                </a:lnTo>
                <a:lnTo>
                  <a:pt x="33429" y="850808"/>
                </a:lnTo>
                <a:lnTo>
                  <a:pt x="8357" y="812926"/>
                </a:lnTo>
                <a:lnTo>
                  <a:pt x="0" y="769719"/>
                </a:lnTo>
                <a:lnTo>
                  <a:pt x="8357" y="726510"/>
                </a:lnTo>
                <a:lnTo>
                  <a:pt x="33429" y="688621"/>
                </a:lnTo>
                <a:lnTo>
                  <a:pt x="688294" y="33466"/>
                </a:lnTo>
                <a:lnTo>
                  <a:pt x="726163" y="8367"/>
                </a:lnTo>
                <a:lnTo>
                  <a:pt x="769347" y="0"/>
                </a:lnTo>
                <a:lnTo>
                  <a:pt x="812532" y="8362"/>
                </a:lnTo>
                <a:lnTo>
                  <a:pt x="850401" y="33453"/>
                </a:lnTo>
                <a:lnTo>
                  <a:pt x="1505266" y="688634"/>
                </a:lnTo>
                <a:lnTo>
                  <a:pt x="1530338" y="726523"/>
                </a:lnTo>
                <a:lnTo>
                  <a:pt x="1538695" y="769732"/>
                </a:lnTo>
                <a:lnTo>
                  <a:pt x="1530338" y="812938"/>
                </a:lnTo>
                <a:lnTo>
                  <a:pt x="1505266" y="850820"/>
                </a:lnTo>
                <a:lnTo>
                  <a:pt x="850401" y="1505988"/>
                </a:lnTo>
                <a:close/>
              </a:path>
            </a:pathLst>
          </a:custGeom>
          <a:ln w="87951">
            <a:solidFill>
              <a:srgbClr val="8A7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7628" y="3889834"/>
            <a:ext cx="1538695" cy="153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17631" y="3889826"/>
            <a:ext cx="1539240" cy="1539875"/>
          </a:xfrm>
          <a:custGeom>
            <a:avLst/>
            <a:gdLst/>
            <a:ahLst/>
            <a:cxnLst/>
            <a:rect l="l" t="t" r="r" b="b"/>
            <a:pathLst>
              <a:path w="1539240" h="1539875">
                <a:moveTo>
                  <a:pt x="850401" y="1505990"/>
                </a:moveTo>
                <a:lnTo>
                  <a:pt x="812532" y="1531081"/>
                </a:lnTo>
                <a:lnTo>
                  <a:pt x="769347" y="1539445"/>
                </a:lnTo>
                <a:lnTo>
                  <a:pt x="726163" y="1531081"/>
                </a:lnTo>
                <a:lnTo>
                  <a:pt x="688294" y="1505990"/>
                </a:lnTo>
                <a:lnTo>
                  <a:pt x="33429" y="850809"/>
                </a:lnTo>
                <a:lnTo>
                  <a:pt x="8357" y="812927"/>
                </a:lnTo>
                <a:lnTo>
                  <a:pt x="0" y="769721"/>
                </a:lnTo>
                <a:lnTo>
                  <a:pt x="8357" y="726512"/>
                </a:lnTo>
                <a:lnTo>
                  <a:pt x="33429" y="688623"/>
                </a:lnTo>
                <a:lnTo>
                  <a:pt x="688294" y="33455"/>
                </a:lnTo>
                <a:lnTo>
                  <a:pt x="726163" y="8363"/>
                </a:lnTo>
                <a:lnTo>
                  <a:pt x="769347" y="0"/>
                </a:lnTo>
                <a:lnTo>
                  <a:pt x="812532" y="8363"/>
                </a:lnTo>
                <a:lnTo>
                  <a:pt x="850401" y="33455"/>
                </a:lnTo>
                <a:lnTo>
                  <a:pt x="1505266" y="688623"/>
                </a:lnTo>
                <a:lnTo>
                  <a:pt x="1530338" y="726512"/>
                </a:lnTo>
                <a:lnTo>
                  <a:pt x="1538695" y="769721"/>
                </a:lnTo>
                <a:lnTo>
                  <a:pt x="1530338" y="812927"/>
                </a:lnTo>
                <a:lnTo>
                  <a:pt x="1505266" y="850809"/>
                </a:lnTo>
                <a:lnTo>
                  <a:pt x="850401" y="1505990"/>
                </a:lnTo>
                <a:close/>
              </a:path>
            </a:pathLst>
          </a:custGeom>
          <a:ln w="87951">
            <a:solidFill>
              <a:srgbClr val="ED4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63730" y="3889834"/>
            <a:ext cx="1538683" cy="153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63733" y="3889826"/>
            <a:ext cx="1539240" cy="1539875"/>
          </a:xfrm>
          <a:custGeom>
            <a:avLst/>
            <a:gdLst/>
            <a:ahLst/>
            <a:cxnLst/>
            <a:rect l="l" t="t" r="r" b="b"/>
            <a:pathLst>
              <a:path w="1539240" h="1539875">
                <a:moveTo>
                  <a:pt x="850401" y="1505990"/>
                </a:moveTo>
                <a:lnTo>
                  <a:pt x="812530" y="1531081"/>
                </a:lnTo>
                <a:lnTo>
                  <a:pt x="769341" y="1539445"/>
                </a:lnTo>
                <a:lnTo>
                  <a:pt x="726152" y="1531081"/>
                </a:lnTo>
                <a:lnTo>
                  <a:pt x="688281" y="1505990"/>
                </a:lnTo>
                <a:lnTo>
                  <a:pt x="33429" y="850809"/>
                </a:lnTo>
                <a:lnTo>
                  <a:pt x="8357" y="812927"/>
                </a:lnTo>
                <a:lnTo>
                  <a:pt x="0" y="769721"/>
                </a:lnTo>
                <a:lnTo>
                  <a:pt x="8357" y="726512"/>
                </a:lnTo>
                <a:lnTo>
                  <a:pt x="33429" y="688623"/>
                </a:lnTo>
                <a:lnTo>
                  <a:pt x="688281" y="33455"/>
                </a:lnTo>
                <a:lnTo>
                  <a:pt x="726152" y="8363"/>
                </a:lnTo>
                <a:lnTo>
                  <a:pt x="769340" y="0"/>
                </a:lnTo>
                <a:lnTo>
                  <a:pt x="812525" y="8363"/>
                </a:lnTo>
                <a:lnTo>
                  <a:pt x="850389" y="33455"/>
                </a:lnTo>
                <a:lnTo>
                  <a:pt x="1505253" y="688623"/>
                </a:lnTo>
                <a:lnTo>
                  <a:pt x="1530325" y="726512"/>
                </a:lnTo>
                <a:lnTo>
                  <a:pt x="1538683" y="769721"/>
                </a:lnTo>
                <a:lnTo>
                  <a:pt x="1530325" y="812927"/>
                </a:lnTo>
                <a:lnTo>
                  <a:pt x="1505253" y="850809"/>
                </a:lnTo>
                <a:lnTo>
                  <a:pt x="850401" y="1505990"/>
                </a:lnTo>
                <a:close/>
              </a:path>
            </a:pathLst>
          </a:custGeom>
          <a:ln w="87951">
            <a:solidFill>
              <a:srgbClr val="E76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5890" y="6727318"/>
            <a:ext cx="782955" cy="727075"/>
          </a:xfrm>
          <a:custGeom>
            <a:avLst/>
            <a:gdLst/>
            <a:ahLst/>
            <a:cxnLst/>
            <a:rect l="l" t="t" r="r" b="b"/>
            <a:pathLst>
              <a:path w="782954" h="727075">
                <a:moveTo>
                  <a:pt x="0" y="0"/>
                </a:moveTo>
                <a:lnTo>
                  <a:pt x="5041" y="48334"/>
                </a:lnTo>
                <a:lnTo>
                  <a:pt x="12960" y="95754"/>
                </a:lnTo>
                <a:lnTo>
                  <a:pt x="23667" y="142169"/>
                </a:lnTo>
                <a:lnTo>
                  <a:pt x="37073" y="187489"/>
                </a:lnTo>
                <a:lnTo>
                  <a:pt x="53086" y="231623"/>
                </a:lnTo>
                <a:lnTo>
                  <a:pt x="71617" y="274483"/>
                </a:lnTo>
                <a:lnTo>
                  <a:pt x="92577" y="315977"/>
                </a:lnTo>
                <a:lnTo>
                  <a:pt x="115874" y="356016"/>
                </a:lnTo>
                <a:lnTo>
                  <a:pt x="141419" y="394509"/>
                </a:lnTo>
                <a:lnTo>
                  <a:pt x="169123" y="431368"/>
                </a:lnTo>
                <a:lnTo>
                  <a:pt x="198894" y="466501"/>
                </a:lnTo>
                <a:lnTo>
                  <a:pt x="230644" y="499818"/>
                </a:lnTo>
                <a:lnTo>
                  <a:pt x="264282" y="531230"/>
                </a:lnTo>
                <a:lnTo>
                  <a:pt x="299718" y="560647"/>
                </a:lnTo>
                <a:lnTo>
                  <a:pt x="336862" y="587978"/>
                </a:lnTo>
                <a:lnTo>
                  <a:pt x="375624" y="613133"/>
                </a:lnTo>
                <a:lnTo>
                  <a:pt x="415914" y="636023"/>
                </a:lnTo>
                <a:lnTo>
                  <a:pt x="457643" y="656557"/>
                </a:lnTo>
                <a:lnTo>
                  <a:pt x="500720" y="674645"/>
                </a:lnTo>
                <a:lnTo>
                  <a:pt x="545055" y="690197"/>
                </a:lnTo>
                <a:lnTo>
                  <a:pt x="590558" y="703124"/>
                </a:lnTo>
                <a:lnTo>
                  <a:pt x="637139" y="713335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</a:path>
            </a:pathLst>
          </a:custGeom>
          <a:ln w="78985">
            <a:solidFill>
              <a:srgbClr val="FE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1163" y="6707151"/>
            <a:ext cx="715010" cy="20320"/>
          </a:xfrm>
          <a:custGeom>
            <a:avLst/>
            <a:gdLst/>
            <a:ahLst/>
            <a:cxnLst/>
            <a:rect l="l" t="t" r="r" b="b"/>
            <a:pathLst>
              <a:path w="715009" h="20320">
                <a:moveTo>
                  <a:pt x="0" y="0"/>
                </a:moveTo>
                <a:lnTo>
                  <a:pt x="712720" y="0"/>
                </a:lnTo>
                <a:lnTo>
                  <a:pt x="714721" y="20168"/>
                </a:lnTo>
              </a:path>
            </a:pathLst>
          </a:custGeom>
          <a:ln w="79002">
            <a:solidFill>
              <a:srgbClr val="FE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8724" y="6727318"/>
            <a:ext cx="782955" cy="942340"/>
          </a:xfrm>
          <a:custGeom>
            <a:avLst/>
            <a:gdLst/>
            <a:ahLst/>
            <a:cxnLst/>
            <a:rect l="l" t="t" r="r" b="b"/>
            <a:pathLst>
              <a:path w="782954" h="942340">
                <a:moveTo>
                  <a:pt x="0" y="0"/>
                </a:moveTo>
                <a:lnTo>
                  <a:pt x="5039" y="48334"/>
                </a:lnTo>
                <a:lnTo>
                  <a:pt x="12958" y="95754"/>
                </a:lnTo>
                <a:lnTo>
                  <a:pt x="23664" y="142169"/>
                </a:lnTo>
                <a:lnTo>
                  <a:pt x="37068" y="187489"/>
                </a:lnTo>
                <a:lnTo>
                  <a:pt x="53081" y="231623"/>
                </a:lnTo>
                <a:lnTo>
                  <a:pt x="71612" y="274483"/>
                </a:lnTo>
                <a:lnTo>
                  <a:pt x="92571" y="315977"/>
                </a:lnTo>
                <a:lnTo>
                  <a:pt x="115868" y="356016"/>
                </a:lnTo>
                <a:lnTo>
                  <a:pt x="141414" y="394509"/>
                </a:lnTo>
                <a:lnTo>
                  <a:pt x="169117" y="431368"/>
                </a:lnTo>
                <a:lnTo>
                  <a:pt x="198889" y="466501"/>
                </a:lnTo>
                <a:lnTo>
                  <a:pt x="230639" y="499818"/>
                </a:lnTo>
                <a:lnTo>
                  <a:pt x="264277" y="531230"/>
                </a:lnTo>
                <a:lnTo>
                  <a:pt x="299714" y="560647"/>
                </a:lnTo>
                <a:lnTo>
                  <a:pt x="336858" y="587978"/>
                </a:lnTo>
                <a:lnTo>
                  <a:pt x="375621" y="613133"/>
                </a:lnTo>
                <a:lnTo>
                  <a:pt x="415912" y="636023"/>
                </a:lnTo>
                <a:lnTo>
                  <a:pt x="457641" y="656557"/>
                </a:lnTo>
                <a:lnTo>
                  <a:pt x="500718" y="674645"/>
                </a:lnTo>
                <a:lnTo>
                  <a:pt x="545053" y="690197"/>
                </a:lnTo>
                <a:lnTo>
                  <a:pt x="590557" y="703124"/>
                </a:lnTo>
                <a:lnTo>
                  <a:pt x="637139" y="713335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  <a:lnTo>
                  <a:pt x="782453" y="942003"/>
                </a:lnTo>
              </a:path>
            </a:pathLst>
          </a:custGeom>
          <a:ln w="78980">
            <a:solidFill>
              <a:srgbClr val="FE9D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4527" y="5592597"/>
            <a:ext cx="1383030" cy="1081405"/>
          </a:xfrm>
          <a:custGeom>
            <a:avLst/>
            <a:gdLst/>
            <a:ahLst/>
            <a:cxnLst/>
            <a:rect l="l" t="t" r="r" b="b"/>
            <a:pathLst>
              <a:path w="1383029" h="1081404">
                <a:moveTo>
                  <a:pt x="0" y="1081372"/>
                </a:moveTo>
                <a:lnTo>
                  <a:pt x="699386" y="1081372"/>
                </a:lnTo>
                <a:lnTo>
                  <a:pt x="708948" y="971756"/>
                </a:lnTo>
                <a:lnTo>
                  <a:pt x="781842" y="726557"/>
                </a:lnTo>
                <a:lnTo>
                  <a:pt x="984386" y="471247"/>
                </a:lnTo>
                <a:lnTo>
                  <a:pt x="1382894" y="331302"/>
                </a:lnTo>
                <a:lnTo>
                  <a:pt x="1382894" y="0"/>
                </a:lnTo>
              </a:path>
            </a:pathLst>
          </a:custGeom>
          <a:ln w="78988">
            <a:solidFill>
              <a:srgbClr val="FE9D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36024" y="5617934"/>
            <a:ext cx="1383030" cy="1081405"/>
          </a:xfrm>
          <a:custGeom>
            <a:avLst/>
            <a:gdLst/>
            <a:ahLst/>
            <a:cxnLst/>
            <a:rect l="l" t="t" r="r" b="b"/>
            <a:pathLst>
              <a:path w="1383029" h="1081404">
                <a:moveTo>
                  <a:pt x="0" y="1081372"/>
                </a:moveTo>
                <a:lnTo>
                  <a:pt x="699386" y="1081372"/>
                </a:lnTo>
                <a:lnTo>
                  <a:pt x="708950" y="971756"/>
                </a:lnTo>
                <a:lnTo>
                  <a:pt x="781849" y="726557"/>
                </a:lnTo>
                <a:lnTo>
                  <a:pt x="984397" y="471247"/>
                </a:lnTo>
                <a:lnTo>
                  <a:pt x="1382906" y="331302"/>
                </a:lnTo>
                <a:lnTo>
                  <a:pt x="1382906" y="0"/>
                </a:lnTo>
              </a:path>
            </a:pathLst>
          </a:custGeom>
          <a:ln w="78988">
            <a:solidFill>
              <a:srgbClr val="FE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4506" y="5630603"/>
            <a:ext cx="683895" cy="1081405"/>
          </a:xfrm>
          <a:custGeom>
            <a:avLst/>
            <a:gdLst/>
            <a:ahLst/>
            <a:cxnLst/>
            <a:rect l="l" t="t" r="r" b="b"/>
            <a:pathLst>
              <a:path w="683895" h="1081404">
                <a:moveTo>
                  <a:pt x="0" y="1081372"/>
                </a:moveTo>
                <a:lnTo>
                  <a:pt x="9563" y="971756"/>
                </a:lnTo>
                <a:lnTo>
                  <a:pt x="82461" y="726557"/>
                </a:lnTo>
                <a:lnTo>
                  <a:pt x="285005" y="471247"/>
                </a:lnTo>
                <a:lnTo>
                  <a:pt x="683507" y="331302"/>
                </a:lnTo>
                <a:lnTo>
                  <a:pt x="683507" y="0"/>
                </a:lnTo>
              </a:path>
            </a:pathLst>
          </a:custGeom>
          <a:ln w="78975">
            <a:solidFill>
              <a:srgbClr val="FE3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5833" y="6594109"/>
            <a:ext cx="180404" cy="180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9481" y="6616317"/>
            <a:ext cx="73115" cy="117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28721" y="5814605"/>
            <a:ext cx="180406" cy="180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59993" y="5868275"/>
            <a:ext cx="117864" cy="7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7223" y="5814605"/>
            <a:ext cx="180404" cy="180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8501" y="5868275"/>
            <a:ext cx="117839" cy="73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40969" y="7757760"/>
            <a:ext cx="180418" cy="180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72244" y="7811443"/>
            <a:ext cx="117852" cy="731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7811" y="5814605"/>
            <a:ext cx="180406" cy="180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39076" y="5868275"/>
            <a:ext cx="117850" cy="731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9154" y="6100739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2" y="0"/>
                </a:moveTo>
                <a:lnTo>
                  <a:pt x="592387" y="1756"/>
                </a:lnTo>
                <a:lnTo>
                  <a:pt x="545566" y="6943"/>
                </a:lnTo>
                <a:lnTo>
                  <a:pt x="499821" y="15438"/>
                </a:lnTo>
                <a:lnTo>
                  <a:pt x="455278" y="27115"/>
                </a:lnTo>
                <a:lnTo>
                  <a:pt x="412060" y="41852"/>
                </a:lnTo>
                <a:lnTo>
                  <a:pt x="370290" y="59523"/>
                </a:lnTo>
                <a:lnTo>
                  <a:pt x="330092" y="80007"/>
                </a:lnTo>
                <a:lnTo>
                  <a:pt x="291591" y="103178"/>
                </a:lnTo>
                <a:lnTo>
                  <a:pt x="254910" y="128913"/>
                </a:lnTo>
                <a:lnTo>
                  <a:pt x="220172" y="157088"/>
                </a:lnTo>
                <a:lnTo>
                  <a:pt x="187502" y="187579"/>
                </a:lnTo>
                <a:lnTo>
                  <a:pt x="157024" y="220263"/>
                </a:lnTo>
                <a:lnTo>
                  <a:pt x="128860" y="255015"/>
                </a:lnTo>
                <a:lnTo>
                  <a:pt x="103136" y="291712"/>
                </a:lnTo>
                <a:lnTo>
                  <a:pt x="79974" y="330229"/>
                </a:lnTo>
                <a:lnTo>
                  <a:pt x="59499" y="370444"/>
                </a:lnTo>
                <a:lnTo>
                  <a:pt x="41835" y="412232"/>
                </a:lnTo>
                <a:lnTo>
                  <a:pt x="27104" y="455469"/>
                </a:lnTo>
                <a:lnTo>
                  <a:pt x="15432" y="500031"/>
                </a:lnTo>
                <a:lnTo>
                  <a:pt x="6941" y="545796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1" y="735078"/>
                </a:lnTo>
                <a:lnTo>
                  <a:pt x="15432" y="780844"/>
                </a:lnTo>
                <a:lnTo>
                  <a:pt x="27104" y="825409"/>
                </a:lnTo>
                <a:lnTo>
                  <a:pt x="41835" y="868647"/>
                </a:lnTo>
                <a:lnTo>
                  <a:pt x="59499" y="910435"/>
                </a:lnTo>
                <a:lnTo>
                  <a:pt x="79974" y="950650"/>
                </a:lnTo>
                <a:lnTo>
                  <a:pt x="103136" y="989168"/>
                </a:lnTo>
                <a:lnTo>
                  <a:pt x="128860" y="1025864"/>
                </a:lnTo>
                <a:lnTo>
                  <a:pt x="157024" y="1060616"/>
                </a:lnTo>
                <a:lnTo>
                  <a:pt x="187502" y="1093299"/>
                </a:lnTo>
                <a:lnTo>
                  <a:pt x="220172" y="1123789"/>
                </a:lnTo>
                <a:lnTo>
                  <a:pt x="254910" y="1151963"/>
                </a:lnTo>
                <a:lnTo>
                  <a:pt x="291591" y="1177696"/>
                </a:lnTo>
                <a:lnTo>
                  <a:pt x="330092" y="1200866"/>
                </a:lnTo>
                <a:lnTo>
                  <a:pt x="370290" y="1221349"/>
                </a:lnTo>
                <a:lnTo>
                  <a:pt x="412060" y="1239019"/>
                </a:lnTo>
                <a:lnTo>
                  <a:pt x="455278" y="1253755"/>
                </a:lnTo>
                <a:lnTo>
                  <a:pt x="499821" y="1265431"/>
                </a:lnTo>
                <a:lnTo>
                  <a:pt x="545566" y="1273925"/>
                </a:lnTo>
                <a:lnTo>
                  <a:pt x="592387" y="1279112"/>
                </a:lnTo>
                <a:lnTo>
                  <a:pt x="640162" y="1280868"/>
                </a:lnTo>
                <a:lnTo>
                  <a:pt x="687934" y="1279112"/>
                </a:lnTo>
                <a:lnTo>
                  <a:pt x="734752" y="1273925"/>
                </a:lnTo>
                <a:lnTo>
                  <a:pt x="780493" y="1265431"/>
                </a:lnTo>
                <a:lnTo>
                  <a:pt x="825033" y="1253755"/>
                </a:lnTo>
                <a:lnTo>
                  <a:pt x="868248" y="1239019"/>
                </a:lnTo>
                <a:lnTo>
                  <a:pt x="910015" y="1221349"/>
                </a:lnTo>
                <a:lnTo>
                  <a:pt x="950209" y="1200866"/>
                </a:lnTo>
                <a:lnTo>
                  <a:pt x="988708" y="1177696"/>
                </a:lnTo>
                <a:lnTo>
                  <a:pt x="1025386" y="1151963"/>
                </a:lnTo>
                <a:lnTo>
                  <a:pt x="1060121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4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6"/>
                </a:lnTo>
                <a:lnTo>
                  <a:pt x="1264844" y="500031"/>
                </a:lnTo>
                <a:lnTo>
                  <a:pt x="1253173" y="455469"/>
                </a:lnTo>
                <a:lnTo>
                  <a:pt x="1238444" y="412232"/>
                </a:lnTo>
                <a:lnTo>
                  <a:pt x="1220780" y="370444"/>
                </a:lnTo>
                <a:lnTo>
                  <a:pt x="1200307" y="330229"/>
                </a:lnTo>
                <a:lnTo>
                  <a:pt x="1177147" y="291712"/>
                </a:lnTo>
                <a:lnTo>
                  <a:pt x="1151425" y="255015"/>
                </a:lnTo>
                <a:lnTo>
                  <a:pt x="1123264" y="220263"/>
                </a:lnTo>
                <a:lnTo>
                  <a:pt x="1092788" y="187579"/>
                </a:lnTo>
                <a:lnTo>
                  <a:pt x="1060121" y="157088"/>
                </a:lnTo>
                <a:lnTo>
                  <a:pt x="1025386" y="128913"/>
                </a:lnTo>
                <a:lnTo>
                  <a:pt x="988708" y="103178"/>
                </a:lnTo>
                <a:lnTo>
                  <a:pt x="950209" y="80007"/>
                </a:lnTo>
                <a:lnTo>
                  <a:pt x="910015" y="59523"/>
                </a:lnTo>
                <a:lnTo>
                  <a:pt x="868248" y="41852"/>
                </a:lnTo>
                <a:lnTo>
                  <a:pt x="825033" y="27115"/>
                </a:lnTo>
                <a:lnTo>
                  <a:pt x="780493" y="15438"/>
                </a:lnTo>
                <a:lnTo>
                  <a:pt x="734752" y="6943"/>
                </a:lnTo>
                <a:lnTo>
                  <a:pt x="687934" y="1756"/>
                </a:lnTo>
                <a:lnTo>
                  <a:pt x="640162" y="0"/>
                </a:lnTo>
                <a:close/>
              </a:path>
            </a:pathLst>
          </a:custGeom>
          <a:solidFill>
            <a:srgbClr val="FE6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1528" y="6163141"/>
            <a:ext cx="1155548" cy="11560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93269" y="6042047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51" y="0"/>
                </a:moveTo>
                <a:lnTo>
                  <a:pt x="592376" y="1756"/>
                </a:lnTo>
                <a:lnTo>
                  <a:pt x="545554" y="6943"/>
                </a:lnTo>
                <a:lnTo>
                  <a:pt x="499810" y="15438"/>
                </a:lnTo>
                <a:lnTo>
                  <a:pt x="455267" y="27115"/>
                </a:lnTo>
                <a:lnTo>
                  <a:pt x="412049" y="41851"/>
                </a:lnTo>
                <a:lnTo>
                  <a:pt x="370280" y="59523"/>
                </a:lnTo>
                <a:lnTo>
                  <a:pt x="330083" y="80007"/>
                </a:lnTo>
                <a:lnTo>
                  <a:pt x="291582" y="103178"/>
                </a:lnTo>
                <a:lnTo>
                  <a:pt x="254902" y="128913"/>
                </a:lnTo>
                <a:lnTo>
                  <a:pt x="220165" y="157088"/>
                </a:lnTo>
                <a:lnTo>
                  <a:pt x="187496" y="187579"/>
                </a:lnTo>
                <a:lnTo>
                  <a:pt x="157018" y="220262"/>
                </a:lnTo>
                <a:lnTo>
                  <a:pt x="128856" y="255014"/>
                </a:lnTo>
                <a:lnTo>
                  <a:pt x="103132" y="291711"/>
                </a:lnTo>
                <a:lnTo>
                  <a:pt x="79971" y="330229"/>
                </a:lnTo>
                <a:lnTo>
                  <a:pt x="59497" y="370443"/>
                </a:lnTo>
                <a:lnTo>
                  <a:pt x="41833" y="412231"/>
                </a:lnTo>
                <a:lnTo>
                  <a:pt x="27103" y="455468"/>
                </a:lnTo>
                <a:lnTo>
                  <a:pt x="15431" y="500031"/>
                </a:lnTo>
                <a:lnTo>
                  <a:pt x="6940" y="545795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0" y="735078"/>
                </a:lnTo>
                <a:lnTo>
                  <a:pt x="15431" y="780844"/>
                </a:lnTo>
                <a:lnTo>
                  <a:pt x="27103" y="825409"/>
                </a:lnTo>
                <a:lnTo>
                  <a:pt x="41833" y="868647"/>
                </a:lnTo>
                <a:lnTo>
                  <a:pt x="59497" y="910435"/>
                </a:lnTo>
                <a:lnTo>
                  <a:pt x="79971" y="950650"/>
                </a:lnTo>
                <a:lnTo>
                  <a:pt x="103132" y="989168"/>
                </a:lnTo>
                <a:lnTo>
                  <a:pt x="128856" y="1025864"/>
                </a:lnTo>
                <a:lnTo>
                  <a:pt x="157018" y="1060616"/>
                </a:lnTo>
                <a:lnTo>
                  <a:pt x="187496" y="1093299"/>
                </a:lnTo>
                <a:lnTo>
                  <a:pt x="220165" y="1123789"/>
                </a:lnTo>
                <a:lnTo>
                  <a:pt x="254902" y="1151963"/>
                </a:lnTo>
                <a:lnTo>
                  <a:pt x="291582" y="1177696"/>
                </a:lnTo>
                <a:lnTo>
                  <a:pt x="330083" y="1200866"/>
                </a:lnTo>
                <a:lnTo>
                  <a:pt x="370280" y="1221349"/>
                </a:lnTo>
                <a:lnTo>
                  <a:pt x="412049" y="1239019"/>
                </a:lnTo>
                <a:lnTo>
                  <a:pt x="455267" y="1253755"/>
                </a:lnTo>
                <a:lnTo>
                  <a:pt x="499810" y="1265431"/>
                </a:lnTo>
                <a:lnTo>
                  <a:pt x="545554" y="1273925"/>
                </a:lnTo>
                <a:lnTo>
                  <a:pt x="592376" y="1279112"/>
                </a:lnTo>
                <a:lnTo>
                  <a:pt x="640151" y="1280868"/>
                </a:lnTo>
                <a:lnTo>
                  <a:pt x="687922" y="1279112"/>
                </a:lnTo>
                <a:lnTo>
                  <a:pt x="734740" y="1273925"/>
                </a:lnTo>
                <a:lnTo>
                  <a:pt x="780482" y="1265431"/>
                </a:lnTo>
                <a:lnTo>
                  <a:pt x="825022" y="1253755"/>
                </a:lnTo>
                <a:lnTo>
                  <a:pt x="868238" y="1239019"/>
                </a:lnTo>
                <a:lnTo>
                  <a:pt x="910005" y="1221349"/>
                </a:lnTo>
                <a:lnTo>
                  <a:pt x="950200" y="1200866"/>
                </a:lnTo>
                <a:lnTo>
                  <a:pt x="988699" y="1177696"/>
                </a:lnTo>
                <a:lnTo>
                  <a:pt x="1025378" y="1151963"/>
                </a:lnTo>
                <a:lnTo>
                  <a:pt x="1060114" y="1123789"/>
                </a:lnTo>
                <a:lnTo>
                  <a:pt x="1092782" y="1093299"/>
                </a:lnTo>
                <a:lnTo>
                  <a:pt x="1123259" y="1060616"/>
                </a:lnTo>
                <a:lnTo>
                  <a:pt x="1151421" y="1025864"/>
                </a:lnTo>
                <a:lnTo>
                  <a:pt x="1177144" y="989168"/>
                </a:lnTo>
                <a:lnTo>
                  <a:pt x="1200304" y="950650"/>
                </a:lnTo>
                <a:lnTo>
                  <a:pt x="1220778" y="910435"/>
                </a:lnTo>
                <a:lnTo>
                  <a:pt x="1238442" y="868647"/>
                </a:lnTo>
                <a:lnTo>
                  <a:pt x="1253172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5"/>
                </a:lnTo>
                <a:lnTo>
                  <a:pt x="1264844" y="500031"/>
                </a:lnTo>
                <a:lnTo>
                  <a:pt x="1253172" y="455468"/>
                </a:lnTo>
                <a:lnTo>
                  <a:pt x="1238442" y="412231"/>
                </a:lnTo>
                <a:lnTo>
                  <a:pt x="1220778" y="370443"/>
                </a:lnTo>
                <a:lnTo>
                  <a:pt x="1200304" y="330229"/>
                </a:lnTo>
                <a:lnTo>
                  <a:pt x="1177144" y="291711"/>
                </a:lnTo>
                <a:lnTo>
                  <a:pt x="1151421" y="255014"/>
                </a:lnTo>
                <a:lnTo>
                  <a:pt x="1123259" y="220262"/>
                </a:lnTo>
                <a:lnTo>
                  <a:pt x="1092782" y="187579"/>
                </a:lnTo>
                <a:lnTo>
                  <a:pt x="1060114" y="157088"/>
                </a:lnTo>
                <a:lnTo>
                  <a:pt x="1025378" y="128913"/>
                </a:lnTo>
                <a:lnTo>
                  <a:pt x="988699" y="103178"/>
                </a:lnTo>
                <a:lnTo>
                  <a:pt x="950200" y="80007"/>
                </a:lnTo>
                <a:lnTo>
                  <a:pt x="910005" y="59523"/>
                </a:lnTo>
                <a:lnTo>
                  <a:pt x="868238" y="41851"/>
                </a:lnTo>
                <a:lnTo>
                  <a:pt x="825022" y="27115"/>
                </a:lnTo>
                <a:lnTo>
                  <a:pt x="780482" y="15438"/>
                </a:lnTo>
                <a:lnTo>
                  <a:pt x="734740" y="6943"/>
                </a:lnTo>
                <a:lnTo>
                  <a:pt x="687922" y="1756"/>
                </a:lnTo>
                <a:lnTo>
                  <a:pt x="640151" y="0"/>
                </a:lnTo>
                <a:close/>
              </a:path>
            </a:pathLst>
          </a:custGeom>
          <a:solidFill>
            <a:srgbClr val="FE9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5632" y="6104446"/>
            <a:ext cx="1155548" cy="11560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38439" y="7954680"/>
            <a:ext cx="1383030" cy="1383665"/>
          </a:xfrm>
          <a:custGeom>
            <a:avLst/>
            <a:gdLst/>
            <a:ahLst/>
            <a:cxnLst/>
            <a:rect l="l" t="t" r="r" b="b"/>
            <a:pathLst>
              <a:path w="1383029" h="1383665">
                <a:moveTo>
                  <a:pt x="691396" y="0"/>
                </a:moveTo>
                <a:lnTo>
                  <a:pt x="644060" y="1595"/>
                </a:lnTo>
                <a:lnTo>
                  <a:pt x="597579" y="6314"/>
                </a:lnTo>
                <a:lnTo>
                  <a:pt x="552057" y="14053"/>
                </a:lnTo>
                <a:lnTo>
                  <a:pt x="507597" y="24708"/>
                </a:lnTo>
                <a:lnTo>
                  <a:pt x="464302" y="38177"/>
                </a:lnTo>
                <a:lnTo>
                  <a:pt x="422275" y="54357"/>
                </a:lnTo>
                <a:lnTo>
                  <a:pt x="381619" y="73145"/>
                </a:lnTo>
                <a:lnTo>
                  <a:pt x="342437" y="94438"/>
                </a:lnTo>
                <a:lnTo>
                  <a:pt x="304831" y="118132"/>
                </a:lnTo>
                <a:lnTo>
                  <a:pt x="268906" y="144125"/>
                </a:lnTo>
                <a:lnTo>
                  <a:pt x="234763" y="172313"/>
                </a:lnTo>
                <a:lnTo>
                  <a:pt x="202506" y="202595"/>
                </a:lnTo>
                <a:lnTo>
                  <a:pt x="172238" y="234865"/>
                </a:lnTo>
                <a:lnTo>
                  <a:pt x="144062" y="269023"/>
                </a:lnTo>
                <a:lnTo>
                  <a:pt x="118080" y="304964"/>
                </a:lnTo>
                <a:lnTo>
                  <a:pt x="94396" y="342585"/>
                </a:lnTo>
                <a:lnTo>
                  <a:pt x="73113" y="381784"/>
                </a:lnTo>
                <a:lnTo>
                  <a:pt x="54333" y="422457"/>
                </a:lnTo>
                <a:lnTo>
                  <a:pt x="38160" y="464502"/>
                </a:lnTo>
                <a:lnTo>
                  <a:pt x="24697" y="507815"/>
                </a:lnTo>
                <a:lnTo>
                  <a:pt x="14046" y="552294"/>
                </a:lnTo>
                <a:lnTo>
                  <a:pt x="6311" y="597835"/>
                </a:lnTo>
                <a:lnTo>
                  <a:pt x="1595" y="644335"/>
                </a:lnTo>
                <a:lnTo>
                  <a:pt x="0" y="691692"/>
                </a:lnTo>
                <a:lnTo>
                  <a:pt x="1595" y="739051"/>
                </a:lnTo>
                <a:lnTo>
                  <a:pt x="6311" y="785554"/>
                </a:lnTo>
                <a:lnTo>
                  <a:pt x="14046" y="831097"/>
                </a:lnTo>
                <a:lnTo>
                  <a:pt x="24697" y="875577"/>
                </a:lnTo>
                <a:lnTo>
                  <a:pt x="38160" y="918891"/>
                </a:lnTo>
                <a:lnTo>
                  <a:pt x="54333" y="960937"/>
                </a:lnTo>
                <a:lnTo>
                  <a:pt x="73113" y="1001611"/>
                </a:lnTo>
                <a:lnTo>
                  <a:pt x="94396" y="1040810"/>
                </a:lnTo>
                <a:lnTo>
                  <a:pt x="118080" y="1078431"/>
                </a:lnTo>
                <a:lnTo>
                  <a:pt x="144062" y="1114372"/>
                </a:lnTo>
                <a:lnTo>
                  <a:pt x="172238" y="1148528"/>
                </a:lnTo>
                <a:lnTo>
                  <a:pt x="202506" y="1180799"/>
                </a:lnTo>
                <a:lnTo>
                  <a:pt x="234763" y="1211079"/>
                </a:lnTo>
                <a:lnTo>
                  <a:pt x="268906" y="1239267"/>
                </a:lnTo>
                <a:lnTo>
                  <a:pt x="304831" y="1265258"/>
                </a:lnTo>
                <a:lnTo>
                  <a:pt x="342437" y="1288952"/>
                </a:lnTo>
                <a:lnTo>
                  <a:pt x="381619" y="1310243"/>
                </a:lnTo>
                <a:lnTo>
                  <a:pt x="422275" y="1329030"/>
                </a:lnTo>
                <a:lnTo>
                  <a:pt x="464302" y="1345209"/>
                </a:lnTo>
                <a:lnTo>
                  <a:pt x="507597" y="1358677"/>
                </a:lnTo>
                <a:lnTo>
                  <a:pt x="552057" y="1369332"/>
                </a:lnTo>
                <a:lnTo>
                  <a:pt x="597579" y="1377070"/>
                </a:lnTo>
                <a:lnTo>
                  <a:pt x="644060" y="1381788"/>
                </a:lnTo>
                <a:lnTo>
                  <a:pt x="691396" y="1383384"/>
                </a:lnTo>
                <a:lnTo>
                  <a:pt x="738728" y="1381788"/>
                </a:lnTo>
                <a:lnTo>
                  <a:pt x="785205" y="1377070"/>
                </a:lnTo>
                <a:lnTo>
                  <a:pt x="830723" y="1369332"/>
                </a:lnTo>
                <a:lnTo>
                  <a:pt x="875178" y="1358677"/>
                </a:lnTo>
                <a:lnTo>
                  <a:pt x="918470" y="1345209"/>
                </a:lnTo>
                <a:lnTo>
                  <a:pt x="960493" y="1329030"/>
                </a:lnTo>
                <a:lnTo>
                  <a:pt x="1001146" y="1310243"/>
                </a:lnTo>
                <a:lnTo>
                  <a:pt x="1040325" y="1288952"/>
                </a:lnTo>
                <a:lnTo>
                  <a:pt x="1077928" y="1265258"/>
                </a:lnTo>
                <a:lnTo>
                  <a:pt x="1113851" y="1239267"/>
                </a:lnTo>
                <a:lnTo>
                  <a:pt x="1147992" y="1211079"/>
                </a:lnTo>
                <a:lnTo>
                  <a:pt x="1180246" y="1180799"/>
                </a:lnTo>
                <a:lnTo>
                  <a:pt x="1210513" y="1148528"/>
                </a:lnTo>
                <a:lnTo>
                  <a:pt x="1238687" y="1114372"/>
                </a:lnTo>
                <a:lnTo>
                  <a:pt x="1264668" y="1078431"/>
                </a:lnTo>
                <a:lnTo>
                  <a:pt x="1288350" y="1040810"/>
                </a:lnTo>
                <a:lnTo>
                  <a:pt x="1309632" y="1001611"/>
                </a:lnTo>
                <a:lnTo>
                  <a:pt x="1328411" y="960937"/>
                </a:lnTo>
                <a:lnTo>
                  <a:pt x="1344583" y="918891"/>
                </a:lnTo>
                <a:lnTo>
                  <a:pt x="1358046" y="875577"/>
                </a:lnTo>
                <a:lnTo>
                  <a:pt x="1368696" y="831097"/>
                </a:lnTo>
                <a:lnTo>
                  <a:pt x="1376431" y="785554"/>
                </a:lnTo>
                <a:lnTo>
                  <a:pt x="1381147" y="739051"/>
                </a:lnTo>
                <a:lnTo>
                  <a:pt x="1382742" y="691692"/>
                </a:lnTo>
                <a:lnTo>
                  <a:pt x="1381147" y="644335"/>
                </a:lnTo>
                <a:lnTo>
                  <a:pt x="1376431" y="597835"/>
                </a:lnTo>
                <a:lnTo>
                  <a:pt x="1368696" y="552294"/>
                </a:lnTo>
                <a:lnTo>
                  <a:pt x="1358046" y="507815"/>
                </a:lnTo>
                <a:lnTo>
                  <a:pt x="1344583" y="464502"/>
                </a:lnTo>
                <a:lnTo>
                  <a:pt x="1328411" y="422457"/>
                </a:lnTo>
                <a:lnTo>
                  <a:pt x="1309632" y="381784"/>
                </a:lnTo>
                <a:lnTo>
                  <a:pt x="1288350" y="342585"/>
                </a:lnTo>
                <a:lnTo>
                  <a:pt x="1264668" y="304964"/>
                </a:lnTo>
                <a:lnTo>
                  <a:pt x="1238687" y="269023"/>
                </a:lnTo>
                <a:lnTo>
                  <a:pt x="1210513" y="234865"/>
                </a:lnTo>
                <a:lnTo>
                  <a:pt x="1180246" y="202595"/>
                </a:lnTo>
                <a:lnTo>
                  <a:pt x="1147992" y="172313"/>
                </a:lnTo>
                <a:lnTo>
                  <a:pt x="1113851" y="144125"/>
                </a:lnTo>
                <a:lnTo>
                  <a:pt x="1077928" y="118132"/>
                </a:lnTo>
                <a:lnTo>
                  <a:pt x="1040325" y="94438"/>
                </a:lnTo>
                <a:lnTo>
                  <a:pt x="1001146" y="73145"/>
                </a:lnTo>
                <a:lnTo>
                  <a:pt x="960493" y="54357"/>
                </a:lnTo>
                <a:lnTo>
                  <a:pt x="918470" y="38177"/>
                </a:lnTo>
                <a:lnTo>
                  <a:pt x="875178" y="24708"/>
                </a:lnTo>
                <a:lnTo>
                  <a:pt x="830723" y="14053"/>
                </a:lnTo>
                <a:lnTo>
                  <a:pt x="785205" y="6314"/>
                </a:lnTo>
                <a:lnTo>
                  <a:pt x="738728" y="1595"/>
                </a:lnTo>
                <a:lnTo>
                  <a:pt x="691396" y="0"/>
                </a:lnTo>
                <a:close/>
              </a:path>
            </a:pathLst>
          </a:custGeom>
          <a:solidFill>
            <a:srgbClr val="CB0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05804" y="8022063"/>
            <a:ext cx="1248023" cy="12486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51890" y="6042047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2" y="0"/>
                </a:moveTo>
                <a:lnTo>
                  <a:pt x="592386" y="1756"/>
                </a:lnTo>
                <a:lnTo>
                  <a:pt x="545563" y="6943"/>
                </a:lnTo>
                <a:lnTo>
                  <a:pt x="499817" y="15438"/>
                </a:lnTo>
                <a:lnTo>
                  <a:pt x="455273" y="27115"/>
                </a:lnTo>
                <a:lnTo>
                  <a:pt x="412054" y="41851"/>
                </a:lnTo>
                <a:lnTo>
                  <a:pt x="370284" y="59523"/>
                </a:lnTo>
                <a:lnTo>
                  <a:pt x="330087" y="80007"/>
                </a:lnTo>
                <a:lnTo>
                  <a:pt x="291585" y="103178"/>
                </a:lnTo>
                <a:lnTo>
                  <a:pt x="254904" y="128913"/>
                </a:lnTo>
                <a:lnTo>
                  <a:pt x="220167" y="157088"/>
                </a:lnTo>
                <a:lnTo>
                  <a:pt x="187498" y="187579"/>
                </a:lnTo>
                <a:lnTo>
                  <a:pt x="157019" y="220262"/>
                </a:lnTo>
                <a:lnTo>
                  <a:pt x="128857" y="255014"/>
                </a:lnTo>
                <a:lnTo>
                  <a:pt x="103133" y="291711"/>
                </a:lnTo>
                <a:lnTo>
                  <a:pt x="79972" y="330229"/>
                </a:lnTo>
                <a:lnTo>
                  <a:pt x="59497" y="370443"/>
                </a:lnTo>
                <a:lnTo>
                  <a:pt x="41833" y="412231"/>
                </a:lnTo>
                <a:lnTo>
                  <a:pt x="27103" y="455468"/>
                </a:lnTo>
                <a:lnTo>
                  <a:pt x="15431" y="500031"/>
                </a:lnTo>
                <a:lnTo>
                  <a:pt x="6940" y="545795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0" y="735078"/>
                </a:lnTo>
                <a:lnTo>
                  <a:pt x="15431" y="780844"/>
                </a:lnTo>
                <a:lnTo>
                  <a:pt x="27103" y="825409"/>
                </a:lnTo>
                <a:lnTo>
                  <a:pt x="41833" y="868647"/>
                </a:lnTo>
                <a:lnTo>
                  <a:pt x="59497" y="910435"/>
                </a:lnTo>
                <a:lnTo>
                  <a:pt x="79972" y="950650"/>
                </a:lnTo>
                <a:lnTo>
                  <a:pt x="103133" y="989168"/>
                </a:lnTo>
                <a:lnTo>
                  <a:pt x="128857" y="1025864"/>
                </a:lnTo>
                <a:lnTo>
                  <a:pt x="157019" y="1060616"/>
                </a:lnTo>
                <a:lnTo>
                  <a:pt x="187498" y="1093299"/>
                </a:lnTo>
                <a:lnTo>
                  <a:pt x="220167" y="1123789"/>
                </a:lnTo>
                <a:lnTo>
                  <a:pt x="254904" y="1151963"/>
                </a:lnTo>
                <a:lnTo>
                  <a:pt x="291585" y="1177696"/>
                </a:lnTo>
                <a:lnTo>
                  <a:pt x="330087" y="1200866"/>
                </a:lnTo>
                <a:lnTo>
                  <a:pt x="370284" y="1221349"/>
                </a:lnTo>
                <a:lnTo>
                  <a:pt x="412054" y="1239019"/>
                </a:lnTo>
                <a:lnTo>
                  <a:pt x="455273" y="1253755"/>
                </a:lnTo>
                <a:lnTo>
                  <a:pt x="499817" y="1265431"/>
                </a:lnTo>
                <a:lnTo>
                  <a:pt x="545563" y="1273925"/>
                </a:lnTo>
                <a:lnTo>
                  <a:pt x="592386" y="1279112"/>
                </a:lnTo>
                <a:lnTo>
                  <a:pt x="640162" y="1280868"/>
                </a:lnTo>
                <a:lnTo>
                  <a:pt x="687934" y="1279112"/>
                </a:lnTo>
                <a:lnTo>
                  <a:pt x="734752" y="1273925"/>
                </a:lnTo>
                <a:lnTo>
                  <a:pt x="780492" y="1265431"/>
                </a:lnTo>
                <a:lnTo>
                  <a:pt x="825032" y="1253755"/>
                </a:lnTo>
                <a:lnTo>
                  <a:pt x="868248" y="1239019"/>
                </a:lnTo>
                <a:lnTo>
                  <a:pt x="910014" y="1221349"/>
                </a:lnTo>
                <a:lnTo>
                  <a:pt x="950209" y="1200866"/>
                </a:lnTo>
                <a:lnTo>
                  <a:pt x="988707" y="1177696"/>
                </a:lnTo>
                <a:lnTo>
                  <a:pt x="1025385" y="1151963"/>
                </a:lnTo>
                <a:lnTo>
                  <a:pt x="1060120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3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5"/>
                </a:lnTo>
                <a:lnTo>
                  <a:pt x="1264844" y="500031"/>
                </a:lnTo>
                <a:lnTo>
                  <a:pt x="1253173" y="455468"/>
                </a:lnTo>
                <a:lnTo>
                  <a:pt x="1238443" y="412231"/>
                </a:lnTo>
                <a:lnTo>
                  <a:pt x="1220780" y="370443"/>
                </a:lnTo>
                <a:lnTo>
                  <a:pt x="1200307" y="330229"/>
                </a:lnTo>
                <a:lnTo>
                  <a:pt x="1177147" y="291711"/>
                </a:lnTo>
                <a:lnTo>
                  <a:pt x="1151425" y="255014"/>
                </a:lnTo>
                <a:lnTo>
                  <a:pt x="1123264" y="220262"/>
                </a:lnTo>
                <a:lnTo>
                  <a:pt x="1092788" y="187579"/>
                </a:lnTo>
                <a:lnTo>
                  <a:pt x="1060120" y="157088"/>
                </a:lnTo>
                <a:lnTo>
                  <a:pt x="1025385" y="128913"/>
                </a:lnTo>
                <a:lnTo>
                  <a:pt x="988707" y="103178"/>
                </a:lnTo>
                <a:lnTo>
                  <a:pt x="950209" y="80007"/>
                </a:lnTo>
                <a:lnTo>
                  <a:pt x="910014" y="59523"/>
                </a:lnTo>
                <a:lnTo>
                  <a:pt x="868248" y="41851"/>
                </a:lnTo>
                <a:lnTo>
                  <a:pt x="825032" y="27115"/>
                </a:lnTo>
                <a:lnTo>
                  <a:pt x="780492" y="15438"/>
                </a:lnTo>
                <a:lnTo>
                  <a:pt x="734752" y="6943"/>
                </a:lnTo>
                <a:lnTo>
                  <a:pt x="687934" y="1756"/>
                </a:lnTo>
                <a:lnTo>
                  <a:pt x="640162" y="0"/>
                </a:lnTo>
                <a:close/>
              </a:path>
            </a:pathLst>
          </a:custGeom>
          <a:solidFill>
            <a:srgbClr val="FE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14254" y="6104446"/>
            <a:ext cx="1155560" cy="1156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74354" y="2540550"/>
            <a:ext cx="1060450" cy="7696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380"/>
              </a:spcBef>
            </a:pPr>
            <a:r>
              <a:rPr sz="1400" spc="-35" dirty="0">
                <a:solidFill>
                  <a:srgbClr val="1D1D1B"/>
                </a:solidFill>
                <a:latin typeface="Helvetica"/>
                <a:cs typeface="Helvetica"/>
              </a:rPr>
              <a:t>Has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the  company  several 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establishment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75570" y="2540550"/>
            <a:ext cx="817880" cy="9467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6210" marR="147955" algn="ctr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Assign  the  most</a:t>
            </a:r>
            <a:endParaRPr sz="1400">
              <a:latin typeface="Helvetica"/>
              <a:cs typeface="Helvetica"/>
            </a:endParaRPr>
          </a:p>
          <a:p>
            <a:pPr marL="12700" marR="5080" algn="ctr">
              <a:lnSpc>
                <a:spcPts val="1390"/>
              </a:lnSpc>
              <a:spcBef>
                <a:spcPts val="15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appropiate 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EA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21077" y="4441090"/>
            <a:ext cx="793115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Retailer</a:t>
            </a:r>
            <a:r>
              <a:rPr sz="1400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or  whosaler?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93517" y="4314423"/>
            <a:ext cx="675005" cy="5924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635" algn="ctr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Sales  structure 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D-151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71734" y="6491151"/>
            <a:ext cx="981075" cy="5924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Intermediate  consumption  </a:t>
            </a:r>
            <a:r>
              <a:rPr sz="1400" spc="-25" dirty="0">
                <a:solidFill>
                  <a:srgbClr val="1D1D1B"/>
                </a:solidFill>
                <a:latin typeface="Helvetica"/>
                <a:cs typeface="Helvetica"/>
              </a:rPr>
              <a:t>by</a:t>
            </a:r>
            <a:r>
              <a:rPr sz="1400" spc="-9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EA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36737" y="6426489"/>
            <a:ext cx="1029969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21310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Final  comsumption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12124" y="8385137"/>
            <a:ext cx="991235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6675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Generating  import</a:t>
            </a:r>
            <a:r>
              <a:rPr sz="1400" spc="-13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matrix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437908" y="6319309"/>
            <a:ext cx="903605" cy="5924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Gross  formation  </a:t>
            </a:r>
            <a:r>
              <a:rPr sz="1400" spc="-35" dirty="0">
                <a:solidFill>
                  <a:srgbClr val="1D1D1B"/>
                </a:solidFill>
                <a:latin typeface="Helvetica"/>
                <a:cs typeface="Helvetica"/>
              </a:rPr>
              <a:t>capital</a:t>
            </a:r>
            <a:r>
              <a:rPr sz="1400" spc="-14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fixed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045835" y="495218"/>
            <a:ext cx="68446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Resulting process: 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import matrix</a:t>
            </a:r>
            <a:r>
              <a:rPr sz="3100" spc="-4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process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45835" y="8653777"/>
            <a:ext cx="3364229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830">
              <a:lnSpc>
                <a:spcPct val="105800"/>
              </a:lnSpc>
              <a:spcBef>
                <a:spcPts val="100"/>
              </a:spcBef>
            </a:pPr>
            <a:r>
              <a:rPr sz="1100" spc="-35" dirty="0">
                <a:solidFill>
                  <a:srgbClr val="1D1D1B"/>
                </a:solidFill>
                <a:latin typeface="Helvetica"/>
                <a:cs typeface="Helvetica"/>
              </a:rPr>
              <a:t>SPC-CR: </a:t>
            </a:r>
            <a:r>
              <a:rPr sz="1100" spc="-30" dirty="0">
                <a:solidFill>
                  <a:srgbClr val="1D1D1B"/>
                </a:solidFill>
                <a:latin typeface="Helvetica"/>
                <a:cs typeface="Helvetica"/>
              </a:rPr>
              <a:t>Costa </a:t>
            </a:r>
            <a:r>
              <a:rPr sz="1100" spc="-35" dirty="0">
                <a:solidFill>
                  <a:srgbClr val="1D1D1B"/>
                </a:solidFill>
                <a:latin typeface="Helvetica"/>
                <a:cs typeface="Helvetica"/>
              </a:rPr>
              <a:t>Rica´s Standard Product </a:t>
            </a:r>
            <a:r>
              <a:rPr sz="1100" spc="-40" dirty="0">
                <a:solidFill>
                  <a:srgbClr val="1D1D1B"/>
                </a:solidFill>
                <a:latin typeface="Helvetica"/>
                <a:cs typeface="Helvetica"/>
              </a:rPr>
              <a:t>Classification  </a:t>
            </a:r>
            <a:r>
              <a:rPr sz="1100" spc="-35" dirty="0">
                <a:solidFill>
                  <a:srgbClr val="1D1D1B"/>
                </a:solidFill>
                <a:latin typeface="Helvetica"/>
                <a:cs typeface="Helvetica"/>
              </a:rPr>
              <a:t>REVEC: Economic </a:t>
            </a:r>
            <a:r>
              <a:rPr sz="1100" spc="-45" dirty="0">
                <a:solidFill>
                  <a:srgbClr val="1D1D1B"/>
                </a:solidFill>
                <a:latin typeface="Helvetica"/>
                <a:cs typeface="Helvetica"/>
              </a:rPr>
              <a:t>Variables</a:t>
            </a:r>
            <a:r>
              <a:rPr sz="1100" spc="-12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100" spc="-40" dirty="0">
                <a:solidFill>
                  <a:srgbClr val="1D1D1B"/>
                </a:solidFill>
                <a:latin typeface="Helvetica"/>
                <a:cs typeface="Helvetica"/>
              </a:rPr>
              <a:t>Register</a:t>
            </a:r>
            <a:endParaRPr sz="11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spc="-35" dirty="0">
                <a:solidFill>
                  <a:srgbClr val="1D1D1B"/>
                </a:solidFill>
                <a:latin typeface="Helvetica"/>
                <a:cs typeface="Helvetica"/>
              </a:rPr>
              <a:t>D-151: Intercompany declarations </a:t>
            </a:r>
            <a:r>
              <a:rPr sz="1100" spc="-20" dirty="0">
                <a:solidFill>
                  <a:srgbClr val="1D1D1B"/>
                </a:solidFill>
                <a:latin typeface="Helvetica"/>
                <a:cs typeface="Helvetica"/>
              </a:rPr>
              <a:t>of </a:t>
            </a:r>
            <a:r>
              <a:rPr sz="1100" spc="-35" dirty="0">
                <a:solidFill>
                  <a:srgbClr val="1D1D1B"/>
                </a:solidFill>
                <a:latin typeface="Helvetica"/>
                <a:cs typeface="Helvetica"/>
              </a:rPr>
              <a:t>purchases </a:t>
            </a:r>
            <a:r>
              <a:rPr sz="1100" spc="-30" dirty="0">
                <a:solidFill>
                  <a:srgbClr val="1D1D1B"/>
                </a:solidFill>
                <a:latin typeface="Helvetica"/>
                <a:cs typeface="Helvetica"/>
              </a:rPr>
              <a:t>and</a:t>
            </a:r>
            <a:r>
              <a:rPr sz="1100" spc="-22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100" spc="-40" dirty="0">
                <a:solidFill>
                  <a:srgbClr val="1D1D1B"/>
                </a:solidFill>
                <a:latin typeface="Helvetica"/>
                <a:cs typeface="Helvetica"/>
              </a:rPr>
              <a:t>sales</a:t>
            </a:r>
            <a:endParaRPr sz="11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35" dirty="0">
                <a:solidFill>
                  <a:srgbClr val="1D1D1B"/>
                </a:solidFill>
                <a:latin typeface="Helvetica-Light"/>
                <a:cs typeface="Helvetica-Light"/>
              </a:rPr>
              <a:t>Source: Central </a:t>
            </a:r>
            <a:r>
              <a:rPr sz="1100" spc="-30" dirty="0">
                <a:solidFill>
                  <a:srgbClr val="1D1D1B"/>
                </a:solidFill>
                <a:latin typeface="Helvetica-Light"/>
                <a:cs typeface="Helvetica-Light"/>
              </a:rPr>
              <a:t>Bank </a:t>
            </a:r>
            <a:r>
              <a:rPr sz="1100" spc="-20" dirty="0">
                <a:solidFill>
                  <a:srgbClr val="1D1D1B"/>
                </a:solidFill>
                <a:latin typeface="Helvetica-Light"/>
                <a:cs typeface="Helvetica-Light"/>
              </a:rPr>
              <a:t>of </a:t>
            </a:r>
            <a:r>
              <a:rPr sz="1100" spc="-30" dirty="0">
                <a:solidFill>
                  <a:srgbClr val="1D1D1B"/>
                </a:solidFill>
                <a:latin typeface="Helvetica-Light"/>
                <a:cs typeface="Helvetica-Light"/>
              </a:rPr>
              <a:t>Costa</a:t>
            </a:r>
            <a:r>
              <a:rPr sz="1100" spc="-21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100" spc="-40" dirty="0">
                <a:solidFill>
                  <a:srgbClr val="1D1D1B"/>
                </a:solidFill>
                <a:latin typeface="Helvetica-Light"/>
                <a:cs typeface="Helvetica-Light"/>
              </a:rPr>
              <a:t>Rica.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32053" y="3075975"/>
            <a:ext cx="782955" cy="942340"/>
          </a:xfrm>
          <a:custGeom>
            <a:avLst/>
            <a:gdLst/>
            <a:ahLst/>
            <a:cxnLst/>
            <a:rect l="l" t="t" r="r" b="b"/>
            <a:pathLst>
              <a:path w="782954" h="942339">
                <a:moveTo>
                  <a:pt x="0" y="0"/>
                </a:moveTo>
                <a:lnTo>
                  <a:pt x="5039" y="48333"/>
                </a:lnTo>
                <a:lnTo>
                  <a:pt x="12958" y="95751"/>
                </a:lnTo>
                <a:lnTo>
                  <a:pt x="23664" y="142165"/>
                </a:lnTo>
                <a:lnTo>
                  <a:pt x="37068" y="187483"/>
                </a:lnTo>
                <a:lnTo>
                  <a:pt x="53081" y="231617"/>
                </a:lnTo>
                <a:lnTo>
                  <a:pt x="71612" y="274475"/>
                </a:lnTo>
                <a:lnTo>
                  <a:pt x="92571" y="315969"/>
                </a:lnTo>
                <a:lnTo>
                  <a:pt x="115868" y="356007"/>
                </a:lnTo>
                <a:lnTo>
                  <a:pt x="141414" y="394500"/>
                </a:lnTo>
                <a:lnTo>
                  <a:pt x="169117" y="431358"/>
                </a:lnTo>
                <a:lnTo>
                  <a:pt x="198889" y="466490"/>
                </a:lnTo>
                <a:lnTo>
                  <a:pt x="230639" y="499807"/>
                </a:lnTo>
                <a:lnTo>
                  <a:pt x="264277" y="531219"/>
                </a:lnTo>
                <a:lnTo>
                  <a:pt x="299714" y="560635"/>
                </a:lnTo>
                <a:lnTo>
                  <a:pt x="336858" y="587966"/>
                </a:lnTo>
                <a:lnTo>
                  <a:pt x="375621" y="613121"/>
                </a:lnTo>
                <a:lnTo>
                  <a:pt x="415912" y="636010"/>
                </a:lnTo>
                <a:lnTo>
                  <a:pt x="457641" y="656544"/>
                </a:lnTo>
                <a:lnTo>
                  <a:pt x="500718" y="674632"/>
                </a:lnTo>
                <a:lnTo>
                  <a:pt x="545053" y="690185"/>
                </a:lnTo>
                <a:lnTo>
                  <a:pt x="590557" y="703111"/>
                </a:lnTo>
                <a:lnTo>
                  <a:pt x="637139" y="713322"/>
                </a:lnTo>
                <a:lnTo>
                  <a:pt x="684709" y="720727"/>
                </a:lnTo>
                <a:lnTo>
                  <a:pt x="733177" y="725236"/>
                </a:lnTo>
                <a:lnTo>
                  <a:pt x="782453" y="726759"/>
                </a:lnTo>
                <a:lnTo>
                  <a:pt x="782453" y="941990"/>
                </a:lnTo>
              </a:path>
            </a:pathLst>
          </a:custGeom>
          <a:ln w="78980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7327" y="3055796"/>
            <a:ext cx="715010" cy="20320"/>
          </a:xfrm>
          <a:custGeom>
            <a:avLst/>
            <a:gdLst/>
            <a:ahLst/>
            <a:cxnLst/>
            <a:rect l="l" t="t" r="r" b="b"/>
            <a:pathLst>
              <a:path w="715010" h="20319">
                <a:moveTo>
                  <a:pt x="0" y="0"/>
                </a:moveTo>
                <a:lnTo>
                  <a:pt x="712720" y="0"/>
                </a:lnTo>
                <a:lnTo>
                  <a:pt x="714721" y="20181"/>
                </a:lnTo>
              </a:path>
            </a:pathLst>
          </a:custGeom>
          <a:ln w="79002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34877" y="3075975"/>
            <a:ext cx="782955" cy="942340"/>
          </a:xfrm>
          <a:custGeom>
            <a:avLst/>
            <a:gdLst/>
            <a:ahLst/>
            <a:cxnLst/>
            <a:rect l="l" t="t" r="r" b="b"/>
            <a:pathLst>
              <a:path w="782955" h="942339">
                <a:moveTo>
                  <a:pt x="0" y="0"/>
                </a:moveTo>
                <a:lnTo>
                  <a:pt x="5041" y="48333"/>
                </a:lnTo>
                <a:lnTo>
                  <a:pt x="12960" y="95751"/>
                </a:lnTo>
                <a:lnTo>
                  <a:pt x="23668" y="142165"/>
                </a:lnTo>
                <a:lnTo>
                  <a:pt x="37074" y="187483"/>
                </a:lnTo>
                <a:lnTo>
                  <a:pt x="53087" y="231617"/>
                </a:lnTo>
                <a:lnTo>
                  <a:pt x="71619" y="274475"/>
                </a:lnTo>
                <a:lnTo>
                  <a:pt x="92579" y="315969"/>
                </a:lnTo>
                <a:lnTo>
                  <a:pt x="115877" y="356007"/>
                </a:lnTo>
                <a:lnTo>
                  <a:pt x="141423" y="394500"/>
                </a:lnTo>
                <a:lnTo>
                  <a:pt x="169127" y="431358"/>
                </a:lnTo>
                <a:lnTo>
                  <a:pt x="198900" y="466490"/>
                </a:lnTo>
                <a:lnTo>
                  <a:pt x="230650" y="499807"/>
                </a:lnTo>
                <a:lnTo>
                  <a:pt x="264288" y="531219"/>
                </a:lnTo>
                <a:lnTo>
                  <a:pt x="299725" y="560635"/>
                </a:lnTo>
                <a:lnTo>
                  <a:pt x="336870" y="587966"/>
                </a:lnTo>
                <a:lnTo>
                  <a:pt x="375633" y="613121"/>
                </a:lnTo>
                <a:lnTo>
                  <a:pt x="415924" y="636010"/>
                </a:lnTo>
                <a:lnTo>
                  <a:pt x="457653" y="656544"/>
                </a:lnTo>
                <a:lnTo>
                  <a:pt x="500730" y="674632"/>
                </a:lnTo>
                <a:lnTo>
                  <a:pt x="545066" y="690185"/>
                </a:lnTo>
                <a:lnTo>
                  <a:pt x="590570" y="703111"/>
                </a:lnTo>
                <a:lnTo>
                  <a:pt x="637151" y="713322"/>
                </a:lnTo>
                <a:lnTo>
                  <a:pt x="684721" y="720727"/>
                </a:lnTo>
                <a:lnTo>
                  <a:pt x="733190" y="725236"/>
                </a:lnTo>
                <a:lnTo>
                  <a:pt x="782466" y="726759"/>
                </a:lnTo>
                <a:lnTo>
                  <a:pt x="782466" y="941990"/>
                </a:lnTo>
              </a:path>
            </a:pathLst>
          </a:custGeom>
          <a:ln w="78980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73123" y="2205911"/>
            <a:ext cx="782955" cy="727075"/>
          </a:xfrm>
          <a:custGeom>
            <a:avLst/>
            <a:gdLst/>
            <a:ahLst/>
            <a:cxnLst/>
            <a:rect l="l" t="t" r="r" b="b"/>
            <a:pathLst>
              <a:path w="782954" h="727075">
                <a:moveTo>
                  <a:pt x="0" y="726772"/>
                </a:moveTo>
                <a:lnTo>
                  <a:pt x="5039" y="678437"/>
                </a:lnTo>
                <a:lnTo>
                  <a:pt x="12958" y="631017"/>
                </a:lnTo>
                <a:lnTo>
                  <a:pt x="23664" y="584602"/>
                </a:lnTo>
                <a:lnTo>
                  <a:pt x="37068" y="539283"/>
                </a:lnTo>
                <a:lnTo>
                  <a:pt x="53081" y="495148"/>
                </a:lnTo>
                <a:lnTo>
                  <a:pt x="71612" y="452289"/>
                </a:lnTo>
                <a:lnTo>
                  <a:pt x="92571" y="410795"/>
                </a:lnTo>
                <a:lnTo>
                  <a:pt x="115868" y="370756"/>
                </a:lnTo>
                <a:lnTo>
                  <a:pt x="141414" y="332262"/>
                </a:lnTo>
                <a:lnTo>
                  <a:pt x="169117" y="295404"/>
                </a:lnTo>
                <a:lnTo>
                  <a:pt x="198889" y="260271"/>
                </a:lnTo>
                <a:lnTo>
                  <a:pt x="230639" y="226953"/>
                </a:lnTo>
                <a:lnTo>
                  <a:pt x="264277" y="195541"/>
                </a:lnTo>
                <a:lnTo>
                  <a:pt x="299714" y="166125"/>
                </a:lnTo>
                <a:lnTo>
                  <a:pt x="336858" y="138794"/>
                </a:lnTo>
                <a:lnTo>
                  <a:pt x="375621" y="113639"/>
                </a:lnTo>
                <a:lnTo>
                  <a:pt x="415912" y="90749"/>
                </a:lnTo>
                <a:lnTo>
                  <a:pt x="457641" y="70215"/>
                </a:lnTo>
                <a:lnTo>
                  <a:pt x="500718" y="52127"/>
                </a:lnTo>
                <a:lnTo>
                  <a:pt x="545053" y="36574"/>
                </a:lnTo>
                <a:lnTo>
                  <a:pt x="590557" y="23647"/>
                </a:lnTo>
                <a:lnTo>
                  <a:pt x="637139" y="13436"/>
                </a:lnTo>
                <a:lnTo>
                  <a:pt x="684709" y="6032"/>
                </a:lnTo>
                <a:lnTo>
                  <a:pt x="733177" y="1523"/>
                </a:lnTo>
                <a:lnTo>
                  <a:pt x="782453" y="0"/>
                </a:lnTo>
              </a:path>
            </a:pathLst>
          </a:custGeom>
          <a:ln w="78985">
            <a:solidFill>
              <a:srgbClr val="FE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58397" y="2932681"/>
            <a:ext cx="715010" cy="20320"/>
          </a:xfrm>
          <a:custGeom>
            <a:avLst/>
            <a:gdLst/>
            <a:ahLst/>
            <a:cxnLst/>
            <a:rect l="l" t="t" r="r" b="b"/>
            <a:pathLst>
              <a:path w="715010" h="20319">
                <a:moveTo>
                  <a:pt x="0" y="20168"/>
                </a:moveTo>
                <a:lnTo>
                  <a:pt x="712720" y="20168"/>
                </a:lnTo>
                <a:lnTo>
                  <a:pt x="714721" y="0"/>
                </a:lnTo>
              </a:path>
            </a:pathLst>
          </a:custGeom>
          <a:ln w="79002">
            <a:solidFill>
              <a:srgbClr val="FE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0076" y="3150552"/>
            <a:ext cx="782955" cy="727075"/>
          </a:xfrm>
          <a:custGeom>
            <a:avLst/>
            <a:gdLst/>
            <a:ahLst/>
            <a:cxnLst/>
            <a:rect l="l" t="t" r="r" b="b"/>
            <a:pathLst>
              <a:path w="782955" h="727075">
                <a:moveTo>
                  <a:pt x="0" y="0"/>
                </a:moveTo>
                <a:lnTo>
                  <a:pt x="5039" y="48333"/>
                </a:lnTo>
                <a:lnTo>
                  <a:pt x="12958" y="95751"/>
                </a:lnTo>
                <a:lnTo>
                  <a:pt x="23664" y="142165"/>
                </a:lnTo>
                <a:lnTo>
                  <a:pt x="37068" y="187483"/>
                </a:lnTo>
                <a:lnTo>
                  <a:pt x="53081" y="231617"/>
                </a:lnTo>
                <a:lnTo>
                  <a:pt x="71612" y="274475"/>
                </a:lnTo>
                <a:lnTo>
                  <a:pt x="92571" y="315969"/>
                </a:lnTo>
                <a:lnTo>
                  <a:pt x="115868" y="356007"/>
                </a:lnTo>
                <a:lnTo>
                  <a:pt x="141414" y="394500"/>
                </a:lnTo>
                <a:lnTo>
                  <a:pt x="169117" y="431358"/>
                </a:lnTo>
                <a:lnTo>
                  <a:pt x="198889" y="466490"/>
                </a:lnTo>
                <a:lnTo>
                  <a:pt x="230639" y="499807"/>
                </a:lnTo>
                <a:lnTo>
                  <a:pt x="264277" y="531219"/>
                </a:lnTo>
                <a:lnTo>
                  <a:pt x="299714" y="560635"/>
                </a:lnTo>
                <a:lnTo>
                  <a:pt x="336858" y="587966"/>
                </a:lnTo>
                <a:lnTo>
                  <a:pt x="375621" y="613121"/>
                </a:lnTo>
                <a:lnTo>
                  <a:pt x="415912" y="636010"/>
                </a:lnTo>
                <a:lnTo>
                  <a:pt x="457641" y="656544"/>
                </a:lnTo>
                <a:lnTo>
                  <a:pt x="500718" y="674632"/>
                </a:lnTo>
                <a:lnTo>
                  <a:pt x="545053" y="690185"/>
                </a:lnTo>
                <a:lnTo>
                  <a:pt x="590557" y="703111"/>
                </a:lnTo>
                <a:lnTo>
                  <a:pt x="637139" y="713322"/>
                </a:lnTo>
                <a:lnTo>
                  <a:pt x="684709" y="720727"/>
                </a:lnTo>
                <a:lnTo>
                  <a:pt x="733177" y="725236"/>
                </a:lnTo>
                <a:lnTo>
                  <a:pt x="782453" y="726759"/>
                </a:lnTo>
              </a:path>
            </a:pathLst>
          </a:custGeom>
          <a:ln w="78985">
            <a:solidFill>
              <a:srgbClr val="81B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991" y="3130374"/>
            <a:ext cx="180340" cy="20320"/>
          </a:xfrm>
          <a:custGeom>
            <a:avLst/>
            <a:gdLst/>
            <a:ahLst/>
            <a:cxnLst/>
            <a:rect l="l" t="t" r="r" b="b"/>
            <a:pathLst>
              <a:path w="180340" h="20319">
                <a:moveTo>
                  <a:pt x="0" y="0"/>
                </a:moveTo>
                <a:lnTo>
                  <a:pt x="178075" y="0"/>
                </a:lnTo>
                <a:lnTo>
                  <a:pt x="180088" y="20181"/>
                </a:lnTo>
              </a:path>
            </a:pathLst>
          </a:custGeom>
          <a:ln w="79002">
            <a:solidFill>
              <a:srgbClr val="81B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6907" y="2955831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244" y="0"/>
                </a:lnTo>
              </a:path>
            </a:pathLst>
          </a:custGeom>
          <a:ln w="7900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70677" y="1429523"/>
            <a:ext cx="1383030" cy="1593215"/>
          </a:xfrm>
          <a:custGeom>
            <a:avLst/>
            <a:gdLst/>
            <a:ahLst/>
            <a:cxnLst/>
            <a:rect l="l" t="t" r="r" b="b"/>
            <a:pathLst>
              <a:path w="1383030" h="1593214">
                <a:moveTo>
                  <a:pt x="0" y="1593091"/>
                </a:moveTo>
                <a:lnTo>
                  <a:pt x="699386" y="1593091"/>
                </a:lnTo>
                <a:lnTo>
                  <a:pt x="708950" y="1483475"/>
                </a:lnTo>
                <a:lnTo>
                  <a:pt x="781849" y="1238277"/>
                </a:lnTo>
                <a:lnTo>
                  <a:pt x="984397" y="982972"/>
                </a:lnTo>
                <a:lnTo>
                  <a:pt x="1382906" y="843034"/>
                </a:lnTo>
                <a:lnTo>
                  <a:pt x="1382906" y="0"/>
                </a:lnTo>
              </a:path>
            </a:pathLst>
          </a:custGeom>
          <a:ln w="78981">
            <a:solidFill>
              <a:srgbClr val="299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80006" y="1287326"/>
            <a:ext cx="147152" cy="1472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40930" y="6459275"/>
            <a:ext cx="147153" cy="1472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41983" y="2942767"/>
            <a:ext cx="180418" cy="1804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5636" y="2964961"/>
            <a:ext cx="73113" cy="1179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14118" y="2932375"/>
            <a:ext cx="180406" cy="1804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67769" y="2954572"/>
            <a:ext cx="73113" cy="11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9802" y="2851214"/>
            <a:ext cx="180404" cy="1804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3454" y="2873402"/>
            <a:ext cx="73102" cy="1179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96778" y="5339054"/>
            <a:ext cx="180406" cy="1805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28067" y="5392737"/>
            <a:ext cx="117850" cy="731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42869" y="5339054"/>
            <a:ext cx="180417" cy="1805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574155" y="5392737"/>
            <a:ext cx="117852" cy="731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22789" y="3937232"/>
            <a:ext cx="180406" cy="1805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54072" y="3990907"/>
            <a:ext cx="117852" cy="7314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29359" y="3937232"/>
            <a:ext cx="180406" cy="1805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60654" y="3990907"/>
            <a:ext cx="117838" cy="731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45971" y="2671091"/>
            <a:ext cx="1735514" cy="17126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8452" y="3546118"/>
            <a:ext cx="298847" cy="2384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4100" y="3581400"/>
            <a:ext cx="304800" cy="2286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55700" y="3619500"/>
            <a:ext cx="304800" cy="2159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57300" y="3644900"/>
            <a:ext cx="317500" cy="1905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3000" y="3733800"/>
            <a:ext cx="304800" cy="228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44600" y="3771900"/>
            <a:ext cx="304800" cy="215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46200" y="3797300"/>
            <a:ext cx="317500" cy="203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47800" y="3822700"/>
            <a:ext cx="317500" cy="17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58900" y="3632200"/>
            <a:ext cx="317500" cy="203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60500" y="3594100"/>
            <a:ext cx="317500" cy="2286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62100" y="3543300"/>
            <a:ext cx="203200" cy="1651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63700" y="3479800"/>
            <a:ext cx="190500" cy="1778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63700" y="3568700"/>
            <a:ext cx="292100" cy="2286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62100" y="3784600"/>
            <a:ext cx="419100" cy="2159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65300" y="3670300"/>
            <a:ext cx="279400" cy="2159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66900" y="3759200"/>
            <a:ext cx="279400" cy="2159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33500" y="3924300"/>
            <a:ext cx="304800" cy="2159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5100" y="3949700"/>
            <a:ext cx="304800" cy="2159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36700" y="3975100"/>
            <a:ext cx="431800" cy="2032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24000" y="4114800"/>
            <a:ext cx="406400" cy="2286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27200" y="4152900"/>
            <a:ext cx="342900" cy="114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28800" y="4241800"/>
            <a:ext cx="330200" cy="1143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52600" y="3962400"/>
            <a:ext cx="330200" cy="1270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54200" y="4051300"/>
            <a:ext cx="330200" cy="1270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8500" y="3860800"/>
            <a:ext cx="279400" cy="2032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70100" y="3949700"/>
            <a:ext cx="266700" cy="1905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5800" y="4051300"/>
            <a:ext cx="482600" cy="2159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57400" y="4140200"/>
            <a:ext cx="469900" cy="2159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14500" y="4241800"/>
            <a:ext cx="838200" cy="1292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52600" y="3390900"/>
            <a:ext cx="177800" cy="1905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16100" y="3302000"/>
            <a:ext cx="165100" cy="2032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41500" y="3403600"/>
            <a:ext cx="228600" cy="2794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6900" y="3213100"/>
            <a:ext cx="228600" cy="3048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05000" y="3111500"/>
            <a:ext cx="215900" cy="3048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43100" y="3505200"/>
            <a:ext cx="215900" cy="2667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32000" y="3594100"/>
            <a:ext cx="215900" cy="2794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57400" y="3302000"/>
            <a:ext cx="241300" cy="4064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17700" y="2997200"/>
            <a:ext cx="203200" cy="3175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05000" y="2895600"/>
            <a:ext cx="215900" cy="3048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66900" y="2781300"/>
            <a:ext cx="241300" cy="3175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16100" y="2683776"/>
            <a:ext cx="254000" cy="30072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08200" y="3187700"/>
            <a:ext cx="190500" cy="3175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95500" y="3086100"/>
            <a:ext cx="203200" cy="3048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57400" y="2971800"/>
            <a:ext cx="228600" cy="3175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06600" y="2870200"/>
            <a:ext cx="241300" cy="3048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33600" y="3695700"/>
            <a:ext cx="203200" cy="2667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35200" y="3797300"/>
            <a:ext cx="190500" cy="2667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35200" y="3492500"/>
            <a:ext cx="139700" cy="3175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24100" y="3594100"/>
            <a:ext cx="139700" cy="3175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24100" y="3683000"/>
            <a:ext cx="228600" cy="4699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5700" y="3784600"/>
            <a:ext cx="228600" cy="4699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73300" y="3276600"/>
            <a:ext cx="190500" cy="4191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35200" y="3162300"/>
            <a:ext cx="228600" cy="3048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97100" y="3060700"/>
            <a:ext cx="241300" cy="3048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51100" y="3454400"/>
            <a:ext cx="114300" cy="3429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40000" y="3556000"/>
            <a:ext cx="114300" cy="3302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87600" y="3251200"/>
            <a:ext cx="254000" cy="4064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14600" y="3441700"/>
            <a:ext cx="154189" cy="838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5319" y="2449385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50" y="0"/>
                </a:moveTo>
                <a:lnTo>
                  <a:pt x="592375" y="1756"/>
                </a:lnTo>
                <a:lnTo>
                  <a:pt x="545554" y="6943"/>
                </a:lnTo>
                <a:lnTo>
                  <a:pt x="499810" y="15438"/>
                </a:lnTo>
                <a:lnTo>
                  <a:pt x="455267" y="27115"/>
                </a:lnTo>
                <a:lnTo>
                  <a:pt x="412049" y="41851"/>
                </a:lnTo>
                <a:lnTo>
                  <a:pt x="370280" y="59523"/>
                </a:lnTo>
                <a:lnTo>
                  <a:pt x="330083" y="80007"/>
                </a:lnTo>
                <a:lnTo>
                  <a:pt x="291582" y="103178"/>
                </a:lnTo>
                <a:lnTo>
                  <a:pt x="254902" y="128913"/>
                </a:lnTo>
                <a:lnTo>
                  <a:pt x="220165" y="157088"/>
                </a:lnTo>
                <a:lnTo>
                  <a:pt x="187496" y="187579"/>
                </a:lnTo>
                <a:lnTo>
                  <a:pt x="157018" y="220262"/>
                </a:lnTo>
                <a:lnTo>
                  <a:pt x="128856" y="255014"/>
                </a:lnTo>
                <a:lnTo>
                  <a:pt x="103132" y="291711"/>
                </a:lnTo>
                <a:lnTo>
                  <a:pt x="79971" y="330229"/>
                </a:lnTo>
                <a:lnTo>
                  <a:pt x="59497" y="370443"/>
                </a:lnTo>
                <a:lnTo>
                  <a:pt x="41833" y="412231"/>
                </a:lnTo>
                <a:lnTo>
                  <a:pt x="27103" y="455468"/>
                </a:lnTo>
                <a:lnTo>
                  <a:pt x="15431" y="500031"/>
                </a:lnTo>
                <a:lnTo>
                  <a:pt x="6940" y="545795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0" y="735078"/>
                </a:lnTo>
                <a:lnTo>
                  <a:pt x="15431" y="780844"/>
                </a:lnTo>
                <a:lnTo>
                  <a:pt x="27103" y="825408"/>
                </a:lnTo>
                <a:lnTo>
                  <a:pt x="41833" y="868646"/>
                </a:lnTo>
                <a:lnTo>
                  <a:pt x="59497" y="910435"/>
                </a:lnTo>
                <a:lnTo>
                  <a:pt x="79971" y="950650"/>
                </a:lnTo>
                <a:lnTo>
                  <a:pt x="103132" y="989167"/>
                </a:lnTo>
                <a:lnTo>
                  <a:pt x="128856" y="1025864"/>
                </a:lnTo>
                <a:lnTo>
                  <a:pt x="157018" y="1060615"/>
                </a:lnTo>
                <a:lnTo>
                  <a:pt x="187496" y="1093298"/>
                </a:lnTo>
                <a:lnTo>
                  <a:pt x="220165" y="1123788"/>
                </a:lnTo>
                <a:lnTo>
                  <a:pt x="254902" y="1151962"/>
                </a:lnTo>
                <a:lnTo>
                  <a:pt x="291582" y="1177696"/>
                </a:lnTo>
                <a:lnTo>
                  <a:pt x="330083" y="1200866"/>
                </a:lnTo>
                <a:lnTo>
                  <a:pt x="370280" y="1221348"/>
                </a:lnTo>
                <a:lnTo>
                  <a:pt x="412049" y="1239019"/>
                </a:lnTo>
                <a:lnTo>
                  <a:pt x="455267" y="1253755"/>
                </a:lnTo>
                <a:lnTo>
                  <a:pt x="499810" y="1265431"/>
                </a:lnTo>
                <a:lnTo>
                  <a:pt x="545554" y="1273925"/>
                </a:lnTo>
                <a:lnTo>
                  <a:pt x="592375" y="1279112"/>
                </a:lnTo>
                <a:lnTo>
                  <a:pt x="640150" y="1280868"/>
                </a:lnTo>
                <a:lnTo>
                  <a:pt x="687922" y="1279112"/>
                </a:lnTo>
                <a:lnTo>
                  <a:pt x="734740" y="1273925"/>
                </a:lnTo>
                <a:lnTo>
                  <a:pt x="780481" y="1265431"/>
                </a:lnTo>
                <a:lnTo>
                  <a:pt x="825021" y="1253755"/>
                </a:lnTo>
                <a:lnTo>
                  <a:pt x="868237" y="1239019"/>
                </a:lnTo>
                <a:lnTo>
                  <a:pt x="910004" y="1221348"/>
                </a:lnTo>
                <a:lnTo>
                  <a:pt x="950199" y="1200866"/>
                </a:lnTo>
                <a:lnTo>
                  <a:pt x="988698" y="1177696"/>
                </a:lnTo>
                <a:lnTo>
                  <a:pt x="1025378" y="1151962"/>
                </a:lnTo>
                <a:lnTo>
                  <a:pt x="1060113" y="1123788"/>
                </a:lnTo>
                <a:lnTo>
                  <a:pt x="1092781" y="1093298"/>
                </a:lnTo>
                <a:lnTo>
                  <a:pt x="1123258" y="1060615"/>
                </a:lnTo>
                <a:lnTo>
                  <a:pt x="1151420" y="1025864"/>
                </a:lnTo>
                <a:lnTo>
                  <a:pt x="1177143" y="989167"/>
                </a:lnTo>
                <a:lnTo>
                  <a:pt x="1200304" y="950650"/>
                </a:lnTo>
                <a:lnTo>
                  <a:pt x="1220778" y="910435"/>
                </a:lnTo>
                <a:lnTo>
                  <a:pt x="1238441" y="868646"/>
                </a:lnTo>
                <a:lnTo>
                  <a:pt x="1253171" y="825408"/>
                </a:lnTo>
                <a:lnTo>
                  <a:pt x="1264843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5"/>
                </a:lnTo>
                <a:lnTo>
                  <a:pt x="1264843" y="500031"/>
                </a:lnTo>
                <a:lnTo>
                  <a:pt x="1253171" y="455468"/>
                </a:lnTo>
                <a:lnTo>
                  <a:pt x="1238441" y="412231"/>
                </a:lnTo>
                <a:lnTo>
                  <a:pt x="1220778" y="370443"/>
                </a:lnTo>
                <a:lnTo>
                  <a:pt x="1200304" y="330229"/>
                </a:lnTo>
                <a:lnTo>
                  <a:pt x="1177143" y="291711"/>
                </a:lnTo>
                <a:lnTo>
                  <a:pt x="1151420" y="255014"/>
                </a:lnTo>
                <a:lnTo>
                  <a:pt x="1123258" y="220262"/>
                </a:lnTo>
                <a:lnTo>
                  <a:pt x="1092781" y="187579"/>
                </a:lnTo>
                <a:lnTo>
                  <a:pt x="1060113" y="157088"/>
                </a:lnTo>
                <a:lnTo>
                  <a:pt x="1025378" y="128913"/>
                </a:lnTo>
                <a:lnTo>
                  <a:pt x="988698" y="103178"/>
                </a:lnTo>
                <a:lnTo>
                  <a:pt x="950199" y="80007"/>
                </a:lnTo>
                <a:lnTo>
                  <a:pt x="910004" y="59523"/>
                </a:lnTo>
                <a:lnTo>
                  <a:pt x="868237" y="41851"/>
                </a:lnTo>
                <a:lnTo>
                  <a:pt x="825021" y="27115"/>
                </a:lnTo>
                <a:lnTo>
                  <a:pt x="780481" y="15438"/>
                </a:lnTo>
                <a:lnTo>
                  <a:pt x="734740" y="6943"/>
                </a:lnTo>
                <a:lnTo>
                  <a:pt x="687922" y="1756"/>
                </a:lnTo>
                <a:lnTo>
                  <a:pt x="640150" y="0"/>
                </a:lnTo>
                <a:close/>
              </a:path>
            </a:pathLst>
          </a:custGeom>
          <a:solidFill>
            <a:srgbClr val="72B8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87682" y="2511784"/>
            <a:ext cx="1155535" cy="115608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17439" y="2638000"/>
            <a:ext cx="1735740" cy="170291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30131" y="3513027"/>
            <a:ext cx="290868" cy="23347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17800" y="3556000"/>
            <a:ext cx="304800" cy="2286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19400" y="3581400"/>
            <a:ext cx="317500" cy="2159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33700" y="3606800"/>
            <a:ext cx="304800" cy="20320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19400" y="3695700"/>
            <a:ext cx="292100" cy="2413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08300" y="3733800"/>
            <a:ext cx="317500" cy="2159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09900" y="3771900"/>
            <a:ext cx="317500" cy="2032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124200" y="3784600"/>
            <a:ext cx="317500" cy="1905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35300" y="3594100"/>
            <a:ext cx="304800" cy="2159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36900" y="3568700"/>
            <a:ext cx="304800" cy="2286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38500" y="3517900"/>
            <a:ext cx="203200" cy="1524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27400" y="3441700"/>
            <a:ext cx="203200" cy="1778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40100" y="3543300"/>
            <a:ext cx="292100" cy="2159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25800" y="3746500"/>
            <a:ext cx="419100" cy="2286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29000" y="3632200"/>
            <a:ext cx="292100" cy="2159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30600" y="3733800"/>
            <a:ext cx="292100" cy="2032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09900" y="3886200"/>
            <a:ext cx="292100" cy="22860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98800" y="3924300"/>
            <a:ext cx="317500" cy="203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13100" y="3937000"/>
            <a:ext cx="431800" cy="2032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00400" y="4076700"/>
            <a:ext cx="406400" cy="2413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03600" y="4114800"/>
            <a:ext cx="330200" cy="11430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92500" y="4203700"/>
            <a:ext cx="342900" cy="1143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29000" y="3924300"/>
            <a:ext cx="317500" cy="12700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30600" y="4013200"/>
            <a:ext cx="317500" cy="1270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2200" y="3822700"/>
            <a:ext cx="279400" cy="2032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33800" y="3924300"/>
            <a:ext cx="279400" cy="1905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32200" y="4013200"/>
            <a:ext cx="469900" cy="21590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1100" y="4114800"/>
            <a:ext cx="482600" cy="2032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90900" y="4203700"/>
            <a:ext cx="825500" cy="1342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16300" y="3365500"/>
            <a:ext cx="177800" cy="1905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92500" y="3276600"/>
            <a:ext cx="152400" cy="19050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17900" y="3365500"/>
            <a:ext cx="215900" cy="27940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43300" y="3175000"/>
            <a:ext cx="228600" cy="30480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81400" y="3073400"/>
            <a:ext cx="203200" cy="30480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19500" y="3467100"/>
            <a:ext cx="215900" cy="27940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08400" y="3568700"/>
            <a:ext cx="215900" cy="2667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1100" y="3263900"/>
            <a:ext cx="241300" cy="41910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94100" y="2971800"/>
            <a:ext cx="203200" cy="30480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81400" y="2857500"/>
            <a:ext cx="215900" cy="31750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3300" y="2755900"/>
            <a:ext cx="228600" cy="3048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79800" y="2650685"/>
            <a:ext cx="266700" cy="30841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71900" y="3162300"/>
            <a:ext cx="190500" cy="30480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59200" y="3048000"/>
            <a:ext cx="203200" cy="31750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33800" y="2946400"/>
            <a:ext cx="215900" cy="30480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83000" y="2832100"/>
            <a:ext cx="241300" cy="3048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10000" y="3670300"/>
            <a:ext cx="203200" cy="2667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98900" y="3759200"/>
            <a:ext cx="203200" cy="26670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11600" y="3454400"/>
            <a:ext cx="139700" cy="31750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00500" y="3556000"/>
            <a:ext cx="139700" cy="31750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00500" y="3657600"/>
            <a:ext cx="228600" cy="46990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89400" y="3746500"/>
            <a:ext cx="228600" cy="46990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37000" y="3238500"/>
            <a:ext cx="203200" cy="43180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11600" y="3124200"/>
            <a:ext cx="215900" cy="31750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73500" y="3022600"/>
            <a:ext cx="228600" cy="30480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14800" y="3429000"/>
            <a:ext cx="114300" cy="3302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03700" y="3517900"/>
            <a:ext cx="127000" cy="34290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064000" y="3213100"/>
            <a:ext cx="254000" cy="41910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91000" y="3403600"/>
            <a:ext cx="149480" cy="83820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379421" y="2390692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3" y="0"/>
                </a:moveTo>
                <a:lnTo>
                  <a:pt x="592388" y="1756"/>
                </a:lnTo>
                <a:lnTo>
                  <a:pt x="545567" y="6943"/>
                </a:lnTo>
                <a:lnTo>
                  <a:pt x="499823" y="15438"/>
                </a:lnTo>
                <a:lnTo>
                  <a:pt x="455279" y="27115"/>
                </a:lnTo>
                <a:lnTo>
                  <a:pt x="412061" y="41852"/>
                </a:lnTo>
                <a:lnTo>
                  <a:pt x="370291" y="59523"/>
                </a:lnTo>
                <a:lnTo>
                  <a:pt x="330093" y="80007"/>
                </a:lnTo>
                <a:lnTo>
                  <a:pt x="291592" y="103178"/>
                </a:lnTo>
                <a:lnTo>
                  <a:pt x="254911" y="128913"/>
                </a:lnTo>
                <a:lnTo>
                  <a:pt x="220173" y="157088"/>
                </a:lnTo>
                <a:lnTo>
                  <a:pt x="187503" y="187579"/>
                </a:lnTo>
                <a:lnTo>
                  <a:pt x="157024" y="220263"/>
                </a:lnTo>
                <a:lnTo>
                  <a:pt x="128861" y="255015"/>
                </a:lnTo>
                <a:lnTo>
                  <a:pt x="103136" y="291712"/>
                </a:lnTo>
                <a:lnTo>
                  <a:pt x="79975" y="330229"/>
                </a:lnTo>
                <a:lnTo>
                  <a:pt x="59500" y="370444"/>
                </a:lnTo>
                <a:lnTo>
                  <a:pt x="41835" y="412232"/>
                </a:lnTo>
                <a:lnTo>
                  <a:pt x="27104" y="455469"/>
                </a:lnTo>
                <a:lnTo>
                  <a:pt x="15432" y="500031"/>
                </a:lnTo>
                <a:lnTo>
                  <a:pt x="6941" y="545796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1" y="735078"/>
                </a:lnTo>
                <a:lnTo>
                  <a:pt x="15432" y="780844"/>
                </a:lnTo>
                <a:lnTo>
                  <a:pt x="27104" y="825409"/>
                </a:lnTo>
                <a:lnTo>
                  <a:pt x="41835" y="868647"/>
                </a:lnTo>
                <a:lnTo>
                  <a:pt x="59500" y="910435"/>
                </a:lnTo>
                <a:lnTo>
                  <a:pt x="79975" y="950650"/>
                </a:lnTo>
                <a:lnTo>
                  <a:pt x="103136" y="989168"/>
                </a:lnTo>
                <a:lnTo>
                  <a:pt x="128861" y="1025864"/>
                </a:lnTo>
                <a:lnTo>
                  <a:pt x="157024" y="1060616"/>
                </a:lnTo>
                <a:lnTo>
                  <a:pt x="187503" y="1093299"/>
                </a:lnTo>
                <a:lnTo>
                  <a:pt x="220173" y="1123789"/>
                </a:lnTo>
                <a:lnTo>
                  <a:pt x="254911" y="1151963"/>
                </a:lnTo>
                <a:lnTo>
                  <a:pt x="291592" y="1177696"/>
                </a:lnTo>
                <a:lnTo>
                  <a:pt x="330093" y="1200866"/>
                </a:lnTo>
                <a:lnTo>
                  <a:pt x="370291" y="1221349"/>
                </a:lnTo>
                <a:lnTo>
                  <a:pt x="412061" y="1239019"/>
                </a:lnTo>
                <a:lnTo>
                  <a:pt x="455279" y="1253755"/>
                </a:lnTo>
                <a:lnTo>
                  <a:pt x="499823" y="1265431"/>
                </a:lnTo>
                <a:lnTo>
                  <a:pt x="545567" y="1273925"/>
                </a:lnTo>
                <a:lnTo>
                  <a:pt x="592388" y="1279112"/>
                </a:lnTo>
                <a:lnTo>
                  <a:pt x="640163" y="1280868"/>
                </a:lnTo>
                <a:lnTo>
                  <a:pt x="687935" y="1279112"/>
                </a:lnTo>
                <a:lnTo>
                  <a:pt x="734753" y="1273925"/>
                </a:lnTo>
                <a:lnTo>
                  <a:pt x="780494" y="1265431"/>
                </a:lnTo>
                <a:lnTo>
                  <a:pt x="825034" y="1253755"/>
                </a:lnTo>
                <a:lnTo>
                  <a:pt x="868249" y="1239019"/>
                </a:lnTo>
                <a:lnTo>
                  <a:pt x="910015" y="1221349"/>
                </a:lnTo>
                <a:lnTo>
                  <a:pt x="950210" y="1200866"/>
                </a:lnTo>
                <a:lnTo>
                  <a:pt x="988708" y="1177696"/>
                </a:lnTo>
                <a:lnTo>
                  <a:pt x="1025386" y="1151963"/>
                </a:lnTo>
                <a:lnTo>
                  <a:pt x="1060121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4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6"/>
                </a:lnTo>
                <a:lnTo>
                  <a:pt x="1264844" y="500031"/>
                </a:lnTo>
                <a:lnTo>
                  <a:pt x="1253173" y="455469"/>
                </a:lnTo>
                <a:lnTo>
                  <a:pt x="1238444" y="412232"/>
                </a:lnTo>
                <a:lnTo>
                  <a:pt x="1220780" y="370444"/>
                </a:lnTo>
                <a:lnTo>
                  <a:pt x="1200307" y="330229"/>
                </a:lnTo>
                <a:lnTo>
                  <a:pt x="1177147" y="291712"/>
                </a:lnTo>
                <a:lnTo>
                  <a:pt x="1151425" y="255015"/>
                </a:lnTo>
                <a:lnTo>
                  <a:pt x="1123264" y="220263"/>
                </a:lnTo>
                <a:lnTo>
                  <a:pt x="1092788" y="187579"/>
                </a:lnTo>
                <a:lnTo>
                  <a:pt x="1060121" y="157088"/>
                </a:lnTo>
                <a:lnTo>
                  <a:pt x="1025386" y="128913"/>
                </a:lnTo>
                <a:lnTo>
                  <a:pt x="988708" y="103178"/>
                </a:lnTo>
                <a:lnTo>
                  <a:pt x="950210" y="80007"/>
                </a:lnTo>
                <a:lnTo>
                  <a:pt x="910015" y="59523"/>
                </a:lnTo>
                <a:lnTo>
                  <a:pt x="868249" y="41852"/>
                </a:lnTo>
                <a:lnTo>
                  <a:pt x="825034" y="27115"/>
                </a:lnTo>
                <a:lnTo>
                  <a:pt x="780494" y="15438"/>
                </a:lnTo>
                <a:lnTo>
                  <a:pt x="734753" y="6943"/>
                </a:lnTo>
                <a:lnTo>
                  <a:pt x="687935" y="1756"/>
                </a:lnTo>
                <a:lnTo>
                  <a:pt x="640163" y="0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441787" y="2453089"/>
            <a:ext cx="1155560" cy="115606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52734" y="2578185"/>
            <a:ext cx="1735733" cy="171269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65422" y="3453217"/>
            <a:ext cx="297277" cy="242482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59500" y="3492500"/>
            <a:ext cx="304800" cy="2286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61100" y="3530600"/>
            <a:ext cx="304800" cy="20320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62700" y="3543300"/>
            <a:ext cx="317500" cy="20320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48400" y="3632200"/>
            <a:ext cx="304800" cy="24130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50000" y="3683000"/>
            <a:ext cx="304800" cy="2159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51600" y="3708400"/>
            <a:ext cx="317500" cy="20320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53200" y="3721100"/>
            <a:ext cx="317500" cy="19050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64300" y="3543300"/>
            <a:ext cx="317500" cy="20320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5900" y="3505200"/>
            <a:ext cx="317500" cy="22860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67500" y="3454400"/>
            <a:ext cx="215900" cy="15240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69100" y="3378200"/>
            <a:ext cx="203200" cy="19050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69100" y="3479800"/>
            <a:ext cx="292100" cy="22860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67500" y="3695700"/>
            <a:ext cx="419100" cy="21590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70700" y="3568700"/>
            <a:ext cx="292100" cy="2286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972300" y="3670300"/>
            <a:ext cx="279400" cy="20320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38900" y="3835400"/>
            <a:ext cx="304800" cy="21590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40500" y="3860800"/>
            <a:ext cx="304800" cy="20320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42100" y="3886200"/>
            <a:ext cx="431800" cy="1905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29400" y="4025900"/>
            <a:ext cx="406400" cy="2286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600" y="4051300"/>
            <a:ext cx="342900" cy="1143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934200" y="4152900"/>
            <a:ext cx="342900" cy="11430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58000" y="3860800"/>
            <a:ext cx="330200" cy="13970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59600" y="3949700"/>
            <a:ext cx="330200" cy="12700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73900" y="3759200"/>
            <a:ext cx="279400" cy="20320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175500" y="3860800"/>
            <a:ext cx="266700" cy="19050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61200" y="3949700"/>
            <a:ext cx="482600" cy="21590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62800" y="4051300"/>
            <a:ext cx="469900" cy="21590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19900" y="4152900"/>
            <a:ext cx="838200" cy="125284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58000" y="3302000"/>
            <a:ext cx="177800" cy="19050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921500" y="3213100"/>
            <a:ext cx="165100" cy="20320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959600" y="3314700"/>
            <a:ext cx="215900" cy="26670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72300" y="3111500"/>
            <a:ext cx="241300" cy="304800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10400" y="3009900"/>
            <a:ext cx="215900" cy="317500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48500" y="3403600"/>
            <a:ext cx="215900" cy="27940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150100" y="3505200"/>
            <a:ext cx="203200" cy="26670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162800" y="3213100"/>
            <a:ext cx="241300" cy="4064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035800" y="2908300"/>
            <a:ext cx="190500" cy="3175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10400" y="2806700"/>
            <a:ext cx="215900" cy="30480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972300" y="2692400"/>
            <a:ext cx="241300" cy="30480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921500" y="2590876"/>
            <a:ext cx="254000" cy="304723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213600" y="3098800"/>
            <a:ext cx="190500" cy="31750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00900" y="2984500"/>
            <a:ext cx="203200" cy="31750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162800" y="2882900"/>
            <a:ext cx="228600" cy="30480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12000" y="2781300"/>
            <a:ext cx="241300" cy="30480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39000" y="3606800"/>
            <a:ext cx="203200" cy="2667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340600" y="3708400"/>
            <a:ext cx="190500" cy="2540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340600" y="3403600"/>
            <a:ext cx="139700" cy="3175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429500" y="3492500"/>
            <a:ext cx="139700" cy="31750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29500" y="3594100"/>
            <a:ext cx="228600" cy="46990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31100" y="3695700"/>
            <a:ext cx="228600" cy="46990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378700" y="3175000"/>
            <a:ext cx="203200" cy="43180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340600" y="3073400"/>
            <a:ext cx="228600" cy="3048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02500" y="2971800"/>
            <a:ext cx="241300" cy="30480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56500" y="3365500"/>
            <a:ext cx="114300" cy="34290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45400" y="3467100"/>
            <a:ext cx="114300" cy="3302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93000" y="3162300"/>
            <a:ext cx="254000" cy="40640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20000" y="3352800"/>
            <a:ext cx="155768" cy="8255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14712" y="2330886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2" y="0"/>
                </a:moveTo>
                <a:lnTo>
                  <a:pt x="592386" y="1756"/>
                </a:lnTo>
                <a:lnTo>
                  <a:pt x="545563" y="6943"/>
                </a:lnTo>
                <a:lnTo>
                  <a:pt x="499817" y="15437"/>
                </a:lnTo>
                <a:lnTo>
                  <a:pt x="455273" y="27114"/>
                </a:lnTo>
                <a:lnTo>
                  <a:pt x="412054" y="41850"/>
                </a:lnTo>
                <a:lnTo>
                  <a:pt x="370284" y="59521"/>
                </a:lnTo>
                <a:lnTo>
                  <a:pt x="330087" y="80004"/>
                </a:lnTo>
                <a:lnTo>
                  <a:pt x="291585" y="103175"/>
                </a:lnTo>
                <a:lnTo>
                  <a:pt x="254904" y="128909"/>
                </a:lnTo>
                <a:lnTo>
                  <a:pt x="220167" y="157084"/>
                </a:lnTo>
                <a:lnTo>
                  <a:pt x="187498" y="187574"/>
                </a:lnTo>
                <a:lnTo>
                  <a:pt x="157019" y="220258"/>
                </a:lnTo>
                <a:lnTo>
                  <a:pt x="128857" y="255009"/>
                </a:lnTo>
                <a:lnTo>
                  <a:pt x="103133" y="291706"/>
                </a:lnTo>
                <a:lnTo>
                  <a:pt x="79972" y="330224"/>
                </a:lnTo>
                <a:lnTo>
                  <a:pt x="59497" y="370438"/>
                </a:lnTo>
                <a:lnTo>
                  <a:pt x="41833" y="412226"/>
                </a:lnTo>
                <a:lnTo>
                  <a:pt x="27103" y="455464"/>
                </a:lnTo>
                <a:lnTo>
                  <a:pt x="15431" y="500027"/>
                </a:lnTo>
                <a:lnTo>
                  <a:pt x="6940" y="545793"/>
                </a:lnTo>
                <a:lnTo>
                  <a:pt x="1755" y="592636"/>
                </a:lnTo>
                <a:lnTo>
                  <a:pt x="0" y="640434"/>
                </a:lnTo>
                <a:lnTo>
                  <a:pt x="1755" y="688233"/>
                </a:lnTo>
                <a:lnTo>
                  <a:pt x="6940" y="735078"/>
                </a:lnTo>
                <a:lnTo>
                  <a:pt x="15431" y="780844"/>
                </a:lnTo>
                <a:lnTo>
                  <a:pt x="27103" y="825409"/>
                </a:lnTo>
                <a:lnTo>
                  <a:pt x="41833" y="868647"/>
                </a:lnTo>
                <a:lnTo>
                  <a:pt x="59497" y="910435"/>
                </a:lnTo>
                <a:lnTo>
                  <a:pt x="79972" y="950650"/>
                </a:lnTo>
                <a:lnTo>
                  <a:pt x="103133" y="989168"/>
                </a:lnTo>
                <a:lnTo>
                  <a:pt x="128857" y="1025864"/>
                </a:lnTo>
                <a:lnTo>
                  <a:pt x="157019" y="1060616"/>
                </a:lnTo>
                <a:lnTo>
                  <a:pt x="187498" y="1093299"/>
                </a:lnTo>
                <a:lnTo>
                  <a:pt x="220167" y="1123789"/>
                </a:lnTo>
                <a:lnTo>
                  <a:pt x="254904" y="1151963"/>
                </a:lnTo>
                <a:lnTo>
                  <a:pt x="291585" y="1177696"/>
                </a:lnTo>
                <a:lnTo>
                  <a:pt x="330087" y="1200866"/>
                </a:lnTo>
                <a:lnTo>
                  <a:pt x="370284" y="1221349"/>
                </a:lnTo>
                <a:lnTo>
                  <a:pt x="412054" y="1239019"/>
                </a:lnTo>
                <a:lnTo>
                  <a:pt x="455273" y="1253755"/>
                </a:lnTo>
                <a:lnTo>
                  <a:pt x="499817" y="1265431"/>
                </a:lnTo>
                <a:lnTo>
                  <a:pt x="545563" y="1273925"/>
                </a:lnTo>
                <a:lnTo>
                  <a:pt x="592386" y="1279112"/>
                </a:lnTo>
                <a:lnTo>
                  <a:pt x="640162" y="1280868"/>
                </a:lnTo>
                <a:lnTo>
                  <a:pt x="687934" y="1279112"/>
                </a:lnTo>
                <a:lnTo>
                  <a:pt x="734752" y="1273925"/>
                </a:lnTo>
                <a:lnTo>
                  <a:pt x="780492" y="1265431"/>
                </a:lnTo>
                <a:lnTo>
                  <a:pt x="825032" y="1253755"/>
                </a:lnTo>
                <a:lnTo>
                  <a:pt x="868248" y="1239019"/>
                </a:lnTo>
                <a:lnTo>
                  <a:pt x="910014" y="1221349"/>
                </a:lnTo>
                <a:lnTo>
                  <a:pt x="950209" y="1200866"/>
                </a:lnTo>
                <a:lnTo>
                  <a:pt x="988707" y="1177696"/>
                </a:lnTo>
                <a:lnTo>
                  <a:pt x="1025385" y="1151963"/>
                </a:lnTo>
                <a:lnTo>
                  <a:pt x="1060120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3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6"/>
                </a:lnTo>
                <a:lnTo>
                  <a:pt x="1273334" y="545793"/>
                </a:lnTo>
                <a:lnTo>
                  <a:pt x="1264844" y="500027"/>
                </a:lnTo>
                <a:lnTo>
                  <a:pt x="1253173" y="455464"/>
                </a:lnTo>
                <a:lnTo>
                  <a:pt x="1238443" y="412226"/>
                </a:lnTo>
                <a:lnTo>
                  <a:pt x="1220780" y="370438"/>
                </a:lnTo>
                <a:lnTo>
                  <a:pt x="1200307" y="330224"/>
                </a:lnTo>
                <a:lnTo>
                  <a:pt x="1177147" y="291706"/>
                </a:lnTo>
                <a:lnTo>
                  <a:pt x="1151425" y="255009"/>
                </a:lnTo>
                <a:lnTo>
                  <a:pt x="1123264" y="220258"/>
                </a:lnTo>
                <a:lnTo>
                  <a:pt x="1092788" y="187574"/>
                </a:lnTo>
                <a:lnTo>
                  <a:pt x="1060120" y="157084"/>
                </a:lnTo>
                <a:lnTo>
                  <a:pt x="1025385" y="128909"/>
                </a:lnTo>
                <a:lnTo>
                  <a:pt x="988707" y="103175"/>
                </a:lnTo>
                <a:lnTo>
                  <a:pt x="950209" y="80004"/>
                </a:lnTo>
                <a:lnTo>
                  <a:pt x="910014" y="59521"/>
                </a:lnTo>
                <a:lnTo>
                  <a:pt x="868248" y="41850"/>
                </a:lnTo>
                <a:lnTo>
                  <a:pt x="825032" y="27114"/>
                </a:lnTo>
                <a:lnTo>
                  <a:pt x="780492" y="15437"/>
                </a:lnTo>
                <a:lnTo>
                  <a:pt x="734752" y="6943"/>
                </a:lnTo>
                <a:lnTo>
                  <a:pt x="687934" y="1756"/>
                </a:lnTo>
                <a:lnTo>
                  <a:pt x="640162" y="0"/>
                </a:lnTo>
                <a:close/>
              </a:path>
            </a:pathLst>
          </a:custGeom>
          <a:solidFill>
            <a:srgbClr val="FEB6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77077" y="2393266"/>
            <a:ext cx="1155547" cy="1156093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376060" y="2637997"/>
            <a:ext cx="1735744" cy="1705816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388754" y="3513027"/>
            <a:ext cx="297545" cy="233472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483100" y="3556000"/>
            <a:ext cx="304800" cy="22860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84700" y="3581400"/>
            <a:ext cx="304800" cy="21590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686300" y="3606800"/>
            <a:ext cx="317500" cy="20320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3695700"/>
            <a:ext cx="304800" cy="24130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673600" y="3733800"/>
            <a:ext cx="304800" cy="21590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75200" y="3771900"/>
            <a:ext cx="317500" cy="20320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876800" y="3784600"/>
            <a:ext cx="317500" cy="19050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87900" y="3594100"/>
            <a:ext cx="317500" cy="2159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889500" y="3568700"/>
            <a:ext cx="317500" cy="22860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91100" y="3517900"/>
            <a:ext cx="215900" cy="15240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92700" y="3441700"/>
            <a:ext cx="190500" cy="17780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92700" y="3543300"/>
            <a:ext cx="292100" cy="21590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91100" y="3746500"/>
            <a:ext cx="419100" cy="22860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94300" y="3632200"/>
            <a:ext cx="292100" cy="21590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295900" y="3733800"/>
            <a:ext cx="279400" cy="2032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62500" y="3886200"/>
            <a:ext cx="304800" cy="2286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64100" y="3924300"/>
            <a:ext cx="304800" cy="20320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65700" y="3937000"/>
            <a:ext cx="431800" cy="2032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953000" y="4076700"/>
            <a:ext cx="406400" cy="2413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6200" y="4114800"/>
            <a:ext cx="342900" cy="11430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257800" y="4203700"/>
            <a:ext cx="342900" cy="11430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81600" y="3924300"/>
            <a:ext cx="330200" cy="12700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83200" y="4013200"/>
            <a:ext cx="330200" cy="12700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397500" y="3822700"/>
            <a:ext cx="279400" cy="20320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499100" y="3924300"/>
            <a:ext cx="266700" cy="19050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384800" y="4013200"/>
            <a:ext cx="482600" cy="21590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486400" y="4114800"/>
            <a:ext cx="469900" cy="20320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43500" y="4203700"/>
            <a:ext cx="838200" cy="13428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81600" y="3365500"/>
            <a:ext cx="177800" cy="19050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45100" y="3276600"/>
            <a:ext cx="165100" cy="190500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70500" y="3365500"/>
            <a:ext cx="228600" cy="27940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295900" y="3175000"/>
            <a:ext cx="241300" cy="30480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34000" y="3073400"/>
            <a:ext cx="215900" cy="304800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372100" y="3467100"/>
            <a:ext cx="215900" cy="279400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473700" y="3568700"/>
            <a:ext cx="203200" cy="266700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86400" y="3263900"/>
            <a:ext cx="241300" cy="419100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59400" y="2971800"/>
            <a:ext cx="190500" cy="304800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34000" y="2857500"/>
            <a:ext cx="215900" cy="317500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95900" y="2755900"/>
            <a:ext cx="241300" cy="304800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45100" y="2650685"/>
            <a:ext cx="254000" cy="308414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537200" y="3162300"/>
            <a:ext cx="190500" cy="30480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524500" y="3048000"/>
            <a:ext cx="203200" cy="317500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486400" y="2946400"/>
            <a:ext cx="228600" cy="30480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35600" y="2832100"/>
            <a:ext cx="241300" cy="30480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562600" y="3670300"/>
            <a:ext cx="203200" cy="266700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64200" y="3759200"/>
            <a:ext cx="190500" cy="266700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64200" y="3454400"/>
            <a:ext cx="139700" cy="317500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53100" y="3556000"/>
            <a:ext cx="139700" cy="317500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53100" y="3657600"/>
            <a:ext cx="228600" cy="469900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854700" y="3746500"/>
            <a:ext cx="228600" cy="469900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02300" y="3238500"/>
            <a:ext cx="203200" cy="431800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64200" y="3124200"/>
            <a:ext cx="228600" cy="317500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26100" y="3022600"/>
            <a:ext cx="241300" cy="304800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880100" y="3429000"/>
            <a:ext cx="114300" cy="330200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969000" y="3517900"/>
            <a:ext cx="114300" cy="342900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16600" y="3213100"/>
            <a:ext cx="254000" cy="419100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43600" y="3403600"/>
            <a:ext cx="155506" cy="838200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138040" y="2390692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3" y="0"/>
                </a:moveTo>
                <a:lnTo>
                  <a:pt x="592388" y="1756"/>
                </a:lnTo>
                <a:lnTo>
                  <a:pt x="545567" y="6943"/>
                </a:lnTo>
                <a:lnTo>
                  <a:pt x="499822" y="15438"/>
                </a:lnTo>
                <a:lnTo>
                  <a:pt x="455279" y="27115"/>
                </a:lnTo>
                <a:lnTo>
                  <a:pt x="412060" y="41852"/>
                </a:lnTo>
                <a:lnTo>
                  <a:pt x="370290" y="59523"/>
                </a:lnTo>
                <a:lnTo>
                  <a:pt x="330093" y="80007"/>
                </a:lnTo>
                <a:lnTo>
                  <a:pt x="291591" y="103178"/>
                </a:lnTo>
                <a:lnTo>
                  <a:pt x="254910" y="128913"/>
                </a:lnTo>
                <a:lnTo>
                  <a:pt x="220172" y="157088"/>
                </a:lnTo>
                <a:lnTo>
                  <a:pt x="187502" y="187579"/>
                </a:lnTo>
                <a:lnTo>
                  <a:pt x="157024" y="220263"/>
                </a:lnTo>
                <a:lnTo>
                  <a:pt x="128860" y="255015"/>
                </a:lnTo>
                <a:lnTo>
                  <a:pt x="103136" y="291712"/>
                </a:lnTo>
                <a:lnTo>
                  <a:pt x="79974" y="330229"/>
                </a:lnTo>
                <a:lnTo>
                  <a:pt x="59499" y="370444"/>
                </a:lnTo>
                <a:lnTo>
                  <a:pt x="41835" y="412232"/>
                </a:lnTo>
                <a:lnTo>
                  <a:pt x="27104" y="455469"/>
                </a:lnTo>
                <a:lnTo>
                  <a:pt x="15432" y="500031"/>
                </a:lnTo>
                <a:lnTo>
                  <a:pt x="6941" y="545796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1" y="735078"/>
                </a:lnTo>
                <a:lnTo>
                  <a:pt x="15432" y="780844"/>
                </a:lnTo>
                <a:lnTo>
                  <a:pt x="27104" y="825409"/>
                </a:lnTo>
                <a:lnTo>
                  <a:pt x="41835" y="868647"/>
                </a:lnTo>
                <a:lnTo>
                  <a:pt x="59499" y="910435"/>
                </a:lnTo>
                <a:lnTo>
                  <a:pt x="79974" y="950650"/>
                </a:lnTo>
                <a:lnTo>
                  <a:pt x="103136" y="989168"/>
                </a:lnTo>
                <a:lnTo>
                  <a:pt x="128860" y="1025864"/>
                </a:lnTo>
                <a:lnTo>
                  <a:pt x="157024" y="1060616"/>
                </a:lnTo>
                <a:lnTo>
                  <a:pt x="187502" y="1093299"/>
                </a:lnTo>
                <a:lnTo>
                  <a:pt x="220172" y="1123789"/>
                </a:lnTo>
                <a:lnTo>
                  <a:pt x="254910" y="1151963"/>
                </a:lnTo>
                <a:lnTo>
                  <a:pt x="291591" y="1177696"/>
                </a:lnTo>
                <a:lnTo>
                  <a:pt x="330093" y="1200866"/>
                </a:lnTo>
                <a:lnTo>
                  <a:pt x="370290" y="1221349"/>
                </a:lnTo>
                <a:lnTo>
                  <a:pt x="412060" y="1239019"/>
                </a:lnTo>
                <a:lnTo>
                  <a:pt x="455279" y="1253755"/>
                </a:lnTo>
                <a:lnTo>
                  <a:pt x="499822" y="1265431"/>
                </a:lnTo>
                <a:lnTo>
                  <a:pt x="545567" y="1273925"/>
                </a:lnTo>
                <a:lnTo>
                  <a:pt x="592388" y="1279112"/>
                </a:lnTo>
                <a:lnTo>
                  <a:pt x="640163" y="1280868"/>
                </a:lnTo>
                <a:lnTo>
                  <a:pt x="687935" y="1279112"/>
                </a:lnTo>
                <a:lnTo>
                  <a:pt x="734753" y="1273925"/>
                </a:lnTo>
                <a:lnTo>
                  <a:pt x="780494" y="1265431"/>
                </a:lnTo>
                <a:lnTo>
                  <a:pt x="825034" y="1253755"/>
                </a:lnTo>
                <a:lnTo>
                  <a:pt x="868249" y="1239019"/>
                </a:lnTo>
                <a:lnTo>
                  <a:pt x="910015" y="1221349"/>
                </a:lnTo>
                <a:lnTo>
                  <a:pt x="950210" y="1200866"/>
                </a:lnTo>
                <a:lnTo>
                  <a:pt x="988708" y="1177696"/>
                </a:lnTo>
                <a:lnTo>
                  <a:pt x="1025386" y="1151963"/>
                </a:lnTo>
                <a:lnTo>
                  <a:pt x="1060121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4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6"/>
                </a:lnTo>
                <a:lnTo>
                  <a:pt x="1264844" y="500031"/>
                </a:lnTo>
                <a:lnTo>
                  <a:pt x="1253173" y="455469"/>
                </a:lnTo>
                <a:lnTo>
                  <a:pt x="1238444" y="412232"/>
                </a:lnTo>
                <a:lnTo>
                  <a:pt x="1220780" y="370444"/>
                </a:lnTo>
                <a:lnTo>
                  <a:pt x="1200307" y="330229"/>
                </a:lnTo>
                <a:lnTo>
                  <a:pt x="1177147" y="291712"/>
                </a:lnTo>
                <a:lnTo>
                  <a:pt x="1151425" y="255015"/>
                </a:lnTo>
                <a:lnTo>
                  <a:pt x="1123264" y="220263"/>
                </a:lnTo>
                <a:lnTo>
                  <a:pt x="1092788" y="187579"/>
                </a:lnTo>
                <a:lnTo>
                  <a:pt x="1060121" y="157088"/>
                </a:lnTo>
                <a:lnTo>
                  <a:pt x="1025386" y="128913"/>
                </a:lnTo>
                <a:lnTo>
                  <a:pt x="988708" y="103178"/>
                </a:lnTo>
                <a:lnTo>
                  <a:pt x="950210" y="80007"/>
                </a:lnTo>
                <a:lnTo>
                  <a:pt x="910015" y="59523"/>
                </a:lnTo>
                <a:lnTo>
                  <a:pt x="868249" y="41852"/>
                </a:lnTo>
                <a:lnTo>
                  <a:pt x="825034" y="27115"/>
                </a:lnTo>
                <a:lnTo>
                  <a:pt x="780494" y="15438"/>
                </a:lnTo>
                <a:lnTo>
                  <a:pt x="734753" y="6943"/>
                </a:lnTo>
                <a:lnTo>
                  <a:pt x="687935" y="1756"/>
                </a:lnTo>
                <a:lnTo>
                  <a:pt x="640163" y="0"/>
                </a:lnTo>
                <a:close/>
              </a:path>
            </a:pathLst>
          </a:custGeom>
          <a:solidFill>
            <a:srgbClr val="7F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00408" y="2453089"/>
            <a:ext cx="1155561" cy="1156067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/>
          <p:nvPr/>
        </p:nvSpPr>
        <p:spPr>
          <a:xfrm>
            <a:off x="940972" y="2800534"/>
            <a:ext cx="852805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79375">
              <a:lnSpc>
                <a:spcPts val="1390"/>
              </a:lnSpc>
              <a:spcBef>
                <a:spcPts val="380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Customs  information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653607" y="2711954"/>
            <a:ext cx="6940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Encoded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673440" y="2889111"/>
            <a:ext cx="6540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customs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573925" y="3066268"/>
            <a:ext cx="8528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information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4221576" y="2623376"/>
            <a:ext cx="1099820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03200">
              <a:lnSpc>
                <a:spcPts val="1390"/>
              </a:lnSpc>
              <a:spcBef>
                <a:spcPts val="380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Customs 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informations</a:t>
            </a:r>
            <a:r>
              <a:rPr sz="1400" spc="-14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is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4264072" y="2977690"/>
            <a:ext cx="1016000" cy="415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13360" marR="5080" indent="-201295">
              <a:lnSpc>
                <a:spcPts val="1390"/>
              </a:lnSpc>
              <a:spcBef>
                <a:spcPts val="380"/>
              </a:spcBef>
            </a:pPr>
            <a:r>
              <a:rPr sz="1400" spc="-35" dirty="0">
                <a:solidFill>
                  <a:srgbClr val="1D1D1B"/>
                </a:solidFill>
                <a:latin typeface="Helvetica"/>
                <a:cs typeface="Helvetica"/>
              </a:rPr>
              <a:t>matched</a:t>
            </a:r>
            <a:r>
              <a:rPr sz="1400" spc="-14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with  REVEC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4032053" y="4833723"/>
            <a:ext cx="782955" cy="727075"/>
          </a:xfrm>
          <a:custGeom>
            <a:avLst/>
            <a:gdLst/>
            <a:ahLst/>
            <a:cxnLst/>
            <a:rect l="l" t="t" r="r" b="b"/>
            <a:pathLst>
              <a:path w="782954" h="727075">
                <a:moveTo>
                  <a:pt x="0" y="0"/>
                </a:moveTo>
                <a:lnTo>
                  <a:pt x="5039" y="48333"/>
                </a:lnTo>
                <a:lnTo>
                  <a:pt x="12958" y="95752"/>
                </a:lnTo>
                <a:lnTo>
                  <a:pt x="23664" y="142165"/>
                </a:lnTo>
                <a:lnTo>
                  <a:pt x="37068" y="187484"/>
                </a:lnTo>
                <a:lnTo>
                  <a:pt x="53081" y="231618"/>
                </a:lnTo>
                <a:lnTo>
                  <a:pt x="71612" y="274477"/>
                </a:lnTo>
                <a:lnTo>
                  <a:pt x="92571" y="315971"/>
                </a:lnTo>
                <a:lnTo>
                  <a:pt x="115868" y="356010"/>
                </a:lnTo>
                <a:lnTo>
                  <a:pt x="141414" y="394504"/>
                </a:lnTo>
                <a:lnTo>
                  <a:pt x="169117" y="431362"/>
                </a:lnTo>
                <a:lnTo>
                  <a:pt x="198889" y="466495"/>
                </a:lnTo>
                <a:lnTo>
                  <a:pt x="230639" y="499813"/>
                </a:lnTo>
                <a:lnTo>
                  <a:pt x="264277" y="531226"/>
                </a:lnTo>
                <a:lnTo>
                  <a:pt x="299714" y="560642"/>
                </a:lnTo>
                <a:lnTo>
                  <a:pt x="336858" y="587974"/>
                </a:lnTo>
                <a:lnTo>
                  <a:pt x="375621" y="613130"/>
                </a:lnTo>
                <a:lnTo>
                  <a:pt x="415912" y="636020"/>
                </a:lnTo>
                <a:lnTo>
                  <a:pt x="457641" y="656554"/>
                </a:lnTo>
                <a:lnTo>
                  <a:pt x="500718" y="674643"/>
                </a:lnTo>
                <a:lnTo>
                  <a:pt x="545053" y="690196"/>
                </a:lnTo>
                <a:lnTo>
                  <a:pt x="590557" y="703123"/>
                </a:lnTo>
                <a:lnTo>
                  <a:pt x="637139" y="713334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</a:path>
            </a:pathLst>
          </a:custGeom>
          <a:ln w="78985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032053" y="4833723"/>
            <a:ext cx="782955" cy="3398520"/>
          </a:xfrm>
          <a:custGeom>
            <a:avLst/>
            <a:gdLst/>
            <a:ahLst/>
            <a:cxnLst/>
            <a:rect l="l" t="t" r="r" b="b"/>
            <a:pathLst>
              <a:path w="782954" h="3398520">
                <a:moveTo>
                  <a:pt x="0" y="0"/>
                </a:moveTo>
                <a:lnTo>
                  <a:pt x="5039" y="48333"/>
                </a:lnTo>
                <a:lnTo>
                  <a:pt x="12958" y="95752"/>
                </a:lnTo>
                <a:lnTo>
                  <a:pt x="23664" y="142165"/>
                </a:lnTo>
                <a:lnTo>
                  <a:pt x="37068" y="187484"/>
                </a:lnTo>
                <a:lnTo>
                  <a:pt x="53081" y="231618"/>
                </a:lnTo>
                <a:lnTo>
                  <a:pt x="71612" y="274477"/>
                </a:lnTo>
                <a:lnTo>
                  <a:pt x="92571" y="315971"/>
                </a:lnTo>
                <a:lnTo>
                  <a:pt x="115868" y="356010"/>
                </a:lnTo>
                <a:lnTo>
                  <a:pt x="141414" y="394504"/>
                </a:lnTo>
                <a:lnTo>
                  <a:pt x="169117" y="431362"/>
                </a:lnTo>
                <a:lnTo>
                  <a:pt x="198889" y="466495"/>
                </a:lnTo>
                <a:lnTo>
                  <a:pt x="230639" y="499813"/>
                </a:lnTo>
                <a:lnTo>
                  <a:pt x="264277" y="531226"/>
                </a:lnTo>
                <a:lnTo>
                  <a:pt x="299714" y="560642"/>
                </a:lnTo>
                <a:lnTo>
                  <a:pt x="336858" y="587974"/>
                </a:lnTo>
                <a:lnTo>
                  <a:pt x="375621" y="613130"/>
                </a:lnTo>
                <a:lnTo>
                  <a:pt x="415912" y="636020"/>
                </a:lnTo>
                <a:lnTo>
                  <a:pt x="457641" y="656554"/>
                </a:lnTo>
                <a:lnTo>
                  <a:pt x="500718" y="674643"/>
                </a:lnTo>
                <a:lnTo>
                  <a:pt x="545053" y="690196"/>
                </a:lnTo>
                <a:lnTo>
                  <a:pt x="590557" y="703123"/>
                </a:lnTo>
                <a:lnTo>
                  <a:pt x="637139" y="713334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  <a:lnTo>
                  <a:pt x="782453" y="3398348"/>
                </a:lnTo>
              </a:path>
            </a:pathLst>
          </a:custGeom>
          <a:ln w="78966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17327" y="4813546"/>
            <a:ext cx="715010" cy="20320"/>
          </a:xfrm>
          <a:custGeom>
            <a:avLst/>
            <a:gdLst/>
            <a:ahLst/>
            <a:cxnLst/>
            <a:rect l="l" t="t" r="r" b="b"/>
            <a:pathLst>
              <a:path w="715010" h="20320">
                <a:moveTo>
                  <a:pt x="0" y="0"/>
                </a:moveTo>
                <a:lnTo>
                  <a:pt x="712720" y="0"/>
                </a:lnTo>
                <a:lnTo>
                  <a:pt x="714721" y="20181"/>
                </a:lnTo>
              </a:path>
            </a:pathLst>
          </a:custGeom>
          <a:ln w="79002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52225" y="4833723"/>
            <a:ext cx="782955" cy="727075"/>
          </a:xfrm>
          <a:custGeom>
            <a:avLst/>
            <a:gdLst/>
            <a:ahLst/>
            <a:cxnLst/>
            <a:rect l="l" t="t" r="r" b="b"/>
            <a:pathLst>
              <a:path w="782955" h="727075">
                <a:moveTo>
                  <a:pt x="0" y="0"/>
                </a:moveTo>
                <a:lnTo>
                  <a:pt x="5039" y="48333"/>
                </a:lnTo>
                <a:lnTo>
                  <a:pt x="12958" y="95752"/>
                </a:lnTo>
                <a:lnTo>
                  <a:pt x="23664" y="142165"/>
                </a:lnTo>
                <a:lnTo>
                  <a:pt x="37068" y="187484"/>
                </a:lnTo>
                <a:lnTo>
                  <a:pt x="53081" y="231618"/>
                </a:lnTo>
                <a:lnTo>
                  <a:pt x="71612" y="274477"/>
                </a:lnTo>
                <a:lnTo>
                  <a:pt x="92571" y="315971"/>
                </a:lnTo>
                <a:lnTo>
                  <a:pt x="115868" y="356010"/>
                </a:lnTo>
                <a:lnTo>
                  <a:pt x="141414" y="394504"/>
                </a:lnTo>
                <a:lnTo>
                  <a:pt x="169117" y="431362"/>
                </a:lnTo>
                <a:lnTo>
                  <a:pt x="198889" y="466495"/>
                </a:lnTo>
                <a:lnTo>
                  <a:pt x="230639" y="499813"/>
                </a:lnTo>
                <a:lnTo>
                  <a:pt x="264277" y="531226"/>
                </a:lnTo>
                <a:lnTo>
                  <a:pt x="299714" y="560642"/>
                </a:lnTo>
                <a:lnTo>
                  <a:pt x="336858" y="587974"/>
                </a:lnTo>
                <a:lnTo>
                  <a:pt x="375621" y="613130"/>
                </a:lnTo>
                <a:lnTo>
                  <a:pt x="415912" y="636020"/>
                </a:lnTo>
                <a:lnTo>
                  <a:pt x="457641" y="656554"/>
                </a:lnTo>
                <a:lnTo>
                  <a:pt x="500718" y="674643"/>
                </a:lnTo>
                <a:lnTo>
                  <a:pt x="545053" y="690196"/>
                </a:lnTo>
                <a:lnTo>
                  <a:pt x="590557" y="703123"/>
                </a:lnTo>
                <a:lnTo>
                  <a:pt x="637139" y="713334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</a:path>
            </a:pathLst>
          </a:custGeom>
          <a:ln w="78985">
            <a:solidFill>
              <a:srgbClr val="0091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52225" y="4833723"/>
            <a:ext cx="6126480" cy="3398520"/>
          </a:xfrm>
          <a:custGeom>
            <a:avLst/>
            <a:gdLst/>
            <a:ahLst/>
            <a:cxnLst/>
            <a:rect l="l" t="t" r="r" b="b"/>
            <a:pathLst>
              <a:path w="6126480" h="3398520">
                <a:moveTo>
                  <a:pt x="0" y="0"/>
                </a:moveTo>
                <a:lnTo>
                  <a:pt x="5039" y="48333"/>
                </a:lnTo>
                <a:lnTo>
                  <a:pt x="12958" y="95752"/>
                </a:lnTo>
                <a:lnTo>
                  <a:pt x="23664" y="142165"/>
                </a:lnTo>
                <a:lnTo>
                  <a:pt x="37068" y="187484"/>
                </a:lnTo>
                <a:lnTo>
                  <a:pt x="53081" y="231618"/>
                </a:lnTo>
                <a:lnTo>
                  <a:pt x="71612" y="274477"/>
                </a:lnTo>
                <a:lnTo>
                  <a:pt x="92571" y="315971"/>
                </a:lnTo>
                <a:lnTo>
                  <a:pt x="115868" y="356010"/>
                </a:lnTo>
                <a:lnTo>
                  <a:pt x="141414" y="394504"/>
                </a:lnTo>
                <a:lnTo>
                  <a:pt x="169117" y="431362"/>
                </a:lnTo>
                <a:lnTo>
                  <a:pt x="198889" y="466495"/>
                </a:lnTo>
                <a:lnTo>
                  <a:pt x="230639" y="499813"/>
                </a:lnTo>
                <a:lnTo>
                  <a:pt x="264277" y="531226"/>
                </a:lnTo>
                <a:lnTo>
                  <a:pt x="299714" y="560642"/>
                </a:lnTo>
                <a:lnTo>
                  <a:pt x="336858" y="587974"/>
                </a:lnTo>
                <a:lnTo>
                  <a:pt x="375621" y="613130"/>
                </a:lnTo>
                <a:lnTo>
                  <a:pt x="415912" y="636020"/>
                </a:lnTo>
                <a:lnTo>
                  <a:pt x="457641" y="656554"/>
                </a:lnTo>
                <a:lnTo>
                  <a:pt x="500718" y="674643"/>
                </a:lnTo>
                <a:lnTo>
                  <a:pt x="545053" y="690196"/>
                </a:lnTo>
                <a:lnTo>
                  <a:pt x="590557" y="703123"/>
                </a:lnTo>
                <a:lnTo>
                  <a:pt x="637139" y="713334"/>
                </a:lnTo>
                <a:lnTo>
                  <a:pt x="684709" y="720740"/>
                </a:lnTo>
                <a:lnTo>
                  <a:pt x="733177" y="725249"/>
                </a:lnTo>
                <a:lnTo>
                  <a:pt x="782453" y="726772"/>
                </a:lnTo>
                <a:lnTo>
                  <a:pt x="782453" y="3398348"/>
                </a:lnTo>
                <a:lnTo>
                  <a:pt x="6125963" y="3398348"/>
                </a:lnTo>
              </a:path>
            </a:pathLst>
          </a:custGeom>
          <a:ln w="78993">
            <a:solidFill>
              <a:srgbClr val="0091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250222" y="481354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39" h="20320">
                <a:moveTo>
                  <a:pt x="0" y="0"/>
                </a:moveTo>
                <a:lnTo>
                  <a:pt x="2000" y="20181"/>
                </a:lnTo>
              </a:path>
            </a:pathLst>
          </a:custGeom>
          <a:ln w="78965">
            <a:solidFill>
              <a:srgbClr val="0091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79421" y="4148442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3" y="0"/>
                </a:moveTo>
                <a:lnTo>
                  <a:pt x="592388" y="1756"/>
                </a:lnTo>
                <a:lnTo>
                  <a:pt x="545567" y="6943"/>
                </a:lnTo>
                <a:lnTo>
                  <a:pt x="499823" y="15438"/>
                </a:lnTo>
                <a:lnTo>
                  <a:pt x="455279" y="27115"/>
                </a:lnTo>
                <a:lnTo>
                  <a:pt x="412061" y="41852"/>
                </a:lnTo>
                <a:lnTo>
                  <a:pt x="370291" y="59523"/>
                </a:lnTo>
                <a:lnTo>
                  <a:pt x="330093" y="80007"/>
                </a:lnTo>
                <a:lnTo>
                  <a:pt x="291592" y="103178"/>
                </a:lnTo>
                <a:lnTo>
                  <a:pt x="254911" y="128913"/>
                </a:lnTo>
                <a:lnTo>
                  <a:pt x="220173" y="157088"/>
                </a:lnTo>
                <a:lnTo>
                  <a:pt x="187503" y="187579"/>
                </a:lnTo>
                <a:lnTo>
                  <a:pt x="157024" y="220263"/>
                </a:lnTo>
                <a:lnTo>
                  <a:pt x="128861" y="255015"/>
                </a:lnTo>
                <a:lnTo>
                  <a:pt x="103136" y="291712"/>
                </a:lnTo>
                <a:lnTo>
                  <a:pt x="79975" y="330229"/>
                </a:lnTo>
                <a:lnTo>
                  <a:pt x="59500" y="370444"/>
                </a:lnTo>
                <a:lnTo>
                  <a:pt x="41835" y="412232"/>
                </a:lnTo>
                <a:lnTo>
                  <a:pt x="27104" y="455469"/>
                </a:lnTo>
                <a:lnTo>
                  <a:pt x="15432" y="500031"/>
                </a:lnTo>
                <a:lnTo>
                  <a:pt x="6941" y="545796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1" y="735078"/>
                </a:lnTo>
                <a:lnTo>
                  <a:pt x="15432" y="780844"/>
                </a:lnTo>
                <a:lnTo>
                  <a:pt x="27104" y="825409"/>
                </a:lnTo>
                <a:lnTo>
                  <a:pt x="41835" y="868647"/>
                </a:lnTo>
                <a:lnTo>
                  <a:pt x="59500" y="910435"/>
                </a:lnTo>
                <a:lnTo>
                  <a:pt x="79975" y="950650"/>
                </a:lnTo>
                <a:lnTo>
                  <a:pt x="103136" y="989168"/>
                </a:lnTo>
                <a:lnTo>
                  <a:pt x="128861" y="1025864"/>
                </a:lnTo>
                <a:lnTo>
                  <a:pt x="157024" y="1060616"/>
                </a:lnTo>
                <a:lnTo>
                  <a:pt x="187503" y="1093299"/>
                </a:lnTo>
                <a:lnTo>
                  <a:pt x="220173" y="1123789"/>
                </a:lnTo>
                <a:lnTo>
                  <a:pt x="254911" y="1151963"/>
                </a:lnTo>
                <a:lnTo>
                  <a:pt x="291592" y="1177696"/>
                </a:lnTo>
                <a:lnTo>
                  <a:pt x="330093" y="1200866"/>
                </a:lnTo>
                <a:lnTo>
                  <a:pt x="370291" y="1221349"/>
                </a:lnTo>
                <a:lnTo>
                  <a:pt x="412061" y="1239019"/>
                </a:lnTo>
                <a:lnTo>
                  <a:pt x="455279" y="1253755"/>
                </a:lnTo>
                <a:lnTo>
                  <a:pt x="499823" y="1265431"/>
                </a:lnTo>
                <a:lnTo>
                  <a:pt x="545567" y="1273925"/>
                </a:lnTo>
                <a:lnTo>
                  <a:pt x="592388" y="1279112"/>
                </a:lnTo>
                <a:lnTo>
                  <a:pt x="640163" y="1280868"/>
                </a:lnTo>
                <a:lnTo>
                  <a:pt x="687935" y="1279112"/>
                </a:lnTo>
                <a:lnTo>
                  <a:pt x="734753" y="1273925"/>
                </a:lnTo>
                <a:lnTo>
                  <a:pt x="780494" y="1265431"/>
                </a:lnTo>
                <a:lnTo>
                  <a:pt x="825034" y="1253755"/>
                </a:lnTo>
                <a:lnTo>
                  <a:pt x="868249" y="1239019"/>
                </a:lnTo>
                <a:lnTo>
                  <a:pt x="910015" y="1221349"/>
                </a:lnTo>
                <a:lnTo>
                  <a:pt x="950210" y="1200866"/>
                </a:lnTo>
                <a:lnTo>
                  <a:pt x="988708" y="1177696"/>
                </a:lnTo>
                <a:lnTo>
                  <a:pt x="1025386" y="1151963"/>
                </a:lnTo>
                <a:lnTo>
                  <a:pt x="1060121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4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6"/>
                </a:lnTo>
                <a:lnTo>
                  <a:pt x="1264844" y="500031"/>
                </a:lnTo>
                <a:lnTo>
                  <a:pt x="1253173" y="455469"/>
                </a:lnTo>
                <a:lnTo>
                  <a:pt x="1238444" y="412232"/>
                </a:lnTo>
                <a:lnTo>
                  <a:pt x="1220780" y="370444"/>
                </a:lnTo>
                <a:lnTo>
                  <a:pt x="1200307" y="330229"/>
                </a:lnTo>
                <a:lnTo>
                  <a:pt x="1177147" y="291712"/>
                </a:lnTo>
                <a:lnTo>
                  <a:pt x="1151425" y="255015"/>
                </a:lnTo>
                <a:lnTo>
                  <a:pt x="1123264" y="220263"/>
                </a:lnTo>
                <a:lnTo>
                  <a:pt x="1092788" y="187579"/>
                </a:lnTo>
                <a:lnTo>
                  <a:pt x="1060121" y="157088"/>
                </a:lnTo>
                <a:lnTo>
                  <a:pt x="1025386" y="128913"/>
                </a:lnTo>
                <a:lnTo>
                  <a:pt x="988708" y="103178"/>
                </a:lnTo>
                <a:lnTo>
                  <a:pt x="950210" y="80007"/>
                </a:lnTo>
                <a:lnTo>
                  <a:pt x="910015" y="59523"/>
                </a:lnTo>
                <a:lnTo>
                  <a:pt x="868249" y="41852"/>
                </a:lnTo>
                <a:lnTo>
                  <a:pt x="825034" y="27115"/>
                </a:lnTo>
                <a:lnTo>
                  <a:pt x="780494" y="15438"/>
                </a:lnTo>
                <a:lnTo>
                  <a:pt x="734753" y="6943"/>
                </a:lnTo>
                <a:lnTo>
                  <a:pt x="687935" y="1756"/>
                </a:lnTo>
                <a:lnTo>
                  <a:pt x="640163" y="0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41787" y="4210837"/>
            <a:ext cx="1155560" cy="1156080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138040" y="4148442"/>
            <a:ext cx="1280795" cy="1281430"/>
          </a:xfrm>
          <a:custGeom>
            <a:avLst/>
            <a:gdLst/>
            <a:ahLst/>
            <a:cxnLst/>
            <a:rect l="l" t="t" r="r" b="b"/>
            <a:pathLst>
              <a:path w="1280795" h="1281429">
                <a:moveTo>
                  <a:pt x="640163" y="0"/>
                </a:moveTo>
                <a:lnTo>
                  <a:pt x="592388" y="1756"/>
                </a:lnTo>
                <a:lnTo>
                  <a:pt x="545567" y="6943"/>
                </a:lnTo>
                <a:lnTo>
                  <a:pt x="499822" y="15438"/>
                </a:lnTo>
                <a:lnTo>
                  <a:pt x="455279" y="27115"/>
                </a:lnTo>
                <a:lnTo>
                  <a:pt x="412060" y="41852"/>
                </a:lnTo>
                <a:lnTo>
                  <a:pt x="370290" y="59523"/>
                </a:lnTo>
                <a:lnTo>
                  <a:pt x="330093" y="80007"/>
                </a:lnTo>
                <a:lnTo>
                  <a:pt x="291591" y="103178"/>
                </a:lnTo>
                <a:lnTo>
                  <a:pt x="254910" y="128913"/>
                </a:lnTo>
                <a:lnTo>
                  <a:pt x="220172" y="157088"/>
                </a:lnTo>
                <a:lnTo>
                  <a:pt x="187502" y="187579"/>
                </a:lnTo>
                <a:lnTo>
                  <a:pt x="157024" y="220263"/>
                </a:lnTo>
                <a:lnTo>
                  <a:pt x="128860" y="255015"/>
                </a:lnTo>
                <a:lnTo>
                  <a:pt x="103136" y="291712"/>
                </a:lnTo>
                <a:lnTo>
                  <a:pt x="79974" y="330229"/>
                </a:lnTo>
                <a:lnTo>
                  <a:pt x="59499" y="370444"/>
                </a:lnTo>
                <a:lnTo>
                  <a:pt x="41835" y="412232"/>
                </a:lnTo>
                <a:lnTo>
                  <a:pt x="27104" y="455469"/>
                </a:lnTo>
                <a:lnTo>
                  <a:pt x="15432" y="500031"/>
                </a:lnTo>
                <a:lnTo>
                  <a:pt x="6941" y="545796"/>
                </a:lnTo>
                <a:lnTo>
                  <a:pt x="1755" y="592638"/>
                </a:lnTo>
                <a:lnTo>
                  <a:pt x="0" y="640434"/>
                </a:lnTo>
                <a:lnTo>
                  <a:pt x="1755" y="688233"/>
                </a:lnTo>
                <a:lnTo>
                  <a:pt x="6941" y="735078"/>
                </a:lnTo>
                <a:lnTo>
                  <a:pt x="15432" y="780844"/>
                </a:lnTo>
                <a:lnTo>
                  <a:pt x="27104" y="825409"/>
                </a:lnTo>
                <a:lnTo>
                  <a:pt x="41835" y="868647"/>
                </a:lnTo>
                <a:lnTo>
                  <a:pt x="59499" y="910435"/>
                </a:lnTo>
                <a:lnTo>
                  <a:pt x="79974" y="950650"/>
                </a:lnTo>
                <a:lnTo>
                  <a:pt x="103136" y="989168"/>
                </a:lnTo>
                <a:lnTo>
                  <a:pt x="128860" y="1025864"/>
                </a:lnTo>
                <a:lnTo>
                  <a:pt x="157024" y="1060616"/>
                </a:lnTo>
                <a:lnTo>
                  <a:pt x="187502" y="1093299"/>
                </a:lnTo>
                <a:lnTo>
                  <a:pt x="220172" y="1123789"/>
                </a:lnTo>
                <a:lnTo>
                  <a:pt x="254910" y="1151963"/>
                </a:lnTo>
                <a:lnTo>
                  <a:pt x="291591" y="1177696"/>
                </a:lnTo>
                <a:lnTo>
                  <a:pt x="330093" y="1200866"/>
                </a:lnTo>
                <a:lnTo>
                  <a:pt x="370290" y="1221349"/>
                </a:lnTo>
                <a:lnTo>
                  <a:pt x="412060" y="1239019"/>
                </a:lnTo>
                <a:lnTo>
                  <a:pt x="455279" y="1253755"/>
                </a:lnTo>
                <a:lnTo>
                  <a:pt x="499822" y="1265431"/>
                </a:lnTo>
                <a:lnTo>
                  <a:pt x="545567" y="1273925"/>
                </a:lnTo>
                <a:lnTo>
                  <a:pt x="592388" y="1279112"/>
                </a:lnTo>
                <a:lnTo>
                  <a:pt x="640163" y="1280868"/>
                </a:lnTo>
                <a:lnTo>
                  <a:pt x="687935" y="1279112"/>
                </a:lnTo>
                <a:lnTo>
                  <a:pt x="734753" y="1273925"/>
                </a:lnTo>
                <a:lnTo>
                  <a:pt x="780494" y="1265431"/>
                </a:lnTo>
                <a:lnTo>
                  <a:pt x="825034" y="1253755"/>
                </a:lnTo>
                <a:lnTo>
                  <a:pt x="868249" y="1239019"/>
                </a:lnTo>
                <a:lnTo>
                  <a:pt x="910015" y="1221349"/>
                </a:lnTo>
                <a:lnTo>
                  <a:pt x="950210" y="1200866"/>
                </a:lnTo>
                <a:lnTo>
                  <a:pt x="988708" y="1177696"/>
                </a:lnTo>
                <a:lnTo>
                  <a:pt x="1025386" y="1151963"/>
                </a:lnTo>
                <a:lnTo>
                  <a:pt x="1060121" y="1123789"/>
                </a:lnTo>
                <a:lnTo>
                  <a:pt x="1092788" y="1093299"/>
                </a:lnTo>
                <a:lnTo>
                  <a:pt x="1123264" y="1060616"/>
                </a:lnTo>
                <a:lnTo>
                  <a:pt x="1151425" y="1025864"/>
                </a:lnTo>
                <a:lnTo>
                  <a:pt x="1177147" y="989168"/>
                </a:lnTo>
                <a:lnTo>
                  <a:pt x="1200307" y="950650"/>
                </a:lnTo>
                <a:lnTo>
                  <a:pt x="1220780" y="910435"/>
                </a:lnTo>
                <a:lnTo>
                  <a:pt x="1238444" y="868647"/>
                </a:lnTo>
                <a:lnTo>
                  <a:pt x="1253173" y="825409"/>
                </a:lnTo>
                <a:lnTo>
                  <a:pt x="1264844" y="780844"/>
                </a:lnTo>
                <a:lnTo>
                  <a:pt x="1273334" y="735078"/>
                </a:lnTo>
                <a:lnTo>
                  <a:pt x="1278519" y="688233"/>
                </a:lnTo>
                <a:lnTo>
                  <a:pt x="1280275" y="640434"/>
                </a:lnTo>
                <a:lnTo>
                  <a:pt x="1278519" y="592638"/>
                </a:lnTo>
                <a:lnTo>
                  <a:pt x="1273334" y="545796"/>
                </a:lnTo>
                <a:lnTo>
                  <a:pt x="1264844" y="500031"/>
                </a:lnTo>
                <a:lnTo>
                  <a:pt x="1253173" y="455469"/>
                </a:lnTo>
                <a:lnTo>
                  <a:pt x="1238444" y="412232"/>
                </a:lnTo>
                <a:lnTo>
                  <a:pt x="1220780" y="370444"/>
                </a:lnTo>
                <a:lnTo>
                  <a:pt x="1200307" y="330229"/>
                </a:lnTo>
                <a:lnTo>
                  <a:pt x="1177147" y="291712"/>
                </a:lnTo>
                <a:lnTo>
                  <a:pt x="1151425" y="255015"/>
                </a:lnTo>
                <a:lnTo>
                  <a:pt x="1123264" y="220263"/>
                </a:lnTo>
                <a:lnTo>
                  <a:pt x="1092788" y="187579"/>
                </a:lnTo>
                <a:lnTo>
                  <a:pt x="1060121" y="157088"/>
                </a:lnTo>
                <a:lnTo>
                  <a:pt x="1025386" y="128913"/>
                </a:lnTo>
                <a:lnTo>
                  <a:pt x="988708" y="103178"/>
                </a:lnTo>
                <a:lnTo>
                  <a:pt x="950210" y="80007"/>
                </a:lnTo>
                <a:lnTo>
                  <a:pt x="910015" y="59523"/>
                </a:lnTo>
                <a:lnTo>
                  <a:pt x="868249" y="41852"/>
                </a:lnTo>
                <a:lnTo>
                  <a:pt x="825034" y="27115"/>
                </a:lnTo>
                <a:lnTo>
                  <a:pt x="780494" y="15438"/>
                </a:lnTo>
                <a:lnTo>
                  <a:pt x="734753" y="6943"/>
                </a:lnTo>
                <a:lnTo>
                  <a:pt x="687935" y="1756"/>
                </a:lnTo>
                <a:lnTo>
                  <a:pt x="640163" y="0"/>
                </a:lnTo>
                <a:close/>
              </a:path>
            </a:pathLst>
          </a:custGeom>
          <a:solidFill>
            <a:srgbClr val="7F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200408" y="4210837"/>
            <a:ext cx="1155561" cy="1156080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 txBox="1"/>
          <p:nvPr/>
        </p:nvSpPr>
        <p:spPr>
          <a:xfrm>
            <a:off x="2653566" y="4469689"/>
            <a:ext cx="6940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Encoded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673398" y="4646846"/>
            <a:ext cx="6540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customs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573883" y="4824003"/>
            <a:ext cx="8528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information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4221534" y="4381110"/>
            <a:ext cx="1099820" cy="7696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1390"/>
              </a:lnSpc>
              <a:spcBef>
                <a:spcPts val="380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Customs 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informations</a:t>
            </a:r>
            <a:r>
              <a:rPr sz="1400" spc="-15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is  </a:t>
            </a:r>
            <a:r>
              <a:rPr sz="1400" spc="-35" dirty="0">
                <a:solidFill>
                  <a:srgbClr val="1D1D1B"/>
                </a:solidFill>
                <a:latin typeface="Helvetica"/>
                <a:cs typeface="Helvetica"/>
              </a:rPr>
              <a:t>matched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with  REVEC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3148820" y="1199031"/>
            <a:ext cx="1352550" cy="1082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1150" spc="-15" dirty="0">
                <a:solidFill>
                  <a:srgbClr val="5F5F5E"/>
                </a:solidFill>
                <a:latin typeface="Helvetica"/>
                <a:cs typeface="Helvetica"/>
              </a:rPr>
              <a:t>According </a:t>
            </a:r>
            <a:r>
              <a:rPr sz="1150" spc="-5" dirty="0">
                <a:solidFill>
                  <a:srgbClr val="5F5F5E"/>
                </a:solidFill>
                <a:latin typeface="Helvetica"/>
                <a:cs typeface="Helvetica"/>
              </a:rPr>
              <a:t>to</a:t>
            </a:r>
            <a:r>
              <a:rPr sz="1150" spc="-170" dirty="0">
                <a:solidFill>
                  <a:srgbClr val="5F5F5E"/>
                </a:solidFill>
                <a:latin typeface="Helvetica"/>
                <a:cs typeface="Helvetica"/>
              </a:rPr>
              <a:t> </a:t>
            </a: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heading  </a:t>
            </a:r>
            <a:r>
              <a:rPr sz="1150" spc="-25" dirty="0">
                <a:solidFill>
                  <a:srgbClr val="5F5F5E"/>
                </a:solidFill>
                <a:latin typeface="Helvetica"/>
                <a:cs typeface="Helvetica"/>
              </a:rPr>
              <a:t>tariff </a:t>
            </a:r>
            <a:r>
              <a:rPr sz="1150" spc="-10" dirty="0">
                <a:solidFill>
                  <a:srgbClr val="5F5F5E"/>
                </a:solidFill>
                <a:latin typeface="Helvetica"/>
                <a:cs typeface="Helvetica"/>
              </a:rPr>
              <a:t>(HS</a:t>
            </a:r>
            <a:r>
              <a:rPr sz="1150" spc="-95" dirty="0">
                <a:solidFill>
                  <a:srgbClr val="5F5F5E"/>
                </a:solidFill>
                <a:latin typeface="Helvetica"/>
                <a:cs typeface="Helvetica"/>
              </a:rPr>
              <a:t> </a:t>
            </a: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2012)</a:t>
            </a:r>
            <a:endParaRPr sz="11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-CPC2</a:t>
            </a:r>
            <a:endParaRPr sz="11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-BEC</a:t>
            </a:r>
            <a:endParaRPr sz="11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-ISIC4</a:t>
            </a:r>
            <a:endParaRPr sz="11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sz="1150" spc="-20" dirty="0">
                <a:solidFill>
                  <a:srgbClr val="5F5F5E"/>
                </a:solidFill>
                <a:latin typeface="Helvetica"/>
                <a:cs typeface="Helvetica"/>
              </a:rPr>
              <a:t>-SPC-CR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978266" y="5629663"/>
            <a:ext cx="826769" cy="907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1150" spc="-15" dirty="0">
                <a:solidFill>
                  <a:srgbClr val="7C7C7B"/>
                </a:solidFill>
                <a:latin typeface="Helvetica"/>
                <a:cs typeface="Helvetica"/>
              </a:rPr>
              <a:t>Small</a:t>
            </a:r>
            <a:r>
              <a:rPr sz="1150" spc="-125" dirty="0">
                <a:solidFill>
                  <a:srgbClr val="7C7C7B"/>
                </a:solidFill>
                <a:latin typeface="Helvetica"/>
                <a:cs typeface="Helvetica"/>
              </a:rPr>
              <a:t> </a:t>
            </a:r>
            <a:r>
              <a:rPr sz="1150" spc="-20" dirty="0">
                <a:solidFill>
                  <a:srgbClr val="7C7C7B"/>
                </a:solidFill>
                <a:latin typeface="Helvetica"/>
                <a:cs typeface="Helvetica"/>
              </a:rPr>
              <a:t>values  </a:t>
            </a:r>
            <a:r>
              <a:rPr sz="1150" spc="-15" dirty="0">
                <a:solidFill>
                  <a:srgbClr val="7C7C7B"/>
                </a:solidFill>
                <a:latin typeface="Helvetica"/>
                <a:cs typeface="Helvetica"/>
              </a:rPr>
              <a:t>imported </a:t>
            </a:r>
            <a:r>
              <a:rPr sz="1150" spc="-20" dirty="0">
                <a:solidFill>
                  <a:srgbClr val="7C7C7B"/>
                </a:solidFill>
                <a:latin typeface="Helvetica"/>
                <a:cs typeface="Helvetica"/>
              </a:rPr>
              <a:t>by  household  </a:t>
            </a:r>
            <a:r>
              <a:rPr sz="1150" spc="-15" dirty="0">
                <a:solidFill>
                  <a:srgbClr val="7C7C7B"/>
                </a:solidFill>
                <a:latin typeface="Helvetica"/>
                <a:cs typeface="Helvetica"/>
              </a:rPr>
              <a:t>for</a:t>
            </a:r>
            <a:r>
              <a:rPr sz="1150" spc="-65" dirty="0">
                <a:solidFill>
                  <a:srgbClr val="7C7C7B"/>
                </a:solidFill>
                <a:latin typeface="Helvetica"/>
                <a:cs typeface="Helvetica"/>
              </a:rPr>
              <a:t> </a:t>
            </a:r>
            <a:r>
              <a:rPr sz="1150" spc="-25" dirty="0">
                <a:solidFill>
                  <a:srgbClr val="7C7C7B"/>
                </a:solidFill>
                <a:latin typeface="Helvetica"/>
                <a:cs typeface="Helvetica"/>
              </a:rPr>
              <a:t>their</a:t>
            </a:r>
            <a:endParaRPr sz="11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50" spc="-10" dirty="0">
                <a:solidFill>
                  <a:srgbClr val="7C7C7B"/>
                </a:solidFill>
                <a:latin typeface="Helvetica"/>
                <a:cs typeface="Helvetica"/>
              </a:rPr>
              <a:t>own</a:t>
            </a:r>
            <a:r>
              <a:rPr sz="1150" spc="-65" dirty="0">
                <a:solidFill>
                  <a:srgbClr val="7C7C7B"/>
                </a:solidFill>
                <a:latin typeface="Helvetica"/>
                <a:cs typeface="Helvetica"/>
              </a:rPr>
              <a:t> </a:t>
            </a:r>
            <a:r>
              <a:rPr sz="1150" spc="-20" dirty="0">
                <a:solidFill>
                  <a:srgbClr val="7C7C7B"/>
                </a:solidFill>
                <a:latin typeface="Helvetica"/>
                <a:cs typeface="Helvetica"/>
              </a:rPr>
              <a:t>use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8990040" y="2689586"/>
            <a:ext cx="26162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125" dirty="0">
                <a:solidFill>
                  <a:srgbClr val="FE5100"/>
                </a:solidFill>
                <a:latin typeface="Helvetica"/>
                <a:cs typeface="Helvetica"/>
              </a:rPr>
              <a:t>Y</a:t>
            </a:r>
            <a:r>
              <a:rPr sz="1150" spc="-20" dirty="0">
                <a:solidFill>
                  <a:srgbClr val="FE5100"/>
                </a:solidFill>
                <a:latin typeface="Helvetica"/>
                <a:cs typeface="Helvetica"/>
              </a:rPr>
              <a:t>e</a:t>
            </a:r>
            <a:r>
              <a:rPr sz="1150" spc="5" dirty="0">
                <a:solidFill>
                  <a:srgbClr val="FE5100"/>
                </a:solidFill>
                <a:latin typeface="Helvetica"/>
                <a:cs typeface="Helvetica"/>
              </a:rPr>
              <a:t>s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10667951" y="4176412"/>
            <a:ext cx="26162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125" dirty="0">
                <a:solidFill>
                  <a:srgbClr val="FE5100"/>
                </a:solidFill>
                <a:latin typeface="Helvetica"/>
                <a:cs typeface="Helvetica"/>
              </a:rPr>
              <a:t>Y</a:t>
            </a:r>
            <a:r>
              <a:rPr sz="1150" spc="-20" dirty="0">
                <a:solidFill>
                  <a:srgbClr val="FE5100"/>
                </a:solidFill>
                <a:latin typeface="Helvetica"/>
                <a:cs typeface="Helvetica"/>
              </a:rPr>
              <a:t>e</a:t>
            </a:r>
            <a:r>
              <a:rPr sz="1150" spc="5" dirty="0">
                <a:solidFill>
                  <a:srgbClr val="FE5100"/>
                </a:solidFill>
                <a:latin typeface="Helvetica"/>
                <a:cs typeface="Helvetica"/>
              </a:rPr>
              <a:t>s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10718662" y="5231096"/>
            <a:ext cx="20891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15" dirty="0">
                <a:solidFill>
                  <a:srgbClr val="FE5100"/>
                </a:solidFill>
                <a:latin typeface="Helvetica"/>
                <a:cs typeface="Helvetica"/>
              </a:rPr>
              <a:t>No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6068849" y="2623368"/>
            <a:ext cx="767715" cy="5924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380"/>
              </a:spcBef>
            </a:pP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Assign  Economic  Activity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239169" y="2841005"/>
            <a:ext cx="342900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35" dirty="0">
                <a:solidFill>
                  <a:srgbClr val="72B84E"/>
                </a:solidFill>
                <a:latin typeface="Helvetica"/>
                <a:cs typeface="Helvetica"/>
              </a:rPr>
              <a:t>Start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8978913" y="9323505"/>
            <a:ext cx="29781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35" dirty="0">
                <a:solidFill>
                  <a:srgbClr val="CB007A"/>
                </a:solidFill>
                <a:latin typeface="Helvetica"/>
                <a:cs typeface="Helvetica"/>
              </a:rPr>
              <a:t>End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6801924" y="5554177"/>
            <a:ext cx="5144770" cy="68580"/>
          </a:xfrm>
          <a:custGeom>
            <a:avLst/>
            <a:gdLst/>
            <a:ahLst/>
            <a:cxnLst/>
            <a:rect l="l" t="t" r="r" b="b"/>
            <a:pathLst>
              <a:path w="5144770" h="68579">
                <a:moveTo>
                  <a:pt x="5144654" y="0"/>
                </a:moveTo>
                <a:lnTo>
                  <a:pt x="0" y="68018"/>
                </a:lnTo>
              </a:path>
            </a:pathLst>
          </a:custGeom>
          <a:ln w="7900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01924" y="7635316"/>
            <a:ext cx="5144770" cy="68580"/>
          </a:xfrm>
          <a:custGeom>
            <a:avLst/>
            <a:gdLst/>
            <a:ahLst/>
            <a:cxnLst/>
            <a:rect l="l" t="t" r="r" b="b"/>
            <a:pathLst>
              <a:path w="5144770" h="68579">
                <a:moveTo>
                  <a:pt x="5144654" y="0"/>
                </a:moveTo>
                <a:lnTo>
                  <a:pt x="0" y="68018"/>
                </a:lnTo>
              </a:path>
            </a:pathLst>
          </a:custGeom>
          <a:ln w="7900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92264" y="2863327"/>
            <a:ext cx="180406" cy="180492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245916" y="2885527"/>
            <a:ext cx="73101" cy="117895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896778" y="3754956"/>
            <a:ext cx="180406" cy="180492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928067" y="3808641"/>
            <a:ext cx="117850" cy="73136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702034" y="4599574"/>
            <a:ext cx="180404" cy="1805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755676" y="4630873"/>
            <a:ext cx="73115" cy="117895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023484" y="2903457"/>
            <a:ext cx="180406" cy="180492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077133" y="2934935"/>
            <a:ext cx="73469" cy="117908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 txBox="1"/>
          <p:nvPr/>
        </p:nvSpPr>
        <p:spPr>
          <a:xfrm>
            <a:off x="12534900" y="928370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elvetica-Light"/>
                <a:cs typeface="Helvetica-Light"/>
              </a:rPr>
              <a:t>11</a:t>
            </a:r>
            <a:endParaRPr sz="12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7987" y="7832689"/>
            <a:ext cx="1282073" cy="18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0485" y="7832689"/>
            <a:ext cx="1282073" cy="18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4008" y="7832689"/>
            <a:ext cx="1282073" cy="18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7320" y="6170223"/>
            <a:ext cx="1727200" cy="1727835"/>
          </a:xfrm>
          <a:custGeom>
            <a:avLst/>
            <a:gdLst/>
            <a:ahLst/>
            <a:cxnLst/>
            <a:rect l="l" t="t" r="r" b="b"/>
            <a:pathLst>
              <a:path w="1727200" h="1727834">
                <a:moveTo>
                  <a:pt x="863419" y="0"/>
                </a:moveTo>
                <a:lnTo>
                  <a:pt x="816046" y="1278"/>
                </a:lnTo>
                <a:lnTo>
                  <a:pt x="769340" y="5069"/>
                </a:lnTo>
                <a:lnTo>
                  <a:pt x="723368" y="11306"/>
                </a:lnTo>
                <a:lnTo>
                  <a:pt x="678196" y="19924"/>
                </a:lnTo>
                <a:lnTo>
                  <a:pt x="633889" y="30858"/>
                </a:lnTo>
                <a:lnTo>
                  <a:pt x="590512" y="44040"/>
                </a:lnTo>
                <a:lnTo>
                  <a:pt x="548133" y="59405"/>
                </a:lnTo>
                <a:lnTo>
                  <a:pt x="506817" y="76888"/>
                </a:lnTo>
                <a:lnTo>
                  <a:pt x="466629" y="96422"/>
                </a:lnTo>
                <a:lnTo>
                  <a:pt x="427635" y="117942"/>
                </a:lnTo>
                <a:lnTo>
                  <a:pt x="389902" y="141381"/>
                </a:lnTo>
                <a:lnTo>
                  <a:pt x="353495" y="166674"/>
                </a:lnTo>
                <a:lnTo>
                  <a:pt x="318480" y="193755"/>
                </a:lnTo>
                <a:lnTo>
                  <a:pt x="284923" y="222559"/>
                </a:lnTo>
                <a:lnTo>
                  <a:pt x="252890" y="253018"/>
                </a:lnTo>
                <a:lnTo>
                  <a:pt x="222446" y="285067"/>
                </a:lnTo>
                <a:lnTo>
                  <a:pt x="193657" y="318641"/>
                </a:lnTo>
                <a:lnTo>
                  <a:pt x="166590" y="353674"/>
                </a:lnTo>
                <a:lnTo>
                  <a:pt x="141309" y="390099"/>
                </a:lnTo>
                <a:lnTo>
                  <a:pt x="117882" y="427851"/>
                </a:lnTo>
                <a:lnTo>
                  <a:pt x="96373" y="466863"/>
                </a:lnTo>
                <a:lnTo>
                  <a:pt x="76849" y="507071"/>
                </a:lnTo>
                <a:lnTo>
                  <a:pt x="59375" y="548408"/>
                </a:lnTo>
                <a:lnTo>
                  <a:pt x="44017" y="590808"/>
                </a:lnTo>
                <a:lnTo>
                  <a:pt x="30842" y="634206"/>
                </a:lnTo>
                <a:lnTo>
                  <a:pt x="19914" y="678535"/>
                </a:lnTo>
                <a:lnTo>
                  <a:pt x="11300" y="723729"/>
                </a:lnTo>
                <a:lnTo>
                  <a:pt x="5066" y="769724"/>
                </a:lnTo>
                <a:lnTo>
                  <a:pt x="1277" y="816452"/>
                </a:lnTo>
                <a:lnTo>
                  <a:pt x="0" y="863848"/>
                </a:lnTo>
                <a:lnTo>
                  <a:pt x="1277" y="911245"/>
                </a:lnTo>
                <a:lnTo>
                  <a:pt x="5066" y="957973"/>
                </a:lnTo>
                <a:lnTo>
                  <a:pt x="11300" y="1003967"/>
                </a:lnTo>
                <a:lnTo>
                  <a:pt x="19914" y="1049161"/>
                </a:lnTo>
                <a:lnTo>
                  <a:pt x="30842" y="1093490"/>
                </a:lnTo>
                <a:lnTo>
                  <a:pt x="44017" y="1136887"/>
                </a:lnTo>
                <a:lnTo>
                  <a:pt x="59375" y="1179287"/>
                </a:lnTo>
                <a:lnTo>
                  <a:pt x="76849" y="1220623"/>
                </a:lnTo>
                <a:lnTo>
                  <a:pt x="96373" y="1260830"/>
                </a:lnTo>
                <a:lnTo>
                  <a:pt x="117882" y="1299842"/>
                </a:lnTo>
                <a:lnTo>
                  <a:pt x="141309" y="1337594"/>
                </a:lnTo>
                <a:lnTo>
                  <a:pt x="166590" y="1374018"/>
                </a:lnTo>
                <a:lnTo>
                  <a:pt x="193657" y="1409050"/>
                </a:lnTo>
                <a:lnTo>
                  <a:pt x="222446" y="1442623"/>
                </a:lnTo>
                <a:lnTo>
                  <a:pt x="252890" y="1474672"/>
                </a:lnTo>
                <a:lnTo>
                  <a:pt x="284923" y="1505131"/>
                </a:lnTo>
                <a:lnTo>
                  <a:pt x="318480" y="1533933"/>
                </a:lnTo>
                <a:lnTo>
                  <a:pt x="353495" y="1561014"/>
                </a:lnTo>
                <a:lnTo>
                  <a:pt x="389902" y="1586306"/>
                </a:lnTo>
                <a:lnTo>
                  <a:pt x="427635" y="1609745"/>
                </a:lnTo>
                <a:lnTo>
                  <a:pt x="466629" y="1631264"/>
                </a:lnTo>
                <a:lnTo>
                  <a:pt x="506817" y="1650798"/>
                </a:lnTo>
                <a:lnTo>
                  <a:pt x="548133" y="1668280"/>
                </a:lnTo>
                <a:lnTo>
                  <a:pt x="590512" y="1683646"/>
                </a:lnTo>
                <a:lnTo>
                  <a:pt x="633889" y="1696827"/>
                </a:lnTo>
                <a:lnTo>
                  <a:pt x="678196" y="1707760"/>
                </a:lnTo>
                <a:lnTo>
                  <a:pt x="723368" y="1716378"/>
                </a:lnTo>
                <a:lnTo>
                  <a:pt x="769340" y="1722616"/>
                </a:lnTo>
                <a:lnTo>
                  <a:pt x="816046" y="1726406"/>
                </a:lnTo>
                <a:lnTo>
                  <a:pt x="863419" y="1727685"/>
                </a:lnTo>
                <a:lnTo>
                  <a:pt x="910794" y="1726406"/>
                </a:lnTo>
                <a:lnTo>
                  <a:pt x="957500" y="1722616"/>
                </a:lnTo>
                <a:lnTo>
                  <a:pt x="1003473" y="1716378"/>
                </a:lnTo>
                <a:lnTo>
                  <a:pt x="1048646" y="1707760"/>
                </a:lnTo>
                <a:lnTo>
                  <a:pt x="1092954" y="1696827"/>
                </a:lnTo>
                <a:lnTo>
                  <a:pt x="1136331" y="1683646"/>
                </a:lnTo>
                <a:lnTo>
                  <a:pt x="1178710" y="1668280"/>
                </a:lnTo>
                <a:lnTo>
                  <a:pt x="1220027" y="1650798"/>
                </a:lnTo>
                <a:lnTo>
                  <a:pt x="1260215" y="1631264"/>
                </a:lnTo>
                <a:lnTo>
                  <a:pt x="1299209" y="1609745"/>
                </a:lnTo>
                <a:lnTo>
                  <a:pt x="1336942" y="1586306"/>
                </a:lnTo>
                <a:lnTo>
                  <a:pt x="1373348" y="1561014"/>
                </a:lnTo>
                <a:lnTo>
                  <a:pt x="1408363" y="1533933"/>
                </a:lnTo>
                <a:lnTo>
                  <a:pt x="1441920" y="1505131"/>
                </a:lnTo>
                <a:lnTo>
                  <a:pt x="1473953" y="1474672"/>
                </a:lnTo>
                <a:lnTo>
                  <a:pt x="1504397" y="1442623"/>
                </a:lnTo>
                <a:lnTo>
                  <a:pt x="1533185" y="1409050"/>
                </a:lnTo>
                <a:lnTo>
                  <a:pt x="1560252" y="1374018"/>
                </a:lnTo>
                <a:lnTo>
                  <a:pt x="1585532" y="1337594"/>
                </a:lnTo>
                <a:lnTo>
                  <a:pt x="1608959" y="1299842"/>
                </a:lnTo>
                <a:lnTo>
                  <a:pt x="1630468" y="1260830"/>
                </a:lnTo>
                <a:lnTo>
                  <a:pt x="1649991" y="1220623"/>
                </a:lnTo>
                <a:lnTo>
                  <a:pt x="1667465" y="1179287"/>
                </a:lnTo>
                <a:lnTo>
                  <a:pt x="1682822" y="1136887"/>
                </a:lnTo>
                <a:lnTo>
                  <a:pt x="1695997" y="1093490"/>
                </a:lnTo>
                <a:lnTo>
                  <a:pt x="1706925" y="1049161"/>
                </a:lnTo>
                <a:lnTo>
                  <a:pt x="1715538" y="1003967"/>
                </a:lnTo>
                <a:lnTo>
                  <a:pt x="1721773" y="957973"/>
                </a:lnTo>
                <a:lnTo>
                  <a:pt x="1725561" y="911245"/>
                </a:lnTo>
                <a:lnTo>
                  <a:pt x="1726839" y="863848"/>
                </a:lnTo>
                <a:lnTo>
                  <a:pt x="1725561" y="816452"/>
                </a:lnTo>
                <a:lnTo>
                  <a:pt x="1721773" y="769724"/>
                </a:lnTo>
                <a:lnTo>
                  <a:pt x="1715538" y="723729"/>
                </a:lnTo>
                <a:lnTo>
                  <a:pt x="1706925" y="678535"/>
                </a:lnTo>
                <a:lnTo>
                  <a:pt x="1695997" y="634206"/>
                </a:lnTo>
                <a:lnTo>
                  <a:pt x="1682822" y="590808"/>
                </a:lnTo>
                <a:lnTo>
                  <a:pt x="1667465" y="548408"/>
                </a:lnTo>
                <a:lnTo>
                  <a:pt x="1649991" y="507071"/>
                </a:lnTo>
                <a:lnTo>
                  <a:pt x="1630468" y="466863"/>
                </a:lnTo>
                <a:lnTo>
                  <a:pt x="1608959" y="427851"/>
                </a:lnTo>
                <a:lnTo>
                  <a:pt x="1585532" y="390099"/>
                </a:lnTo>
                <a:lnTo>
                  <a:pt x="1560252" y="353674"/>
                </a:lnTo>
                <a:lnTo>
                  <a:pt x="1533185" y="318641"/>
                </a:lnTo>
                <a:lnTo>
                  <a:pt x="1504397" y="285067"/>
                </a:lnTo>
                <a:lnTo>
                  <a:pt x="1473953" y="253018"/>
                </a:lnTo>
                <a:lnTo>
                  <a:pt x="1441920" y="222559"/>
                </a:lnTo>
                <a:lnTo>
                  <a:pt x="1408363" y="193755"/>
                </a:lnTo>
                <a:lnTo>
                  <a:pt x="1373348" y="166674"/>
                </a:lnTo>
                <a:lnTo>
                  <a:pt x="1336942" y="141381"/>
                </a:lnTo>
                <a:lnTo>
                  <a:pt x="1299209" y="117942"/>
                </a:lnTo>
                <a:lnTo>
                  <a:pt x="1260215" y="96422"/>
                </a:lnTo>
                <a:lnTo>
                  <a:pt x="1220027" y="76888"/>
                </a:lnTo>
                <a:lnTo>
                  <a:pt x="1178710" y="59405"/>
                </a:lnTo>
                <a:lnTo>
                  <a:pt x="1136331" y="44040"/>
                </a:lnTo>
                <a:lnTo>
                  <a:pt x="1092954" y="30858"/>
                </a:lnTo>
                <a:lnTo>
                  <a:pt x="1048646" y="19924"/>
                </a:lnTo>
                <a:lnTo>
                  <a:pt x="1003473" y="11306"/>
                </a:lnTo>
                <a:lnTo>
                  <a:pt x="957500" y="5069"/>
                </a:lnTo>
                <a:lnTo>
                  <a:pt x="910794" y="1278"/>
                </a:lnTo>
                <a:lnTo>
                  <a:pt x="863419" y="0"/>
                </a:lnTo>
                <a:close/>
              </a:path>
            </a:pathLst>
          </a:custGeom>
          <a:solidFill>
            <a:srgbClr val="8098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7425" y="6170223"/>
            <a:ext cx="1727200" cy="1727835"/>
          </a:xfrm>
          <a:custGeom>
            <a:avLst/>
            <a:gdLst/>
            <a:ahLst/>
            <a:cxnLst/>
            <a:rect l="l" t="t" r="r" b="b"/>
            <a:pathLst>
              <a:path w="1727200" h="1727834">
                <a:moveTo>
                  <a:pt x="863406" y="0"/>
                </a:moveTo>
                <a:lnTo>
                  <a:pt x="816033" y="1278"/>
                </a:lnTo>
                <a:lnTo>
                  <a:pt x="769328" y="5069"/>
                </a:lnTo>
                <a:lnTo>
                  <a:pt x="723356" y="11306"/>
                </a:lnTo>
                <a:lnTo>
                  <a:pt x="678184" y="19924"/>
                </a:lnTo>
                <a:lnTo>
                  <a:pt x="633877" y="30858"/>
                </a:lnTo>
                <a:lnTo>
                  <a:pt x="590501" y="44040"/>
                </a:lnTo>
                <a:lnTo>
                  <a:pt x="548122" y="59405"/>
                </a:lnTo>
                <a:lnTo>
                  <a:pt x="506806" y="76888"/>
                </a:lnTo>
                <a:lnTo>
                  <a:pt x="466619" y="96422"/>
                </a:lnTo>
                <a:lnTo>
                  <a:pt x="427626" y="117942"/>
                </a:lnTo>
                <a:lnTo>
                  <a:pt x="389893" y="141381"/>
                </a:lnTo>
                <a:lnTo>
                  <a:pt x="353487" y="166674"/>
                </a:lnTo>
                <a:lnTo>
                  <a:pt x="318473" y="193755"/>
                </a:lnTo>
                <a:lnTo>
                  <a:pt x="284916" y="222559"/>
                </a:lnTo>
                <a:lnTo>
                  <a:pt x="252883" y="253018"/>
                </a:lnTo>
                <a:lnTo>
                  <a:pt x="222440" y="285067"/>
                </a:lnTo>
                <a:lnTo>
                  <a:pt x="193652" y="318641"/>
                </a:lnTo>
                <a:lnTo>
                  <a:pt x="166585" y="353674"/>
                </a:lnTo>
                <a:lnTo>
                  <a:pt x="141306" y="390099"/>
                </a:lnTo>
                <a:lnTo>
                  <a:pt x="117879" y="427851"/>
                </a:lnTo>
                <a:lnTo>
                  <a:pt x="96370" y="466863"/>
                </a:lnTo>
                <a:lnTo>
                  <a:pt x="76847" y="507071"/>
                </a:lnTo>
                <a:lnTo>
                  <a:pt x="59373" y="548408"/>
                </a:lnTo>
                <a:lnTo>
                  <a:pt x="44016" y="590808"/>
                </a:lnTo>
                <a:lnTo>
                  <a:pt x="30841" y="634206"/>
                </a:lnTo>
                <a:lnTo>
                  <a:pt x="19914" y="678535"/>
                </a:lnTo>
                <a:lnTo>
                  <a:pt x="11300" y="723729"/>
                </a:lnTo>
                <a:lnTo>
                  <a:pt x="5066" y="769724"/>
                </a:lnTo>
                <a:lnTo>
                  <a:pt x="1277" y="816452"/>
                </a:lnTo>
                <a:lnTo>
                  <a:pt x="0" y="863848"/>
                </a:lnTo>
                <a:lnTo>
                  <a:pt x="1277" y="911245"/>
                </a:lnTo>
                <a:lnTo>
                  <a:pt x="5066" y="957973"/>
                </a:lnTo>
                <a:lnTo>
                  <a:pt x="11300" y="1003967"/>
                </a:lnTo>
                <a:lnTo>
                  <a:pt x="19914" y="1049161"/>
                </a:lnTo>
                <a:lnTo>
                  <a:pt x="30841" y="1093490"/>
                </a:lnTo>
                <a:lnTo>
                  <a:pt x="44016" y="1136887"/>
                </a:lnTo>
                <a:lnTo>
                  <a:pt x="59373" y="1179287"/>
                </a:lnTo>
                <a:lnTo>
                  <a:pt x="76847" y="1220623"/>
                </a:lnTo>
                <a:lnTo>
                  <a:pt x="96370" y="1260830"/>
                </a:lnTo>
                <a:lnTo>
                  <a:pt x="117879" y="1299842"/>
                </a:lnTo>
                <a:lnTo>
                  <a:pt x="141306" y="1337594"/>
                </a:lnTo>
                <a:lnTo>
                  <a:pt x="166585" y="1374018"/>
                </a:lnTo>
                <a:lnTo>
                  <a:pt x="193652" y="1409050"/>
                </a:lnTo>
                <a:lnTo>
                  <a:pt x="222440" y="1442623"/>
                </a:lnTo>
                <a:lnTo>
                  <a:pt x="252883" y="1474672"/>
                </a:lnTo>
                <a:lnTo>
                  <a:pt x="284916" y="1505131"/>
                </a:lnTo>
                <a:lnTo>
                  <a:pt x="318473" y="1533933"/>
                </a:lnTo>
                <a:lnTo>
                  <a:pt x="353487" y="1561014"/>
                </a:lnTo>
                <a:lnTo>
                  <a:pt x="389893" y="1586306"/>
                </a:lnTo>
                <a:lnTo>
                  <a:pt x="427626" y="1609745"/>
                </a:lnTo>
                <a:lnTo>
                  <a:pt x="466619" y="1631264"/>
                </a:lnTo>
                <a:lnTo>
                  <a:pt x="506806" y="1650798"/>
                </a:lnTo>
                <a:lnTo>
                  <a:pt x="548122" y="1668280"/>
                </a:lnTo>
                <a:lnTo>
                  <a:pt x="590501" y="1683646"/>
                </a:lnTo>
                <a:lnTo>
                  <a:pt x="633877" y="1696827"/>
                </a:lnTo>
                <a:lnTo>
                  <a:pt x="678184" y="1707760"/>
                </a:lnTo>
                <a:lnTo>
                  <a:pt x="723356" y="1716378"/>
                </a:lnTo>
                <a:lnTo>
                  <a:pt x="769328" y="1722616"/>
                </a:lnTo>
                <a:lnTo>
                  <a:pt x="816033" y="1726406"/>
                </a:lnTo>
                <a:lnTo>
                  <a:pt x="863406" y="1727685"/>
                </a:lnTo>
                <a:lnTo>
                  <a:pt x="910781" y="1726406"/>
                </a:lnTo>
                <a:lnTo>
                  <a:pt x="957488" y="1722616"/>
                </a:lnTo>
                <a:lnTo>
                  <a:pt x="1003461" y="1716378"/>
                </a:lnTo>
                <a:lnTo>
                  <a:pt x="1048634" y="1707760"/>
                </a:lnTo>
                <a:lnTo>
                  <a:pt x="1092942" y="1696827"/>
                </a:lnTo>
                <a:lnTo>
                  <a:pt x="1136319" y="1683646"/>
                </a:lnTo>
                <a:lnTo>
                  <a:pt x="1178699" y="1668280"/>
                </a:lnTo>
                <a:lnTo>
                  <a:pt x="1220017" y="1650798"/>
                </a:lnTo>
                <a:lnTo>
                  <a:pt x="1260205" y="1631264"/>
                </a:lnTo>
                <a:lnTo>
                  <a:pt x="1299199" y="1609745"/>
                </a:lnTo>
                <a:lnTo>
                  <a:pt x="1336933" y="1586306"/>
                </a:lnTo>
                <a:lnTo>
                  <a:pt x="1373340" y="1561014"/>
                </a:lnTo>
                <a:lnTo>
                  <a:pt x="1408356" y="1533933"/>
                </a:lnTo>
                <a:lnTo>
                  <a:pt x="1441913" y="1505131"/>
                </a:lnTo>
                <a:lnTo>
                  <a:pt x="1473947" y="1474672"/>
                </a:lnTo>
                <a:lnTo>
                  <a:pt x="1504391" y="1442623"/>
                </a:lnTo>
                <a:lnTo>
                  <a:pt x="1533180" y="1409050"/>
                </a:lnTo>
                <a:lnTo>
                  <a:pt x="1560248" y="1374018"/>
                </a:lnTo>
                <a:lnTo>
                  <a:pt x="1585528" y="1337594"/>
                </a:lnTo>
                <a:lnTo>
                  <a:pt x="1608956" y="1299842"/>
                </a:lnTo>
                <a:lnTo>
                  <a:pt x="1630465" y="1260830"/>
                </a:lnTo>
                <a:lnTo>
                  <a:pt x="1649989" y="1220623"/>
                </a:lnTo>
                <a:lnTo>
                  <a:pt x="1667463" y="1179287"/>
                </a:lnTo>
                <a:lnTo>
                  <a:pt x="1682821" y="1136887"/>
                </a:lnTo>
                <a:lnTo>
                  <a:pt x="1695996" y="1093490"/>
                </a:lnTo>
                <a:lnTo>
                  <a:pt x="1706924" y="1049161"/>
                </a:lnTo>
                <a:lnTo>
                  <a:pt x="1715538" y="1003967"/>
                </a:lnTo>
                <a:lnTo>
                  <a:pt x="1721772" y="957973"/>
                </a:lnTo>
                <a:lnTo>
                  <a:pt x="1725561" y="911245"/>
                </a:lnTo>
                <a:lnTo>
                  <a:pt x="1726839" y="863848"/>
                </a:lnTo>
                <a:lnTo>
                  <a:pt x="1725561" y="816452"/>
                </a:lnTo>
                <a:lnTo>
                  <a:pt x="1721772" y="769724"/>
                </a:lnTo>
                <a:lnTo>
                  <a:pt x="1715538" y="723729"/>
                </a:lnTo>
                <a:lnTo>
                  <a:pt x="1706924" y="678535"/>
                </a:lnTo>
                <a:lnTo>
                  <a:pt x="1695996" y="634206"/>
                </a:lnTo>
                <a:lnTo>
                  <a:pt x="1682821" y="590808"/>
                </a:lnTo>
                <a:lnTo>
                  <a:pt x="1667463" y="548408"/>
                </a:lnTo>
                <a:lnTo>
                  <a:pt x="1649989" y="507071"/>
                </a:lnTo>
                <a:lnTo>
                  <a:pt x="1630465" y="466863"/>
                </a:lnTo>
                <a:lnTo>
                  <a:pt x="1608956" y="427851"/>
                </a:lnTo>
                <a:lnTo>
                  <a:pt x="1585528" y="390099"/>
                </a:lnTo>
                <a:lnTo>
                  <a:pt x="1560248" y="353674"/>
                </a:lnTo>
                <a:lnTo>
                  <a:pt x="1533180" y="318641"/>
                </a:lnTo>
                <a:lnTo>
                  <a:pt x="1504391" y="285067"/>
                </a:lnTo>
                <a:lnTo>
                  <a:pt x="1473947" y="253018"/>
                </a:lnTo>
                <a:lnTo>
                  <a:pt x="1441913" y="222559"/>
                </a:lnTo>
                <a:lnTo>
                  <a:pt x="1408356" y="193755"/>
                </a:lnTo>
                <a:lnTo>
                  <a:pt x="1373340" y="166674"/>
                </a:lnTo>
                <a:lnTo>
                  <a:pt x="1336933" y="141381"/>
                </a:lnTo>
                <a:lnTo>
                  <a:pt x="1299199" y="117942"/>
                </a:lnTo>
                <a:lnTo>
                  <a:pt x="1260205" y="96422"/>
                </a:lnTo>
                <a:lnTo>
                  <a:pt x="1220017" y="76888"/>
                </a:lnTo>
                <a:lnTo>
                  <a:pt x="1178699" y="59405"/>
                </a:lnTo>
                <a:lnTo>
                  <a:pt x="1136319" y="44040"/>
                </a:lnTo>
                <a:lnTo>
                  <a:pt x="1092942" y="30858"/>
                </a:lnTo>
                <a:lnTo>
                  <a:pt x="1048634" y="19924"/>
                </a:lnTo>
                <a:lnTo>
                  <a:pt x="1003461" y="11306"/>
                </a:lnTo>
                <a:lnTo>
                  <a:pt x="957488" y="5069"/>
                </a:lnTo>
                <a:lnTo>
                  <a:pt x="910781" y="1278"/>
                </a:lnTo>
                <a:lnTo>
                  <a:pt x="863406" y="0"/>
                </a:lnTo>
                <a:close/>
              </a:path>
            </a:pathLst>
          </a:custGeom>
          <a:solidFill>
            <a:srgbClr val="FE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3666" y="6170223"/>
            <a:ext cx="1727200" cy="1727835"/>
          </a:xfrm>
          <a:custGeom>
            <a:avLst/>
            <a:gdLst/>
            <a:ahLst/>
            <a:cxnLst/>
            <a:rect l="l" t="t" r="r" b="b"/>
            <a:pathLst>
              <a:path w="1727200" h="1727834">
                <a:moveTo>
                  <a:pt x="863419" y="0"/>
                </a:moveTo>
                <a:lnTo>
                  <a:pt x="816046" y="1278"/>
                </a:lnTo>
                <a:lnTo>
                  <a:pt x="769340" y="5069"/>
                </a:lnTo>
                <a:lnTo>
                  <a:pt x="723368" y="11306"/>
                </a:lnTo>
                <a:lnTo>
                  <a:pt x="678196" y="19924"/>
                </a:lnTo>
                <a:lnTo>
                  <a:pt x="633889" y="30858"/>
                </a:lnTo>
                <a:lnTo>
                  <a:pt x="590512" y="44040"/>
                </a:lnTo>
                <a:lnTo>
                  <a:pt x="548133" y="59405"/>
                </a:lnTo>
                <a:lnTo>
                  <a:pt x="506817" y="76888"/>
                </a:lnTo>
                <a:lnTo>
                  <a:pt x="466629" y="96422"/>
                </a:lnTo>
                <a:lnTo>
                  <a:pt x="427635" y="117942"/>
                </a:lnTo>
                <a:lnTo>
                  <a:pt x="389902" y="141381"/>
                </a:lnTo>
                <a:lnTo>
                  <a:pt x="353495" y="166674"/>
                </a:lnTo>
                <a:lnTo>
                  <a:pt x="318480" y="193755"/>
                </a:lnTo>
                <a:lnTo>
                  <a:pt x="284923" y="222559"/>
                </a:lnTo>
                <a:lnTo>
                  <a:pt x="252890" y="253018"/>
                </a:lnTo>
                <a:lnTo>
                  <a:pt x="222446" y="285067"/>
                </a:lnTo>
                <a:lnTo>
                  <a:pt x="193657" y="318641"/>
                </a:lnTo>
                <a:lnTo>
                  <a:pt x="166590" y="353674"/>
                </a:lnTo>
                <a:lnTo>
                  <a:pt x="141309" y="390099"/>
                </a:lnTo>
                <a:lnTo>
                  <a:pt x="117882" y="427851"/>
                </a:lnTo>
                <a:lnTo>
                  <a:pt x="96373" y="466863"/>
                </a:lnTo>
                <a:lnTo>
                  <a:pt x="76849" y="507071"/>
                </a:lnTo>
                <a:lnTo>
                  <a:pt x="59375" y="548408"/>
                </a:lnTo>
                <a:lnTo>
                  <a:pt x="44017" y="590808"/>
                </a:lnTo>
                <a:lnTo>
                  <a:pt x="30842" y="634206"/>
                </a:lnTo>
                <a:lnTo>
                  <a:pt x="19914" y="678535"/>
                </a:lnTo>
                <a:lnTo>
                  <a:pt x="11300" y="723729"/>
                </a:lnTo>
                <a:lnTo>
                  <a:pt x="5066" y="769724"/>
                </a:lnTo>
                <a:lnTo>
                  <a:pt x="1277" y="816452"/>
                </a:lnTo>
                <a:lnTo>
                  <a:pt x="0" y="863848"/>
                </a:lnTo>
                <a:lnTo>
                  <a:pt x="1277" y="911245"/>
                </a:lnTo>
                <a:lnTo>
                  <a:pt x="5066" y="957973"/>
                </a:lnTo>
                <a:lnTo>
                  <a:pt x="11300" y="1003967"/>
                </a:lnTo>
                <a:lnTo>
                  <a:pt x="19914" y="1049161"/>
                </a:lnTo>
                <a:lnTo>
                  <a:pt x="30842" y="1093490"/>
                </a:lnTo>
                <a:lnTo>
                  <a:pt x="44017" y="1136887"/>
                </a:lnTo>
                <a:lnTo>
                  <a:pt x="59375" y="1179287"/>
                </a:lnTo>
                <a:lnTo>
                  <a:pt x="76849" y="1220623"/>
                </a:lnTo>
                <a:lnTo>
                  <a:pt x="96373" y="1260830"/>
                </a:lnTo>
                <a:lnTo>
                  <a:pt x="117882" y="1299842"/>
                </a:lnTo>
                <a:lnTo>
                  <a:pt x="141309" y="1337594"/>
                </a:lnTo>
                <a:lnTo>
                  <a:pt x="166590" y="1374018"/>
                </a:lnTo>
                <a:lnTo>
                  <a:pt x="193657" y="1409050"/>
                </a:lnTo>
                <a:lnTo>
                  <a:pt x="222446" y="1442623"/>
                </a:lnTo>
                <a:lnTo>
                  <a:pt x="252890" y="1474672"/>
                </a:lnTo>
                <a:lnTo>
                  <a:pt x="284923" y="1505131"/>
                </a:lnTo>
                <a:lnTo>
                  <a:pt x="318480" y="1533933"/>
                </a:lnTo>
                <a:lnTo>
                  <a:pt x="353495" y="1561014"/>
                </a:lnTo>
                <a:lnTo>
                  <a:pt x="389902" y="1586306"/>
                </a:lnTo>
                <a:lnTo>
                  <a:pt x="427635" y="1609745"/>
                </a:lnTo>
                <a:lnTo>
                  <a:pt x="466629" y="1631264"/>
                </a:lnTo>
                <a:lnTo>
                  <a:pt x="506817" y="1650798"/>
                </a:lnTo>
                <a:lnTo>
                  <a:pt x="548133" y="1668280"/>
                </a:lnTo>
                <a:lnTo>
                  <a:pt x="590512" y="1683646"/>
                </a:lnTo>
                <a:lnTo>
                  <a:pt x="633889" y="1696827"/>
                </a:lnTo>
                <a:lnTo>
                  <a:pt x="678196" y="1707760"/>
                </a:lnTo>
                <a:lnTo>
                  <a:pt x="723368" y="1716378"/>
                </a:lnTo>
                <a:lnTo>
                  <a:pt x="769340" y="1722616"/>
                </a:lnTo>
                <a:lnTo>
                  <a:pt x="816046" y="1726406"/>
                </a:lnTo>
                <a:lnTo>
                  <a:pt x="863419" y="1727685"/>
                </a:lnTo>
                <a:lnTo>
                  <a:pt x="910794" y="1726406"/>
                </a:lnTo>
                <a:lnTo>
                  <a:pt x="957500" y="1722616"/>
                </a:lnTo>
                <a:lnTo>
                  <a:pt x="1003473" y="1716378"/>
                </a:lnTo>
                <a:lnTo>
                  <a:pt x="1048646" y="1707760"/>
                </a:lnTo>
                <a:lnTo>
                  <a:pt x="1092954" y="1696827"/>
                </a:lnTo>
                <a:lnTo>
                  <a:pt x="1136331" y="1683646"/>
                </a:lnTo>
                <a:lnTo>
                  <a:pt x="1178710" y="1668280"/>
                </a:lnTo>
                <a:lnTo>
                  <a:pt x="1220027" y="1650798"/>
                </a:lnTo>
                <a:lnTo>
                  <a:pt x="1260215" y="1631264"/>
                </a:lnTo>
                <a:lnTo>
                  <a:pt x="1299208" y="1609745"/>
                </a:lnTo>
                <a:lnTo>
                  <a:pt x="1336941" y="1586306"/>
                </a:lnTo>
                <a:lnTo>
                  <a:pt x="1373348" y="1561014"/>
                </a:lnTo>
                <a:lnTo>
                  <a:pt x="1408363" y="1533933"/>
                </a:lnTo>
                <a:lnTo>
                  <a:pt x="1441920" y="1505131"/>
                </a:lnTo>
                <a:lnTo>
                  <a:pt x="1473953" y="1474672"/>
                </a:lnTo>
                <a:lnTo>
                  <a:pt x="1504396" y="1442623"/>
                </a:lnTo>
                <a:lnTo>
                  <a:pt x="1533184" y="1409050"/>
                </a:lnTo>
                <a:lnTo>
                  <a:pt x="1560251" y="1374018"/>
                </a:lnTo>
                <a:lnTo>
                  <a:pt x="1585531" y="1337594"/>
                </a:lnTo>
                <a:lnTo>
                  <a:pt x="1608958" y="1299842"/>
                </a:lnTo>
                <a:lnTo>
                  <a:pt x="1630467" y="1260830"/>
                </a:lnTo>
                <a:lnTo>
                  <a:pt x="1649990" y="1220623"/>
                </a:lnTo>
                <a:lnTo>
                  <a:pt x="1667464" y="1179287"/>
                </a:lnTo>
                <a:lnTo>
                  <a:pt x="1682821" y="1136887"/>
                </a:lnTo>
                <a:lnTo>
                  <a:pt x="1695996" y="1093490"/>
                </a:lnTo>
                <a:lnTo>
                  <a:pt x="1706924" y="1049161"/>
                </a:lnTo>
                <a:lnTo>
                  <a:pt x="1715537" y="1003967"/>
                </a:lnTo>
                <a:lnTo>
                  <a:pt x="1721771" y="957973"/>
                </a:lnTo>
                <a:lnTo>
                  <a:pt x="1725560" y="911245"/>
                </a:lnTo>
                <a:lnTo>
                  <a:pt x="1726838" y="863848"/>
                </a:lnTo>
                <a:lnTo>
                  <a:pt x="1725560" y="816452"/>
                </a:lnTo>
                <a:lnTo>
                  <a:pt x="1721771" y="769724"/>
                </a:lnTo>
                <a:lnTo>
                  <a:pt x="1715537" y="723729"/>
                </a:lnTo>
                <a:lnTo>
                  <a:pt x="1706924" y="678535"/>
                </a:lnTo>
                <a:lnTo>
                  <a:pt x="1695996" y="634206"/>
                </a:lnTo>
                <a:lnTo>
                  <a:pt x="1682821" y="590808"/>
                </a:lnTo>
                <a:lnTo>
                  <a:pt x="1667464" y="548408"/>
                </a:lnTo>
                <a:lnTo>
                  <a:pt x="1649990" y="507071"/>
                </a:lnTo>
                <a:lnTo>
                  <a:pt x="1630467" y="466863"/>
                </a:lnTo>
                <a:lnTo>
                  <a:pt x="1608958" y="427851"/>
                </a:lnTo>
                <a:lnTo>
                  <a:pt x="1585531" y="390099"/>
                </a:lnTo>
                <a:lnTo>
                  <a:pt x="1560251" y="353674"/>
                </a:lnTo>
                <a:lnTo>
                  <a:pt x="1533184" y="318641"/>
                </a:lnTo>
                <a:lnTo>
                  <a:pt x="1504396" y="285067"/>
                </a:lnTo>
                <a:lnTo>
                  <a:pt x="1473953" y="253018"/>
                </a:lnTo>
                <a:lnTo>
                  <a:pt x="1441920" y="222559"/>
                </a:lnTo>
                <a:lnTo>
                  <a:pt x="1408363" y="193755"/>
                </a:lnTo>
                <a:lnTo>
                  <a:pt x="1373348" y="166674"/>
                </a:lnTo>
                <a:lnTo>
                  <a:pt x="1336941" y="141381"/>
                </a:lnTo>
                <a:lnTo>
                  <a:pt x="1299208" y="117942"/>
                </a:lnTo>
                <a:lnTo>
                  <a:pt x="1260215" y="96422"/>
                </a:lnTo>
                <a:lnTo>
                  <a:pt x="1220027" y="76888"/>
                </a:lnTo>
                <a:lnTo>
                  <a:pt x="1178710" y="59405"/>
                </a:lnTo>
                <a:lnTo>
                  <a:pt x="1136331" y="44040"/>
                </a:lnTo>
                <a:lnTo>
                  <a:pt x="1092954" y="30858"/>
                </a:lnTo>
                <a:lnTo>
                  <a:pt x="1048646" y="19924"/>
                </a:lnTo>
                <a:lnTo>
                  <a:pt x="1003473" y="11306"/>
                </a:lnTo>
                <a:lnTo>
                  <a:pt x="957500" y="5069"/>
                </a:lnTo>
                <a:lnTo>
                  <a:pt x="910794" y="1278"/>
                </a:lnTo>
                <a:lnTo>
                  <a:pt x="863419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95" y="1619736"/>
            <a:ext cx="11911161" cy="3493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0940" y="3513351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20">
                <a:moveTo>
                  <a:pt x="36189" y="0"/>
                </a:moveTo>
                <a:lnTo>
                  <a:pt x="28453" y="1532"/>
                </a:lnTo>
                <a:lnTo>
                  <a:pt x="8974" y="30881"/>
                </a:lnTo>
                <a:lnTo>
                  <a:pt x="0" y="44556"/>
                </a:lnTo>
                <a:lnTo>
                  <a:pt x="1620" y="52335"/>
                </a:lnTo>
                <a:lnTo>
                  <a:pt x="9522" y="57517"/>
                </a:lnTo>
                <a:lnTo>
                  <a:pt x="11902" y="58162"/>
                </a:lnTo>
                <a:lnTo>
                  <a:pt x="18347" y="58162"/>
                </a:lnTo>
                <a:lnTo>
                  <a:pt x="22362" y="56186"/>
                </a:lnTo>
                <a:lnTo>
                  <a:pt x="24872" y="52335"/>
                </a:lnTo>
                <a:lnTo>
                  <a:pt x="35068" y="36853"/>
                </a:lnTo>
                <a:lnTo>
                  <a:pt x="45446" y="21233"/>
                </a:lnTo>
                <a:lnTo>
                  <a:pt x="49309" y="15481"/>
                </a:lnTo>
                <a:lnTo>
                  <a:pt x="47763" y="7689"/>
                </a:lnTo>
                <a:lnTo>
                  <a:pt x="36189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4025" y="2072806"/>
            <a:ext cx="2578735" cy="1405255"/>
          </a:xfrm>
          <a:custGeom>
            <a:avLst/>
            <a:gdLst/>
            <a:ahLst/>
            <a:cxnLst/>
            <a:rect l="l" t="t" r="r" b="b"/>
            <a:pathLst>
              <a:path w="2578735" h="1405254">
                <a:moveTo>
                  <a:pt x="1981460" y="228"/>
                </a:moveTo>
                <a:lnTo>
                  <a:pt x="1924632" y="3018"/>
                </a:lnTo>
                <a:lnTo>
                  <a:pt x="1893542" y="11162"/>
                </a:lnTo>
                <a:lnTo>
                  <a:pt x="1894682" y="24591"/>
                </a:lnTo>
                <a:lnTo>
                  <a:pt x="1900152" y="29531"/>
                </a:lnTo>
                <a:lnTo>
                  <a:pt x="1907319" y="29518"/>
                </a:lnTo>
                <a:lnTo>
                  <a:pt x="1926392" y="28039"/>
                </a:lnTo>
                <a:lnTo>
                  <a:pt x="1945084" y="26854"/>
                </a:lnTo>
                <a:lnTo>
                  <a:pt x="1963689" y="25940"/>
                </a:lnTo>
                <a:lnTo>
                  <a:pt x="1989057" y="25110"/>
                </a:lnTo>
                <a:lnTo>
                  <a:pt x="1994514" y="19345"/>
                </a:lnTo>
                <a:lnTo>
                  <a:pt x="1994134" y="5511"/>
                </a:lnTo>
                <a:lnTo>
                  <a:pt x="1988677" y="279"/>
                </a:lnTo>
                <a:lnTo>
                  <a:pt x="1981460" y="228"/>
                </a:lnTo>
                <a:close/>
              </a:path>
              <a:path w="2578735" h="1405254">
                <a:moveTo>
                  <a:pt x="2050268" y="0"/>
                </a:moveTo>
                <a:lnTo>
                  <a:pt x="2044748" y="5562"/>
                </a:lnTo>
                <a:lnTo>
                  <a:pt x="2044317" y="19409"/>
                </a:lnTo>
                <a:lnTo>
                  <a:pt x="2049762" y="25199"/>
                </a:lnTo>
                <a:lnTo>
                  <a:pt x="2075332" y="26132"/>
                </a:lnTo>
                <a:lnTo>
                  <a:pt x="2093989" y="27142"/>
                </a:lnTo>
                <a:lnTo>
                  <a:pt x="2112575" y="28433"/>
                </a:lnTo>
                <a:lnTo>
                  <a:pt x="2131411" y="30038"/>
                </a:lnTo>
                <a:lnTo>
                  <a:pt x="2138605" y="30038"/>
                </a:lnTo>
                <a:lnTo>
                  <a:pt x="2144048" y="25161"/>
                </a:lnTo>
                <a:lnTo>
                  <a:pt x="2145303" y="11783"/>
                </a:lnTo>
                <a:lnTo>
                  <a:pt x="2140224" y="5662"/>
                </a:lnTo>
                <a:lnTo>
                  <a:pt x="2114501" y="3426"/>
                </a:lnTo>
                <a:lnTo>
                  <a:pt x="2095537" y="2114"/>
                </a:lnTo>
                <a:lnTo>
                  <a:pt x="2076497" y="1085"/>
                </a:lnTo>
                <a:lnTo>
                  <a:pt x="2050268" y="0"/>
                </a:lnTo>
                <a:close/>
              </a:path>
              <a:path w="2578735" h="1405254">
                <a:moveTo>
                  <a:pt x="1836953" y="12124"/>
                </a:moveTo>
                <a:lnTo>
                  <a:pt x="1792684" y="18713"/>
                </a:lnTo>
                <a:lnTo>
                  <a:pt x="1748491" y="26732"/>
                </a:lnTo>
                <a:lnTo>
                  <a:pt x="1744046" y="33307"/>
                </a:lnTo>
                <a:lnTo>
                  <a:pt x="1746502" y="46114"/>
                </a:lnTo>
                <a:lnTo>
                  <a:pt x="1751745" y="50283"/>
                </a:lnTo>
                <a:lnTo>
                  <a:pt x="1758419" y="50283"/>
                </a:lnTo>
                <a:lnTo>
                  <a:pt x="1759216" y="50194"/>
                </a:lnTo>
                <a:lnTo>
                  <a:pt x="1778381" y="46628"/>
                </a:lnTo>
                <a:lnTo>
                  <a:pt x="1796799" y="43443"/>
                </a:lnTo>
                <a:lnTo>
                  <a:pt x="1815226" y="40498"/>
                </a:lnTo>
                <a:lnTo>
                  <a:pt x="1840448" y="36841"/>
                </a:lnTo>
                <a:lnTo>
                  <a:pt x="1845233" y="30506"/>
                </a:lnTo>
                <a:lnTo>
                  <a:pt x="1843309" y="16799"/>
                </a:lnTo>
                <a:lnTo>
                  <a:pt x="1836953" y="12124"/>
                </a:lnTo>
                <a:close/>
              </a:path>
              <a:path w="2578735" h="1405254">
                <a:moveTo>
                  <a:pt x="2201967" y="13277"/>
                </a:moveTo>
                <a:lnTo>
                  <a:pt x="2195535" y="17940"/>
                </a:lnTo>
                <a:lnTo>
                  <a:pt x="2194485" y="24805"/>
                </a:lnTo>
                <a:lnTo>
                  <a:pt x="2193408" y="31647"/>
                </a:lnTo>
                <a:lnTo>
                  <a:pt x="2198105" y="38058"/>
                </a:lnTo>
                <a:lnTo>
                  <a:pt x="2223276" y="42110"/>
                </a:lnTo>
                <a:lnTo>
                  <a:pt x="2241629" y="45405"/>
                </a:lnTo>
                <a:lnTo>
                  <a:pt x="2259937" y="48985"/>
                </a:lnTo>
                <a:lnTo>
                  <a:pt x="2279045" y="53032"/>
                </a:lnTo>
                <a:lnTo>
                  <a:pt x="2279944" y="53120"/>
                </a:lnTo>
                <a:lnTo>
                  <a:pt x="2286593" y="53120"/>
                </a:lnTo>
                <a:lnTo>
                  <a:pt x="2291784" y="49142"/>
                </a:lnTo>
                <a:lnTo>
                  <a:pt x="2294557" y="36537"/>
                </a:lnTo>
                <a:lnTo>
                  <a:pt x="2290277" y="29823"/>
                </a:lnTo>
                <a:lnTo>
                  <a:pt x="2264941" y="24414"/>
                </a:lnTo>
                <a:lnTo>
                  <a:pt x="2246244" y="20761"/>
                </a:lnTo>
                <a:lnTo>
                  <a:pt x="2227502" y="17398"/>
                </a:lnTo>
                <a:lnTo>
                  <a:pt x="2201967" y="13277"/>
                </a:lnTo>
                <a:close/>
              </a:path>
              <a:path w="2578735" h="1405254">
                <a:moveTo>
                  <a:pt x="1687912" y="40034"/>
                </a:moveTo>
                <a:lnTo>
                  <a:pt x="1644536" y="51028"/>
                </a:lnTo>
                <a:lnTo>
                  <a:pt x="1601337" y="63256"/>
                </a:lnTo>
                <a:lnTo>
                  <a:pt x="1597526" y="70236"/>
                </a:lnTo>
                <a:lnTo>
                  <a:pt x="1601085" y="82335"/>
                </a:lnTo>
                <a:lnTo>
                  <a:pt x="1606086" y="85869"/>
                </a:lnTo>
                <a:lnTo>
                  <a:pt x="1612658" y="85869"/>
                </a:lnTo>
                <a:lnTo>
                  <a:pt x="1613861" y="85717"/>
                </a:lnTo>
                <a:lnTo>
                  <a:pt x="1633002" y="80207"/>
                </a:lnTo>
                <a:lnTo>
                  <a:pt x="1651045" y="75239"/>
                </a:lnTo>
                <a:lnTo>
                  <a:pt x="1669117" y="70487"/>
                </a:lnTo>
                <a:lnTo>
                  <a:pt x="1693863" y="64320"/>
                </a:lnTo>
                <a:lnTo>
                  <a:pt x="1697967" y="57529"/>
                </a:lnTo>
                <a:lnTo>
                  <a:pt x="1696346" y="50802"/>
                </a:lnTo>
                <a:lnTo>
                  <a:pt x="1694688" y="44075"/>
                </a:lnTo>
                <a:lnTo>
                  <a:pt x="1687912" y="40034"/>
                </a:lnTo>
                <a:close/>
              </a:path>
              <a:path w="2578735" h="1405254">
                <a:moveTo>
                  <a:pt x="2350589" y="45139"/>
                </a:moveTo>
                <a:lnTo>
                  <a:pt x="2343638" y="48953"/>
                </a:lnTo>
                <a:lnTo>
                  <a:pt x="2339826" y="62255"/>
                </a:lnTo>
                <a:lnTo>
                  <a:pt x="2343688" y="69209"/>
                </a:lnTo>
                <a:lnTo>
                  <a:pt x="2368083" y="76349"/>
                </a:lnTo>
                <a:lnTo>
                  <a:pt x="2385858" y="81903"/>
                </a:lnTo>
                <a:lnTo>
                  <a:pt x="2403601" y="87749"/>
                </a:lnTo>
                <a:lnTo>
                  <a:pt x="2421248" y="93864"/>
                </a:lnTo>
                <a:lnTo>
                  <a:pt x="2422627" y="94358"/>
                </a:lnTo>
                <a:lnTo>
                  <a:pt x="2424033" y="94585"/>
                </a:lnTo>
                <a:lnTo>
                  <a:pt x="2430593" y="94585"/>
                </a:lnTo>
                <a:lnTo>
                  <a:pt x="2435430" y="91393"/>
                </a:lnTo>
                <a:lnTo>
                  <a:pt x="2439558" y="79725"/>
                </a:lnTo>
                <a:lnTo>
                  <a:pt x="2436139" y="72555"/>
                </a:lnTo>
                <a:lnTo>
                  <a:pt x="2411618" y="63994"/>
                </a:lnTo>
                <a:lnTo>
                  <a:pt x="2393504" y="58030"/>
                </a:lnTo>
                <a:lnTo>
                  <a:pt x="2375351" y="52360"/>
                </a:lnTo>
                <a:lnTo>
                  <a:pt x="2357225" y="47001"/>
                </a:lnTo>
                <a:lnTo>
                  <a:pt x="2350589" y="45139"/>
                </a:lnTo>
                <a:close/>
              </a:path>
              <a:path w="2578735" h="1405254">
                <a:moveTo>
                  <a:pt x="1542317" y="82106"/>
                </a:moveTo>
                <a:lnTo>
                  <a:pt x="1500119" y="96879"/>
                </a:lnTo>
                <a:lnTo>
                  <a:pt x="1458122" y="112778"/>
                </a:lnTo>
                <a:lnTo>
                  <a:pt x="1454906" y="120063"/>
                </a:lnTo>
                <a:lnTo>
                  <a:pt x="1459350" y="131478"/>
                </a:lnTo>
                <a:lnTo>
                  <a:pt x="1464086" y="134505"/>
                </a:lnTo>
                <a:lnTo>
                  <a:pt x="1470607" y="134505"/>
                </a:lnTo>
                <a:lnTo>
                  <a:pt x="1472140" y="134251"/>
                </a:lnTo>
                <a:lnTo>
                  <a:pt x="1491169" y="126961"/>
                </a:lnTo>
                <a:lnTo>
                  <a:pt x="1508711" y="120447"/>
                </a:lnTo>
                <a:lnTo>
                  <a:pt x="1526275" y="114131"/>
                </a:lnTo>
                <a:lnTo>
                  <a:pt x="1550395" y="105771"/>
                </a:lnTo>
                <a:lnTo>
                  <a:pt x="1553890" y="98639"/>
                </a:lnTo>
                <a:lnTo>
                  <a:pt x="1549407" y="85540"/>
                </a:lnTo>
                <a:lnTo>
                  <a:pt x="1542317" y="82106"/>
                </a:lnTo>
                <a:close/>
              </a:path>
              <a:path w="2578735" h="1405254">
                <a:moveTo>
                  <a:pt x="2494109" y="95181"/>
                </a:moveTo>
                <a:lnTo>
                  <a:pt x="2486714" y="98145"/>
                </a:lnTo>
                <a:lnTo>
                  <a:pt x="2481294" y="110916"/>
                </a:lnTo>
                <a:lnTo>
                  <a:pt x="2484258" y="118276"/>
                </a:lnTo>
                <a:lnTo>
                  <a:pt x="2507635" y="128390"/>
                </a:lnTo>
                <a:lnTo>
                  <a:pt x="2524623" y="136079"/>
                </a:lnTo>
                <a:lnTo>
                  <a:pt x="2541520" y="144039"/>
                </a:lnTo>
                <a:lnTo>
                  <a:pt x="2560069" y="153128"/>
                </a:lnTo>
                <a:lnTo>
                  <a:pt x="2561968" y="153534"/>
                </a:lnTo>
                <a:lnTo>
                  <a:pt x="2568451" y="153534"/>
                </a:lnTo>
                <a:lnTo>
                  <a:pt x="2572871" y="151000"/>
                </a:lnTo>
                <a:lnTo>
                  <a:pt x="2578164" y="140395"/>
                </a:lnTo>
                <a:lnTo>
                  <a:pt x="2575645" y="132871"/>
                </a:lnTo>
                <a:lnTo>
                  <a:pt x="2552365" y="121420"/>
                </a:lnTo>
                <a:lnTo>
                  <a:pt x="2535125" y="113306"/>
                </a:lnTo>
                <a:lnTo>
                  <a:pt x="2517792" y="105460"/>
                </a:lnTo>
                <a:lnTo>
                  <a:pt x="2494109" y="95181"/>
                </a:lnTo>
                <a:close/>
              </a:path>
              <a:path w="2578735" h="1405254">
                <a:moveTo>
                  <a:pt x="1400925" y="136329"/>
                </a:moveTo>
                <a:lnTo>
                  <a:pt x="1360016" y="154430"/>
                </a:lnTo>
                <a:lnTo>
                  <a:pt x="1319352" y="173474"/>
                </a:lnTo>
                <a:lnTo>
                  <a:pt x="1316718" y="180962"/>
                </a:lnTo>
                <a:lnTo>
                  <a:pt x="1321846" y="191717"/>
                </a:lnTo>
                <a:lnTo>
                  <a:pt x="1326342" y="194340"/>
                </a:lnTo>
                <a:lnTo>
                  <a:pt x="1332825" y="194340"/>
                </a:lnTo>
                <a:lnTo>
                  <a:pt x="1334660" y="193960"/>
                </a:lnTo>
                <a:lnTo>
                  <a:pt x="1353400" y="185097"/>
                </a:lnTo>
                <a:lnTo>
                  <a:pt x="1370412" y="177248"/>
                </a:lnTo>
                <a:lnTo>
                  <a:pt x="1387441" y="169576"/>
                </a:lnTo>
                <a:lnTo>
                  <a:pt x="1410827" y="159324"/>
                </a:lnTo>
                <a:lnTo>
                  <a:pt x="1413739" y="151937"/>
                </a:lnTo>
                <a:lnTo>
                  <a:pt x="1408244" y="139256"/>
                </a:lnTo>
                <a:lnTo>
                  <a:pt x="1400925" y="136329"/>
                </a:lnTo>
                <a:close/>
              </a:path>
              <a:path w="2578735" h="1405254">
                <a:moveTo>
                  <a:pt x="1264003" y="201067"/>
                </a:moveTo>
                <a:lnTo>
                  <a:pt x="1224553" y="222017"/>
                </a:lnTo>
                <a:lnTo>
                  <a:pt x="1185292" y="243761"/>
                </a:lnTo>
                <a:lnTo>
                  <a:pt x="1183152" y="251413"/>
                </a:lnTo>
                <a:lnTo>
                  <a:pt x="1186558" y="257431"/>
                </a:lnTo>
                <a:lnTo>
                  <a:pt x="1188850" y="261536"/>
                </a:lnTo>
                <a:lnTo>
                  <a:pt x="1193105" y="263828"/>
                </a:lnTo>
                <a:lnTo>
                  <a:pt x="1199563" y="263828"/>
                </a:lnTo>
                <a:lnTo>
                  <a:pt x="1201665" y="263309"/>
                </a:lnTo>
                <a:lnTo>
                  <a:pt x="1220032" y="253060"/>
                </a:lnTo>
                <a:lnTo>
                  <a:pt x="1236482" y="244058"/>
                </a:lnTo>
                <a:lnTo>
                  <a:pt x="1252954" y="235218"/>
                </a:lnTo>
                <a:lnTo>
                  <a:pt x="1275565" y="223339"/>
                </a:lnTo>
                <a:lnTo>
                  <a:pt x="1277945" y="215762"/>
                </a:lnTo>
                <a:lnTo>
                  <a:pt x="1271550" y="203474"/>
                </a:lnTo>
                <a:lnTo>
                  <a:pt x="1264003" y="201067"/>
                </a:lnTo>
                <a:close/>
              </a:path>
              <a:path w="2578735" h="1405254">
                <a:moveTo>
                  <a:pt x="1131893" y="274914"/>
                </a:moveTo>
                <a:lnTo>
                  <a:pt x="1093835" y="298239"/>
                </a:lnTo>
                <a:lnTo>
                  <a:pt x="1055993" y="322295"/>
                </a:lnTo>
                <a:lnTo>
                  <a:pt x="1054309" y="330074"/>
                </a:lnTo>
                <a:lnTo>
                  <a:pt x="1060462" y="339613"/>
                </a:lnTo>
                <a:lnTo>
                  <a:pt x="1064489" y="341640"/>
                </a:lnTo>
                <a:lnTo>
                  <a:pt x="1070935" y="341640"/>
                </a:lnTo>
                <a:lnTo>
                  <a:pt x="1073278" y="340994"/>
                </a:lnTo>
                <a:lnTo>
                  <a:pt x="1075407" y="339613"/>
                </a:lnTo>
                <a:lnTo>
                  <a:pt x="1091213" y="329505"/>
                </a:lnTo>
                <a:lnTo>
                  <a:pt x="1107087" y="319516"/>
                </a:lnTo>
                <a:lnTo>
                  <a:pt x="1122989" y="309671"/>
                </a:lnTo>
                <a:lnTo>
                  <a:pt x="1144860" y="296374"/>
                </a:lnTo>
                <a:lnTo>
                  <a:pt x="1146746" y="288684"/>
                </a:lnTo>
                <a:lnTo>
                  <a:pt x="1139605" y="276839"/>
                </a:lnTo>
                <a:lnTo>
                  <a:pt x="1131893" y="274914"/>
                </a:lnTo>
                <a:close/>
              </a:path>
              <a:path w="2578735" h="1405254">
                <a:moveTo>
                  <a:pt x="1004519" y="356476"/>
                </a:moveTo>
                <a:lnTo>
                  <a:pt x="983289" y="371085"/>
                </a:lnTo>
                <a:lnTo>
                  <a:pt x="952364" y="392847"/>
                </a:lnTo>
                <a:lnTo>
                  <a:pt x="931329" y="407974"/>
                </a:lnTo>
                <a:lnTo>
                  <a:pt x="930075" y="415804"/>
                </a:lnTo>
                <a:lnTo>
                  <a:pt x="936584" y="424811"/>
                </a:lnTo>
                <a:lnTo>
                  <a:pt x="940421" y="426610"/>
                </a:lnTo>
                <a:lnTo>
                  <a:pt x="946840" y="426610"/>
                </a:lnTo>
                <a:lnTo>
                  <a:pt x="949411" y="425837"/>
                </a:lnTo>
                <a:lnTo>
                  <a:pt x="966918" y="413250"/>
                </a:lnTo>
                <a:lnTo>
                  <a:pt x="997564" y="391683"/>
                </a:lnTo>
                <a:lnTo>
                  <a:pt x="1018637" y="377189"/>
                </a:lnTo>
                <a:lnTo>
                  <a:pt x="1020107" y="369398"/>
                </a:lnTo>
                <a:lnTo>
                  <a:pt x="1012281" y="357971"/>
                </a:lnTo>
                <a:lnTo>
                  <a:pt x="1004519" y="356476"/>
                </a:lnTo>
                <a:close/>
              </a:path>
              <a:path w="2578735" h="1405254">
                <a:moveTo>
                  <a:pt x="881754" y="444765"/>
                </a:moveTo>
                <a:lnTo>
                  <a:pt x="861314" y="460442"/>
                </a:lnTo>
                <a:lnTo>
                  <a:pt x="831517" y="483707"/>
                </a:lnTo>
                <a:lnTo>
                  <a:pt x="811260" y="499849"/>
                </a:lnTo>
                <a:lnTo>
                  <a:pt x="810387" y="507742"/>
                </a:lnTo>
                <a:lnTo>
                  <a:pt x="817187" y="516229"/>
                </a:lnTo>
                <a:lnTo>
                  <a:pt x="820821" y="517851"/>
                </a:lnTo>
                <a:lnTo>
                  <a:pt x="827253" y="517851"/>
                </a:lnTo>
                <a:lnTo>
                  <a:pt x="830014" y="516952"/>
                </a:lnTo>
                <a:lnTo>
                  <a:pt x="847048" y="503387"/>
                </a:lnTo>
                <a:lnTo>
                  <a:pt x="876606" y="480314"/>
                </a:lnTo>
                <a:lnTo>
                  <a:pt x="896950" y="464756"/>
                </a:lnTo>
                <a:lnTo>
                  <a:pt x="898013" y="456888"/>
                </a:lnTo>
                <a:lnTo>
                  <a:pt x="889618" y="445853"/>
                </a:lnTo>
                <a:lnTo>
                  <a:pt x="881754" y="444765"/>
                </a:lnTo>
                <a:close/>
              </a:path>
              <a:path w="2578735" h="1405254">
                <a:moveTo>
                  <a:pt x="763535" y="538944"/>
                </a:moveTo>
                <a:lnTo>
                  <a:pt x="743809" y="555542"/>
                </a:lnTo>
                <a:lnTo>
                  <a:pt x="715109" y="580132"/>
                </a:lnTo>
                <a:lnTo>
                  <a:pt x="695612" y="597145"/>
                </a:lnTo>
                <a:lnTo>
                  <a:pt x="695093" y="605076"/>
                </a:lnTo>
                <a:lnTo>
                  <a:pt x="702133" y="613095"/>
                </a:lnTo>
                <a:lnTo>
                  <a:pt x="705590" y="614552"/>
                </a:lnTo>
                <a:lnTo>
                  <a:pt x="712010" y="614552"/>
                </a:lnTo>
                <a:lnTo>
                  <a:pt x="714961" y="613539"/>
                </a:lnTo>
                <a:lnTo>
                  <a:pt x="717329" y="611449"/>
                </a:lnTo>
                <a:lnTo>
                  <a:pt x="745739" y="586826"/>
                </a:lnTo>
                <a:lnTo>
                  <a:pt x="774311" y="562622"/>
                </a:lnTo>
                <a:lnTo>
                  <a:pt x="779617" y="558189"/>
                </a:lnTo>
                <a:lnTo>
                  <a:pt x="780326" y="550270"/>
                </a:lnTo>
                <a:lnTo>
                  <a:pt x="771437" y="539680"/>
                </a:lnTo>
                <a:lnTo>
                  <a:pt x="763535" y="538944"/>
                </a:lnTo>
                <a:close/>
              </a:path>
              <a:path w="2578735" h="1405254">
                <a:moveTo>
                  <a:pt x="649672" y="638343"/>
                </a:moveTo>
                <a:lnTo>
                  <a:pt x="603018" y="681498"/>
                </a:lnTo>
                <a:lnTo>
                  <a:pt x="584066" y="707237"/>
                </a:lnTo>
                <a:lnTo>
                  <a:pt x="591296" y="714851"/>
                </a:lnTo>
                <a:lnTo>
                  <a:pt x="594615" y="716144"/>
                </a:lnTo>
                <a:lnTo>
                  <a:pt x="601022" y="716144"/>
                </a:lnTo>
                <a:lnTo>
                  <a:pt x="604137" y="714990"/>
                </a:lnTo>
                <a:lnTo>
                  <a:pt x="633908" y="686912"/>
                </a:lnTo>
                <a:lnTo>
                  <a:pt x="647645" y="674164"/>
                </a:lnTo>
                <a:lnTo>
                  <a:pt x="666539" y="656841"/>
                </a:lnTo>
                <a:lnTo>
                  <a:pt x="666918" y="648923"/>
                </a:lnTo>
                <a:lnTo>
                  <a:pt x="657548" y="638661"/>
                </a:lnTo>
                <a:lnTo>
                  <a:pt x="649672" y="638343"/>
                </a:lnTo>
                <a:close/>
              </a:path>
              <a:path w="2578735" h="1405254">
                <a:moveTo>
                  <a:pt x="539974" y="742279"/>
                </a:moveTo>
                <a:lnTo>
                  <a:pt x="521695" y="760424"/>
                </a:lnTo>
                <a:lnTo>
                  <a:pt x="508375" y="773793"/>
                </a:lnTo>
                <a:lnTo>
                  <a:pt x="495103" y="787247"/>
                </a:lnTo>
                <a:lnTo>
                  <a:pt x="477041" y="805762"/>
                </a:lnTo>
                <a:lnTo>
                  <a:pt x="477155" y="813681"/>
                </a:lnTo>
                <a:lnTo>
                  <a:pt x="484550" y="820889"/>
                </a:lnTo>
                <a:lnTo>
                  <a:pt x="487716" y="822067"/>
                </a:lnTo>
                <a:lnTo>
                  <a:pt x="494123" y="822067"/>
                </a:lnTo>
                <a:lnTo>
                  <a:pt x="497390" y="820788"/>
                </a:lnTo>
                <a:lnTo>
                  <a:pt x="512982" y="804828"/>
                </a:lnTo>
                <a:lnTo>
                  <a:pt x="539406" y="778171"/>
                </a:lnTo>
                <a:lnTo>
                  <a:pt x="552676" y="764969"/>
                </a:lnTo>
                <a:lnTo>
                  <a:pt x="557615" y="760105"/>
                </a:lnTo>
                <a:lnTo>
                  <a:pt x="557651" y="752161"/>
                </a:lnTo>
                <a:lnTo>
                  <a:pt x="547927" y="742330"/>
                </a:lnTo>
                <a:lnTo>
                  <a:pt x="539974" y="742279"/>
                </a:lnTo>
                <a:close/>
              </a:path>
              <a:path w="2578735" h="1405254">
                <a:moveTo>
                  <a:pt x="442396" y="850129"/>
                </a:moveTo>
                <a:lnTo>
                  <a:pt x="434456" y="850357"/>
                </a:lnTo>
                <a:lnTo>
                  <a:pt x="416855" y="869196"/>
                </a:lnTo>
                <a:lnTo>
                  <a:pt x="391262" y="896978"/>
                </a:lnTo>
                <a:lnTo>
                  <a:pt x="373891" y="916120"/>
                </a:lnTo>
                <a:lnTo>
                  <a:pt x="374296" y="924026"/>
                </a:lnTo>
                <a:lnTo>
                  <a:pt x="381817" y="930868"/>
                </a:lnTo>
                <a:lnTo>
                  <a:pt x="384818" y="931919"/>
                </a:lnTo>
                <a:lnTo>
                  <a:pt x="391238" y="931919"/>
                </a:lnTo>
                <a:lnTo>
                  <a:pt x="394657" y="930537"/>
                </a:lnTo>
                <a:lnTo>
                  <a:pt x="397127" y="927789"/>
                </a:lnTo>
                <a:lnTo>
                  <a:pt x="422465" y="900042"/>
                </a:lnTo>
                <a:lnTo>
                  <a:pt x="435205" y="886277"/>
                </a:lnTo>
                <a:lnTo>
                  <a:pt x="452742" y="867535"/>
                </a:lnTo>
                <a:lnTo>
                  <a:pt x="452475" y="859605"/>
                </a:lnTo>
                <a:lnTo>
                  <a:pt x="442396" y="850129"/>
                </a:lnTo>
                <a:close/>
              </a:path>
              <a:path w="2578735" h="1405254">
                <a:moveTo>
                  <a:pt x="340841" y="961716"/>
                </a:moveTo>
                <a:lnTo>
                  <a:pt x="303597" y="996031"/>
                </a:lnTo>
                <a:lnTo>
                  <a:pt x="274577" y="1030178"/>
                </a:lnTo>
                <a:lnTo>
                  <a:pt x="275248" y="1038084"/>
                </a:lnTo>
                <a:lnTo>
                  <a:pt x="282884" y="1044544"/>
                </a:lnTo>
                <a:lnTo>
                  <a:pt x="285758" y="1045507"/>
                </a:lnTo>
                <a:lnTo>
                  <a:pt x="292178" y="1045507"/>
                </a:lnTo>
                <a:lnTo>
                  <a:pt x="295711" y="1043999"/>
                </a:lnTo>
                <a:lnTo>
                  <a:pt x="298180" y="1041060"/>
                </a:lnTo>
                <a:lnTo>
                  <a:pt x="322609" y="1012373"/>
                </a:lnTo>
                <a:lnTo>
                  <a:pt x="334897" y="998130"/>
                </a:lnTo>
                <a:lnTo>
                  <a:pt x="351782" y="978755"/>
                </a:lnTo>
                <a:lnTo>
                  <a:pt x="351250" y="970824"/>
                </a:lnTo>
                <a:lnTo>
                  <a:pt x="340841" y="961716"/>
                </a:lnTo>
                <a:close/>
              </a:path>
              <a:path w="2578735" h="1405254">
                <a:moveTo>
                  <a:pt x="242984" y="1076952"/>
                </a:moveTo>
                <a:lnTo>
                  <a:pt x="206952" y="1112526"/>
                </a:lnTo>
                <a:lnTo>
                  <a:pt x="179113" y="1147580"/>
                </a:lnTo>
                <a:lnTo>
                  <a:pt x="180037" y="1155459"/>
                </a:lnTo>
                <a:lnTo>
                  <a:pt x="187787" y="1161567"/>
                </a:lnTo>
                <a:lnTo>
                  <a:pt x="190510" y="1162453"/>
                </a:lnTo>
                <a:lnTo>
                  <a:pt x="196930" y="1162453"/>
                </a:lnTo>
                <a:lnTo>
                  <a:pt x="200601" y="1160819"/>
                </a:lnTo>
                <a:lnTo>
                  <a:pt x="214767" y="1142914"/>
                </a:lnTo>
                <a:lnTo>
                  <a:pt x="226508" y="1128212"/>
                </a:lnTo>
                <a:lnTo>
                  <a:pt x="238304" y="1113573"/>
                </a:lnTo>
                <a:lnTo>
                  <a:pt x="254519" y="1093623"/>
                </a:lnTo>
                <a:lnTo>
                  <a:pt x="253721" y="1085719"/>
                </a:lnTo>
                <a:lnTo>
                  <a:pt x="242984" y="1076952"/>
                </a:lnTo>
                <a:close/>
              </a:path>
              <a:path w="2578735" h="1405254">
                <a:moveTo>
                  <a:pt x="149103" y="1195329"/>
                </a:moveTo>
                <a:lnTo>
                  <a:pt x="141226" y="1196406"/>
                </a:lnTo>
                <a:lnTo>
                  <a:pt x="114234" y="1232089"/>
                </a:lnTo>
                <a:lnTo>
                  <a:pt x="102951" y="1247195"/>
                </a:lnTo>
                <a:lnTo>
                  <a:pt x="87588" y="1267971"/>
                </a:lnTo>
                <a:lnTo>
                  <a:pt x="88765" y="1275814"/>
                </a:lnTo>
                <a:lnTo>
                  <a:pt x="96565" y="1281578"/>
                </a:lnTo>
                <a:lnTo>
                  <a:pt x="99187" y="1282388"/>
                </a:lnTo>
                <a:lnTo>
                  <a:pt x="105606" y="1282388"/>
                </a:lnTo>
                <a:lnTo>
                  <a:pt x="109392" y="1280615"/>
                </a:lnTo>
                <a:lnTo>
                  <a:pt x="123046" y="1262169"/>
                </a:lnTo>
                <a:lnTo>
                  <a:pt x="134298" y="1247103"/>
                </a:lnTo>
                <a:lnTo>
                  <a:pt x="145633" y="1232053"/>
                </a:lnTo>
                <a:lnTo>
                  <a:pt x="161170" y="1211634"/>
                </a:lnTo>
                <a:lnTo>
                  <a:pt x="160119" y="1203779"/>
                </a:lnTo>
                <a:lnTo>
                  <a:pt x="149103" y="1195329"/>
                </a:lnTo>
                <a:close/>
              </a:path>
              <a:path w="2578735" h="1405254">
                <a:moveTo>
                  <a:pt x="59184" y="1316633"/>
                </a:moveTo>
                <a:lnTo>
                  <a:pt x="25492" y="1354389"/>
                </a:lnTo>
                <a:lnTo>
                  <a:pt x="0" y="1391100"/>
                </a:lnTo>
                <a:lnTo>
                  <a:pt x="1417" y="1398892"/>
                </a:lnTo>
                <a:lnTo>
                  <a:pt x="9281" y="1404339"/>
                </a:lnTo>
                <a:lnTo>
                  <a:pt x="11762" y="1405049"/>
                </a:lnTo>
                <a:lnTo>
                  <a:pt x="18195" y="1405049"/>
                </a:lnTo>
                <a:lnTo>
                  <a:pt x="22108" y="1403160"/>
                </a:lnTo>
                <a:lnTo>
                  <a:pt x="24540" y="1399626"/>
                </a:lnTo>
                <a:lnTo>
                  <a:pt x="35245" y="1384194"/>
                </a:lnTo>
                <a:lnTo>
                  <a:pt x="46011" y="1368798"/>
                </a:lnTo>
                <a:lnTo>
                  <a:pt x="56836" y="1353443"/>
                </a:lnTo>
                <a:lnTo>
                  <a:pt x="71733" y="1332494"/>
                </a:lnTo>
                <a:lnTo>
                  <a:pt x="70429" y="1324665"/>
                </a:lnTo>
                <a:lnTo>
                  <a:pt x="59184" y="1316633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9704" y="1668702"/>
            <a:ext cx="3504157" cy="270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2733" y="3280450"/>
            <a:ext cx="5356225" cy="1040765"/>
          </a:xfrm>
          <a:custGeom>
            <a:avLst/>
            <a:gdLst/>
            <a:ahLst/>
            <a:cxnLst/>
            <a:rect l="l" t="t" r="r" b="b"/>
            <a:pathLst>
              <a:path w="5356225" h="1040764">
                <a:moveTo>
                  <a:pt x="1584195" y="25072"/>
                </a:moveTo>
                <a:lnTo>
                  <a:pt x="1515358" y="25072"/>
                </a:lnTo>
                <a:lnTo>
                  <a:pt x="1577013" y="25388"/>
                </a:lnTo>
                <a:lnTo>
                  <a:pt x="1583876" y="25388"/>
                </a:lnTo>
                <a:lnTo>
                  <a:pt x="1584195" y="25072"/>
                </a:lnTo>
                <a:close/>
              </a:path>
              <a:path w="5356225" h="1040764">
                <a:moveTo>
                  <a:pt x="1515358" y="0"/>
                </a:moveTo>
                <a:lnTo>
                  <a:pt x="1494591" y="25"/>
                </a:lnTo>
                <a:lnTo>
                  <a:pt x="1488994" y="5662"/>
                </a:lnTo>
                <a:lnTo>
                  <a:pt x="1489033" y="19498"/>
                </a:lnTo>
                <a:lnTo>
                  <a:pt x="1494642" y="25085"/>
                </a:lnTo>
                <a:lnTo>
                  <a:pt x="1584195" y="25072"/>
                </a:lnTo>
                <a:lnTo>
                  <a:pt x="1589460" y="19852"/>
                </a:lnTo>
                <a:lnTo>
                  <a:pt x="1589613" y="6056"/>
                </a:lnTo>
                <a:lnTo>
                  <a:pt x="1584054" y="380"/>
                </a:lnTo>
                <a:lnTo>
                  <a:pt x="1515358" y="0"/>
                </a:lnTo>
                <a:close/>
              </a:path>
              <a:path w="5356225" h="1040764">
                <a:moveTo>
                  <a:pt x="1425884" y="684"/>
                </a:moveTo>
                <a:lnTo>
                  <a:pt x="1343361" y="2520"/>
                </a:lnTo>
                <a:lnTo>
                  <a:pt x="1337904" y="8285"/>
                </a:lnTo>
                <a:lnTo>
                  <a:pt x="1338284" y="22006"/>
                </a:lnTo>
                <a:lnTo>
                  <a:pt x="1343868" y="27390"/>
                </a:lnTo>
                <a:lnTo>
                  <a:pt x="1350972" y="27390"/>
                </a:lnTo>
                <a:lnTo>
                  <a:pt x="1433203" y="25655"/>
                </a:lnTo>
                <a:lnTo>
                  <a:pt x="1438724" y="19941"/>
                </a:lnTo>
                <a:lnTo>
                  <a:pt x="1438509" y="6106"/>
                </a:lnTo>
                <a:lnTo>
                  <a:pt x="1432862" y="875"/>
                </a:lnTo>
                <a:lnTo>
                  <a:pt x="1425884" y="684"/>
                </a:lnTo>
                <a:close/>
              </a:path>
              <a:path w="5356225" h="1040764">
                <a:moveTo>
                  <a:pt x="1652824" y="1570"/>
                </a:moveTo>
                <a:lnTo>
                  <a:pt x="1644810" y="1583"/>
                </a:lnTo>
                <a:lnTo>
                  <a:pt x="1640175" y="6904"/>
                </a:lnTo>
                <a:lnTo>
                  <a:pt x="1639846" y="20739"/>
                </a:lnTo>
                <a:lnTo>
                  <a:pt x="1645342" y="26478"/>
                </a:lnTo>
                <a:lnTo>
                  <a:pt x="1727713" y="28821"/>
                </a:lnTo>
                <a:lnTo>
                  <a:pt x="1734892" y="28821"/>
                </a:lnTo>
                <a:lnTo>
                  <a:pt x="1740438" y="23514"/>
                </a:lnTo>
                <a:lnTo>
                  <a:pt x="1740692" y="16736"/>
                </a:lnTo>
                <a:lnTo>
                  <a:pt x="1740919" y="9818"/>
                </a:lnTo>
                <a:lnTo>
                  <a:pt x="1735526" y="4017"/>
                </a:lnTo>
                <a:lnTo>
                  <a:pt x="1652824" y="1570"/>
                </a:lnTo>
                <a:close/>
              </a:path>
              <a:path w="5356225" h="1040764">
                <a:moveTo>
                  <a:pt x="1281352" y="4091"/>
                </a:moveTo>
                <a:lnTo>
                  <a:pt x="1274665" y="4992"/>
                </a:lnTo>
                <a:lnTo>
                  <a:pt x="1192194" y="9033"/>
                </a:lnTo>
                <a:lnTo>
                  <a:pt x="1186901" y="14949"/>
                </a:lnTo>
                <a:lnTo>
                  <a:pt x="1187660" y="28543"/>
                </a:lnTo>
                <a:lnTo>
                  <a:pt x="1193181" y="33699"/>
                </a:lnTo>
                <a:lnTo>
                  <a:pt x="1200247" y="33699"/>
                </a:lnTo>
                <a:lnTo>
                  <a:pt x="1282618" y="29747"/>
                </a:lnTo>
                <a:lnTo>
                  <a:pt x="1288000" y="23906"/>
                </a:lnTo>
                <a:lnTo>
                  <a:pt x="1287418" y="10072"/>
                </a:lnTo>
                <a:lnTo>
                  <a:pt x="1281352" y="4091"/>
                </a:lnTo>
                <a:close/>
              </a:path>
              <a:path w="5356225" h="1040764">
                <a:moveTo>
                  <a:pt x="1797775" y="6436"/>
                </a:moveTo>
                <a:lnTo>
                  <a:pt x="1791596" y="11908"/>
                </a:lnTo>
                <a:lnTo>
                  <a:pt x="1790950" y="25730"/>
                </a:lnTo>
                <a:lnTo>
                  <a:pt x="1796268" y="31609"/>
                </a:lnTo>
                <a:lnTo>
                  <a:pt x="1878892" y="35967"/>
                </a:lnTo>
                <a:lnTo>
                  <a:pt x="1885958" y="35967"/>
                </a:lnTo>
                <a:lnTo>
                  <a:pt x="1891492" y="30836"/>
                </a:lnTo>
                <a:lnTo>
                  <a:pt x="1892289" y="17255"/>
                </a:lnTo>
                <a:lnTo>
                  <a:pt x="1887021" y="11325"/>
                </a:lnTo>
                <a:lnTo>
                  <a:pt x="1804372" y="6892"/>
                </a:lnTo>
                <a:lnTo>
                  <a:pt x="1797775" y="6436"/>
                </a:lnTo>
                <a:close/>
              </a:path>
              <a:path w="5356225" h="1040764">
                <a:moveTo>
                  <a:pt x="1130501" y="12846"/>
                </a:moveTo>
                <a:lnTo>
                  <a:pt x="1041280" y="19687"/>
                </a:lnTo>
                <a:lnTo>
                  <a:pt x="1036165" y="25742"/>
                </a:lnTo>
                <a:lnTo>
                  <a:pt x="1037278" y="39197"/>
                </a:lnTo>
                <a:lnTo>
                  <a:pt x="1042761" y="44138"/>
                </a:lnTo>
                <a:lnTo>
                  <a:pt x="1049916" y="44126"/>
                </a:lnTo>
                <a:lnTo>
                  <a:pt x="1132249" y="37892"/>
                </a:lnTo>
                <a:lnTo>
                  <a:pt x="1137453" y="31912"/>
                </a:lnTo>
                <a:lnTo>
                  <a:pt x="1136491" y="18091"/>
                </a:lnTo>
                <a:lnTo>
                  <a:pt x="1130501" y="12846"/>
                </a:lnTo>
                <a:close/>
              </a:path>
              <a:path w="5356225" h="1040764">
                <a:moveTo>
                  <a:pt x="1949019" y="15570"/>
                </a:moveTo>
                <a:lnTo>
                  <a:pt x="1942903" y="20524"/>
                </a:lnTo>
                <a:lnTo>
                  <a:pt x="1941915" y="34345"/>
                </a:lnTo>
                <a:lnTo>
                  <a:pt x="1947119" y="40337"/>
                </a:lnTo>
                <a:lnTo>
                  <a:pt x="2029350" y="46596"/>
                </a:lnTo>
                <a:lnTo>
                  <a:pt x="2030402" y="46634"/>
                </a:lnTo>
                <a:lnTo>
                  <a:pt x="2036847" y="46634"/>
                </a:lnTo>
                <a:lnTo>
                  <a:pt x="2042330" y="41668"/>
                </a:lnTo>
                <a:lnTo>
                  <a:pt x="2043445" y="28239"/>
                </a:lnTo>
                <a:lnTo>
                  <a:pt x="2038316" y="22157"/>
                </a:lnTo>
                <a:lnTo>
                  <a:pt x="1955780" y="15798"/>
                </a:lnTo>
                <a:lnTo>
                  <a:pt x="1949019" y="15570"/>
                </a:lnTo>
                <a:close/>
              </a:path>
              <a:path w="5356225" h="1040764">
                <a:moveTo>
                  <a:pt x="979802" y="25110"/>
                </a:moveTo>
                <a:lnTo>
                  <a:pt x="972837" y="25946"/>
                </a:lnTo>
                <a:lnTo>
                  <a:pt x="890720" y="34624"/>
                </a:lnTo>
                <a:lnTo>
                  <a:pt x="885769" y="40831"/>
                </a:lnTo>
                <a:lnTo>
                  <a:pt x="887251" y="54121"/>
                </a:lnTo>
                <a:lnTo>
                  <a:pt x="892683" y="58859"/>
                </a:lnTo>
                <a:lnTo>
                  <a:pt x="899445" y="58859"/>
                </a:lnTo>
                <a:lnTo>
                  <a:pt x="899914" y="58834"/>
                </a:lnTo>
                <a:lnTo>
                  <a:pt x="982171" y="50232"/>
                </a:lnTo>
                <a:lnTo>
                  <a:pt x="987197" y="44100"/>
                </a:lnTo>
                <a:lnTo>
                  <a:pt x="985855" y="30317"/>
                </a:lnTo>
                <a:lnTo>
                  <a:pt x="979802" y="25110"/>
                </a:lnTo>
                <a:close/>
              </a:path>
              <a:path w="5356225" h="1040764">
                <a:moveTo>
                  <a:pt x="2099958" y="27782"/>
                </a:moveTo>
                <a:lnTo>
                  <a:pt x="2093931" y="32685"/>
                </a:lnTo>
                <a:lnTo>
                  <a:pt x="2092652" y="46469"/>
                </a:lnTo>
                <a:lnTo>
                  <a:pt x="2097717" y="52575"/>
                </a:lnTo>
                <a:lnTo>
                  <a:pt x="2180252" y="60709"/>
                </a:lnTo>
                <a:lnTo>
                  <a:pt x="2181113" y="60735"/>
                </a:lnTo>
                <a:lnTo>
                  <a:pt x="2187445" y="60735"/>
                </a:lnTo>
                <a:lnTo>
                  <a:pt x="2192889" y="55958"/>
                </a:lnTo>
                <a:lnTo>
                  <a:pt x="2194283" y="42605"/>
                </a:lnTo>
                <a:lnTo>
                  <a:pt x="2189293" y="36449"/>
                </a:lnTo>
                <a:lnTo>
                  <a:pt x="2106947" y="28265"/>
                </a:lnTo>
                <a:lnTo>
                  <a:pt x="2099958" y="27782"/>
                </a:lnTo>
                <a:close/>
              </a:path>
              <a:path w="5356225" h="1040764">
                <a:moveTo>
                  <a:pt x="829483" y="42010"/>
                </a:moveTo>
                <a:lnTo>
                  <a:pt x="740629" y="54033"/>
                </a:lnTo>
                <a:lnTo>
                  <a:pt x="735868" y="60379"/>
                </a:lnTo>
                <a:lnTo>
                  <a:pt x="737755" y="73492"/>
                </a:lnTo>
                <a:lnTo>
                  <a:pt x="743111" y="77989"/>
                </a:lnTo>
                <a:lnTo>
                  <a:pt x="749848" y="77989"/>
                </a:lnTo>
                <a:lnTo>
                  <a:pt x="750430" y="77951"/>
                </a:lnTo>
                <a:lnTo>
                  <a:pt x="832510" y="66879"/>
                </a:lnTo>
                <a:lnTo>
                  <a:pt x="837373" y="60595"/>
                </a:lnTo>
                <a:lnTo>
                  <a:pt x="835613" y="46874"/>
                </a:lnTo>
                <a:lnTo>
                  <a:pt x="829483" y="42010"/>
                </a:lnTo>
                <a:close/>
              </a:path>
              <a:path w="5356225" h="1040764">
                <a:moveTo>
                  <a:pt x="2250986" y="43390"/>
                </a:moveTo>
                <a:lnTo>
                  <a:pt x="2244680" y="48179"/>
                </a:lnTo>
                <a:lnTo>
                  <a:pt x="2243085" y="61937"/>
                </a:lnTo>
                <a:lnTo>
                  <a:pt x="2248010" y="68145"/>
                </a:lnTo>
                <a:lnTo>
                  <a:pt x="2330419" y="78103"/>
                </a:lnTo>
                <a:lnTo>
                  <a:pt x="2331471" y="78129"/>
                </a:lnTo>
                <a:lnTo>
                  <a:pt x="2337700" y="78129"/>
                </a:lnTo>
                <a:lnTo>
                  <a:pt x="2343095" y="73505"/>
                </a:lnTo>
                <a:lnTo>
                  <a:pt x="2344766" y="60303"/>
                </a:lnTo>
                <a:lnTo>
                  <a:pt x="2339903" y="54033"/>
                </a:lnTo>
                <a:lnTo>
                  <a:pt x="2257761" y="44037"/>
                </a:lnTo>
                <a:lnTo>
                  <a:pt x="2250986" y="43390"/>
                </a:lnTo>
                <a:close/>
              </a:path>
              <a:path w="5356225" h="1040764">
                <a:moveTo>
                  <a:pt x="2401406" y="62204"/>
                </a:moveTo>
                <a:lnTo>
                  <a:pt x="2395037" y="66955"/>
                </a:lnTo>
                <a:lnTo>
                  <a:pt x="2394074" y="73795"/>
                </a:lnTo>
                <a:lnTo>
                  <a:pt x="2393138" y="80650"/>
                </a:lnTo>
                <a:lnTo>
                  <a:pt x="2397950" y="86972"/>
                </a:lnTo>
                <a:lnTo>
                  <a:pt x="2480219" y="98677"/>
                </a:lnTo>
                <a:lnTo>
                  <a:pt x="2480839" y="98715"/>
                </a:lnTo>
                <a:lnTo>
                  <a:pt x="2487551" y="98715"/>
                </a:lnTo>
                <a:lnTo>
                  <a:pt x="2492894" y="94256"/>
                </a:lnTo>
                <a:lnTo>
                  <a:pt x="2494832" y="81169"/>
                </a:lnTo>
                <a:lnTo>
                  <a:pt x="2490096" y="74796"/>
                </a:lnTo>
                <a:lnTo>
                  <a:pt x="2408207" y="63078"/>
                </a:lnTo>
                <a:lnTo>
                  <a:pt x="2401406" y="62204"/>
                </a:lnTo>
                <a:close/>
              </a:path>
              <a:path w="5356225" h="1040764">
                <a:moveTo>
                  <a:pt x="679494" y="63192"/>
                </a:moveTo>
                <a:lnTo>
                  <a:pt x="591234" y="77951"/>
                </a:lnTo>
                <a:lnTo>
                  <a:pt x="586663" y="84451"/>
                </a:lnTo>
                <a:lnTo>
                  <a:pt x="587866" y="91266"/>
                </a:lnTo>
                <a:lnTo>
                  <a:pt x="588918" y="97373"/>
                </a:lnTo>
                <a:lnTo>
                  <a:pt x="594222" y="101654"/>
                </a:lnTo>
                <a:lnTo>
                  <a:pt x="600909" y="101654"/>
                </a:lnTo>
                <a:lnTo>
                  <a:pt x="601630" y="101591"/>
                </a:lnTo>
                <a:lnTo>
                  <a:pt x="683458" y="88011"/>
                </a:lnTo>
                <a:lnTo>
                  <a:pt x="688117" y="81587"/>
                </a:lnTo>
                <a:lnTo>
                  <a:pt x="685952" y="67892"/>
                </a:lnTo>
                <a:lnTo>
                  <a:pt x="679494" y="63192"/>
                </a:lnTo>
                <a:close/>
              </a:path>
              <a:path w="5356225" h="1040764">
                <a:moveTo>
                  <a:pt x="2551358" y="84146"/>
                </a:moveTo>
                <a:lnTo>
                  <a:pt x="2544939" y="88833"/>
                </a:lnTo>
                <a:lnTo>
                  <a:pt x="2542786" y="102516"/>
                </a:lnTo>
                <a:lnTo>
                  <a:pt x="2547446" y="108926"/>
                </a:lnTo>
                <a:lnTo>
                  <a:pt x="2629550" y="122317"/>
                </a:lnTo>
                <a:lnTo>
                  <a:pt x="2630260" y="122368"/>
                </a:lnTo>
                <a:lnTo>
                  <a:pt x="2636958" y="122368"/>
                </a:lnTo>
                <a:lnTo>
                  <a:pt x="2642251" y="118036"/>
                </a:lnTo>
                <a:lnTo>
                  <a:pt x="2644442" y="105088"/>
                </a:lnTo>
                <a:lnTo>
                  <a:pt x="2639846" y="98614"/>
                </a:lnTo>
                <a:lnTo>
                  <a:pt x="2551358" y="84146"/>
                </a:lnTo>
                <a:close/>
              </a:path>
              <a:path w="5356225" h="1040764">
                <a:moveTo>
                  <a:pt x="530491" y="89075"/>
                </a:moveTo>
                <a:lnTo>
                  <a:pt x="442625" y="106583"/>
                </a:lnTo>
                <a:lnTo>
                  <a:pt x="438269" y="113234"/>
                </a:lnTo>
                <a:lnTo>
                  <a:pt x="440906" y="125943"/>
                </a:lnTo>
                <a:lnTo>
                  <a:pt x="446120" y="129994"/>
                </a:lnTo>
                <a:lnTo>
                  <a:pt x="452780" y="129994"/>
                </a:lnTo>
                <a:lnTo>
                  <a:pt x="453641" y="129919"/>
                </a:lnTo>
                <a:lnTo>
                  <a:pt x="472932" y="125940"/>
                </a:lnTo>
                <a:lnTo>
                  <a:pt x="535114" y="113715"/>
                </a:lnTo>
                <a:lnTo>
                  <a:pt x="539583" y="107141"/>
                </a:lnTo>
                <a:lnTo>
                  <a:pt x="536987" y="93546"/>
                </a:lnTo>
                <a:lnTo>
                  <a:pt x="530491" y="89075"/>
                </a:lnTo>
                <a:close/>
              </a:path>
              <a:path w="5356225" h="1040764">
                <a:moveTo>
                  <a:pt x="2700879" y="109269"/>
                </a:moveTo>
                <a:lnTo>
                  <a:pt x="2694368" y="113778"/>
                </a:lnTo>
                <a:lnTo>
                  <a:pt x="2691952" y="127397"/>
                </a:lnTo>
                <a:lnTo>
                  <a:pt x="2696472" y="133897"/>
                </a:lnTo>
                <a:lnTo>
                  <a:pt x="2778387" y="148910"/>
                </a:lnTo>
                <a:lnTo>
                  <a:pt x="2779172" y="148973"/>
                </a:lnTo>
                <a:lnTo>
                  <a:pt x="2785859" y="148973"/>
                </a:lnTo>
                <a:lnTo>
                  <a:pt x="2791114" y="144792"/>
                </a:lnTo>
                <a:lnTo>
                  <a:pt x="2793519" y="131959"/>
                </a:lnTo>
                <a:lnTo>
                  <a:pt x="2789050" y="125408"/>
                </a:lnTo>
                <a:lnTo>
                  <a:pt x="2726262" y="113766"/>
                </a:lnTo>
                <a:lnTo>
                  <a:pt x="2707692" y="110421"/>
                </a:lnTo>
                <a:lnTo>
                  <a:pt x="2700879" y="109269"/>
                </a:lnTo>
                <a:close/>
              </a:path>
              <a:path w="5356225" h="1040764">
                <a:moveTo>
                  <a:pt x="382148" y="119694"/>
                </a:moveTo>
                <a:lnTo>
                  <a:pt x="375462" y="121189"/>
                </a:lnTo>
                <a:lnTo>
                  <a:pt x="295054" y="140067"/>
                </a:lnTo>
                <a:lnTo>
                  <a:pt x="290913" y="146832"/>
                </a:lnTo>
                <a:lnTo>
                  <a:pt x="293927" y="159311"/>
                </a:lnTo>
                <a:lnTo>
                  <a:pt x="299055" y="163149"/>
                </a:lnTo>
                <a:lnTo>
                  <a:pt x="305691" y="163149"/>
                </a:lnTo>
                <a:lnTo>
                  <a:pt x="306691" y="163034"/>
                </a:lnTo>
                <a:lnTo>
                  <a:pt x="387706" y="144146"/>
                </a:lnTo>
                <a:lnTo>
                  <a:pt x="391962" y="137444"/>
                </a:lnTo>
                <a:lnTo>
                  <a:pt x="388923" y="123913"/>
                </a:lnTo>
                <a:lnTo>
                  <a:pt x="382148" y="119694"/>
                </a:lnTo>
                <a:close/>
              </a:path>
              <a:path w="5356225" h="1040764">
                <a:moveTo>
                  <a:pt x="2849755" y="137090"/>
                </a:moveTo>
                <a:lnTo>
                  <a:pt x="2843297" y="141587"/>
                </a:lnTo>
                <a:lnTo>
                  <a:pt x="2840600" y="155168"/>
                </a:lnTo>
                <a:lnTo>
                  <a:pt x="2845007" y="161768"/>
                </a:lnTo>
                <a:lnTo>
                  <a:pt x="2925832" y="178174"/>
                </a:lnTo>
                <a:lnTo>
                  <a:pt x="2926680" y="178365"/>
                </a:lnTo>
                <a:lnTo>
                  <a:pt x="2927541" y="178441"/>
                </a:lnTo>
                <a:lnTo>
                  <a:pt x="2934215" y="178441"/>
                </a:lnTo>
                <a:lnTo>
                  <a:pt x="2939420" y="174373"/>
                </a:lnTo>
                <a:lnTo>
                  <a:pt x="2942054" y="161679"/>
                </a:lnTo>
                <a:lnTo>
                  <a:pt x="2937710" y="155041"/>
                </a:lnTo>
                <a:lnTo>
                  <a:pt x="2849755" y="137090"/>
                </a:lnTo>
                <a:close/>
              </a:path>
              <a:path w="5356225" h="1040764">
                <a:moveTo>
                  <a:pt x="235096" y="155105"/>
                </a:moveTo>
                <a:lnTo>
                  <a:pt x="148661" y="178428"/>
                </a:lnTo>
                <a:lnTo>
                  <a:pt x="144760" y="185332"/>
                </a:lnTo>
                <a:lnTo>
                  <a:pt x="148154" y="197558"/>
                </a:lnTo>
                <a:lnTo>
                  <a:pt x="153193" y="201180"/>
                </a:lnTo>
                <a:lnTo>
                  <a:pt x="159791" y="201180"/>
                </a:lnTo>
                <a:lnTo>
                  <a:pt x="160917" y="201042"/>
                </a:lnTo>
                <a:lnTo>
                  <a:pt x="241390" y="179391"/>
                </a:lnTo>
                <a:lnTo>
                  <a:pt x="245428" y="172549"/>
                </a:lnTo>
                <a:lnTo>
                  <a:pt x="241921" y="159158"/>
                </a:lnTo>
                <a:lnTo>
                  <a:pt x="235096" y="155105"/>
                </a:lnTo>
                <a:close/>
              </a:path>
              <a:path w="5356225" h="1040764">
                <a:moveTo>
                  <a:pt x="2998301" y="167887"/>
                </a:moveTo>
                <a:lnTo>
                  <a:pt x="2991603" y="172271"/>
                </a:lnTo>
                <a:lnTo>
                  <a:pt x="2990146" y="179035"/>
                </a:lnTo>
                <a:lnTo>
                  <a:pt x="2988652" y="185788"/>
                </a:lnTo>
                <a:lnTo>
                  <a:pt x="2992945" y="192464"/>
                </a:lnTo>
                <a:lnTo>
                  <a:pt x="3074391" y="210593"/>
                </a:lnTo>
                <a:lnTo>
                  <a:pt x="3075329" y="210695"/>
                </a:lnTo>
                <a:lnTo>
                  <a:pt x="3081976" y="210695"/>
                </a:lnTo>
                <a:lnTo>
                  <a:pt x="3087142" y="206755"/>
                </a:lnTo>
                <a:lnTo>
                  <a:pt x="3088446" y="200940"/>
                </a:lnTo>
                <a:lnTo>
                  <a:pt x="3089992" y="194175"/>
                </a:lnTo>
                <a:lnTo>
                  <a:pt x="3085762" y="187473"/>
                </a:lnTo>
                <a:lnTo>
                  <a:pt x="2998301" y="167887"/>
                </a:lnTo>
                <a:close/>
              </a:path>
              <a:path w="5356225" h="1040764">
                <a:moveTo>
                  <a:pt x="89259" y="195568"/>
                </a:moveTo>
                <a:lnTo>
                  <a:pt x="64484" y="202953"/>
                </a:lnTo>
                <a:lnTo>
                  <a:pt x="3660" y="221806"/>
                </a:lnTo>
                <a:lnTo>
                  <a:pt x="0" y="228862"/>
                </a:lnTo>
                <a:lnTo>
                  <a:pt x="3799" y="240797"/>
                </a:lnTo>
                <a:lnTo>
                  <a:pt x="8712" y="244204"/>
                </a:lnTo>
                <a:lnTo>
                  <a:pt x="15284" y="244204"/>
                </a:lnTo>
                <a:lnTo>
                  <a:pt x="16576" y="244026"/>
                </a:lnTo>
                <a:lnTo>
                  <a:pt x="71732" y="226959"/>
                </a:lnTo>
                <a:lnTo>
                  <a:pt x="96389" y="219576"/>
                </a:lnTo>
                <a:lnTo>
                  <a:pt x="100175" y="212608"/>
                </a:lnTo>
                <a:lnTo>
                  <a:pt x="96224" y="199318"/>
                </a:lnTo>
                <a:lnTo>
                  <a:pt x="89259" y="195568"/>
                </a:lnTo>
                <a:close/>
              </a:path>
              <a:path w="5356225" h="1040764">
                <a:moveTo>
                  <a:pt x="3146050" y="201358"/>
                </a:moveTo>
                <a:lnTo>
                  <a:pt x="3139313" y="205653"/>
                </a:lnTo>
                <a:lnTo>
                  <a:pt x="3136148" y="219120"/>
                </a:lnTo>
                <a:lnTo>
                  <a:pt x="3140313" y="225873"/>
                </a:lnTo>
                <a:lnTo>
                  <a:pt x="3221481" y="245484"/>
                </a:lnTo>
                <a:lnTo>
                  <a:pt x="3222481" y="245597"/>
                </a:lnTo>
                <a:lnTo>
                  <a:pt x="3229129" y="245597"/>
                </a:lnTo>
                <a:lnTo>
                  <a:pt x="3234232" y="241772"/>
                </a:lnTo>
                <a:lnTo>
                  <a:pt x="3237297" y="229344"/>
                </a:lnTo>
                <a:lnTo>
                  <a:pt x="3233182" y="222540"/>
                </a:lnTo>
                <a:lnTo>
                  <a:pt x="3152824" y="203081"/>
                </a:lnTo>
                <a:lnTo>
                  <a:pt x="3146050" y="201358"/>
                </a:lnTo>
                <a:close/>
              </a:path>
              <a:path w="5356225" h="1040764">
                <a:moveTo>
                  <a:pt x="3293329" y="237667"/>
                </a:moveTo>
                <a:lnTo>
                  <a:pt x="3286441" y="241670"/>
                </a:lnTo>
                <a:lnTo>
                  <a:pt x="3283022" y="255099"/>
                </a:lnTo>
                <a:lnTo>
                  <a:pt x="3287062" y="261928"/>
                </a:lnTo>
                <a:lnTo>
                  <a:pt x="3367925" y="282945"/>
                </a:lnTo>
                <a:lnTo>
                  <a:pt x="3369015" y="283085"/>
                </a:lnTo>
                <a:lnTo>
                  <a:pt x="3375624" y="283085"/>
                </a:lnTo>
                <a:lnTo>
                  <a:pt x="3380689" y="279360"/>
                </a:lnTo>
                <a:lnTo>
                  <a:pt x="3383944" y="267059"/>
                </a:lnTo>
                <a:lnTo>
                  <a:pt x="3379967" y="260192"/>
                </a:lnTo>
                <a:lnTo>
                  <a:pt x="3293329" y="237667"/>
                </a:lnTo>
                <a:close/>
              </a:path>
              <a:path w="5356225" h="1040764">
                <a:moveTo>
                  <a:pt x="3439798" y="276345"/>
                </a:moveTo>
                <a:lnTo>
                  <a:pt x="3432835" y="280234"/>
                </a:lnTo>
                <a:lnTo>
                  <a:pt x="3429187" y="293599"/>
                </a:lnTo>
                <a:lnTo>
                  <a:pt x="3433100" y="300504"/>
                </a:lnTo>
                <a:lnTo>
                  <a:pt x="3513698" y="322916"/>
                </a:lnTo>
                <a:lnTo>
                  <a:pt x="3514838" y="323067"/>
                </a:lnTo>
                <a:lnTo>
                  <a:pt x="3521435" y="323067"/>
                </a:lnTo>
                <a:lnTo>
                  <a:pt x="3526449" y="319482"/>
                </a:lnTo>
                <a:lnTo>
                  <a:pt x="3529906" y="307295"/>
                </a:lnTo>
                <a:lnTo>
                  <a:pt x="3526031" y="300352"/>
                </a:lnTo>
                <a:lnTo>
                  <a:pt x="3439798" y="276345"/>
                </a:lnTo>
                <a:close/>
              </a:path>
              <a:path w="5356225" h="1040764">
                <a:moveTo>
                  <a:pt x="3585484" y="317480"/>
                </a:moveTo>
                <a:lnTo>
                  <a:pt x="3578557" y="321282"/>
                </a:lnTo>
                <a:lnTo>
                  <a:pt x="3574682" y="334571"/>
                </a:lnTo>
                <a:lnTo>
                  <a:pt x="3578506" y="341539"/>
                </a:lnTo>
                <a:lnTo>
                  <a:pt x="3658750" y="365318"/>
                </a:lnTo>
                <a:lnTo>
                  <a:pt x="3659966" y="365495"/>
                </a:lnTo>
                <a:lnTo>
                  <a:pt x="3666563" y="365495"/>
                </a:lnTo>
                <a:lnTo>
                  <a:pt x="3671514" y="361986"/>
                </a:lnTo>
                <a:lnTo>
                  <a:pt x="3673160" y="356563"/>
                </a:lnTo>
                <a:lnTo>
                  <a:pt x="3675136" y="349925"/>
                </a:lnTo>
                <a:lnTo>
                  <a:pt x="3671387" y="342945"/>
                </a:lnTo>
                <a:lnTo>
                  <a:pt x="3585484" y="317480"/>
                </a:lnTo>
                <a:close/>
              </a:path>
              <a:path w="5356225" h="1040764">
                <a:moveTo>
                  <a:pt x="3730534" y="360960"/>
                </a:moveTo>
                <a:lnTo>
                  <a:pt x="3723557" y="364710"/>
                </a:lnTo>
                <a:lnTo>
                  <a:pt x="3719455" y="377924"/>
                </a:lnTo>
                <a:lnTo>
                  <a:pt x="3723139" y="384954"/>
                </a:lnTo>
                <a:lnTo>
                  <a:pt x="3803079" y="410052"/>
                </a:lnTo>
                <a:lnTo>
                  <a:pt x="3804358" y="410241"/>
                </a:lnTo>
                <a:lnTo>
                  <a:pt x="3810930" y="410241"/>
                </a:lnTo>
                <a:lnTo>
                  <a:pt x="3815868" y="406834"/>
                </a:lnTo>
                <a:lnTo>
                  <a:pt x="3819654" y="394912"/>
                </a:lnTo>
                <a:lnTo>
                  <a:pt x="3816021" y="387856"/>
                </a:lnTo>
                <a:lnTo>
                  <a:pt x="3730534" y="360960"/>
                </a:lnTo>
                <a:close/>
              </a:path>
              <a:path w="5356225" h="1040764">
                <a:moveTo>
                  <a:pt x="3874927" y="406910"/>
                </a:moveTo>
                <a:lnTo>
                  <a:pt x="3867837" y="410444"/>
                </a:lnTo>
                <a:lnTo>
                  <a:pt x="3863519" y="423632"/>
                </a:lnTo>
                <a:lnTo>
                  <a:pt x="3867114" y="430690"/>
                </a:lnTo>
                <a:lnTo>
                  <a:pt x="3946700" y="457079"/>
                </a:lnTo>
                <a:lnTo>
                  <a:pt x="3948029" y="457281"/>
                </a:lnTo>
                <a:lnTo>
                  <a:pt x="3954589" y="457281"/>
                </a:lnTo>
                <a:lnTo>
                  <a:pt x="3959476" y="453962"/>
                </a:lnTo>
                <a:lnTo>
                  <a:pt x="3963440" y="442155"/>
                </a:lnTo>
                <a:lnTo>
                  <a:pt x="3959919" y="435060"/>
                </a:lnTo>
                <a:lnTo>
                  <a:pt x="3881487" y="409013"/>
                </a:lnTo>
                <a:lnTo>
                  <a:pt x="3874927" y="406910"/>
                </a:lnTo>
                <a:close/>
              </a:path>
              <a:path w="5356225" h="1040764">
                <a:moveTo>
                  <a:pt x="4018535" y="455014"/>
                </a:moveTo>
                <a:lnTo>
                  <a:pt x="4011330" y="458459"/>
                </a:lnTo>
                <a:lnTo>
                  <a:pt x="4006822" y="471559"/>
                </a:lnTo>
                <a:lnTo>
                  <a:pt x="4010291" y="478692"/>
                </a:lnTo>
                <a:lnTo>
                  <a:pt x="4089510" y="506296"/>
                </a:lnTo>
                <a:lnTo>
                  <a:pt x="4090915" y="506525"/>
                </a:lnTo>
                <a:lnTo>
                  <a:pt x="4097474" y="506525"/>
                </a:lnTo>
                <a:lnTo>
                  <a:pt x="4102299" y="503320"/>
                </a:lnTo>
                <a:lnTo>
                  <a:pt x="4106414" y="491639"/>
                </a:lnTo>
                <a:lnTo>
                  <a:pt x="4102982" y="484469"/>
                </a:lnTo>
                <a:lnTo>
                  <a:pt x="4018535" y="455014"/>
                </a:lnTo>
                <a:close/>
              </a:path>
              <a:path w="5356225" h="1040764">
                <a:moveTo>
                  <a:pt x="4161231" y="505321"/>
                </a:moveTo>
                <a:lnTo>
                  <a:pt x="4154064" y="508641"/>
                </a:lnTo>
                <a:lnTo>
                  <a:pt x="4149354" y="521663"/>
                </a:lnTo>
                <a:lnTo>
                  <a:pt x="4152722" y="528861"/>
                </a:lnTo>
                <a:lnTo>
                  <a:pt x="4231572" y="557695"/>
                </a:lnTo>
                <a:lnTo>
                  <a:pt x="4233029" y="557935"/>
                </a:lnTo>
                <a:lnTo>
                  <a:pt x="4239576" y="557935"/>
                </a:lnTo>
                <a:lnTo>
                  <a:pt x="4244362" y="554818"/>
                </a:lnTo>
                <a:lnTo>
                  <a:pt x="4248617" y="543252"/>
                </a:lnTo>
                <a:lnTo>
                  <a:pt x="4245311" y="536044"/>
                </a:lnTo>
                <a:lnTo>
                  <a:pt x="4167752" y="507627"/>
                </a:lnTo>
                <a:lnTo>
                  <a:pt x="4161231" y="505321"/>
                </a:lnTo>
                <a:close/>
              </a:path>
              <a:path w="5356225" h="1040764">
                <a:moveTo>
                  <a:pt x="4303205" y="557695"/>
                </a:moveTo>
                <a:lnTo>
                  <a:pt x="4295988" y="560962"/>
                </a:lnTo>
                <a:lnTo>
                  <a:pt x="4291100" y="573923"/>
                </a:lnTo>
                <a:lnTo>
                  <a:pt x="4294355" y="581157"/>
                </a:lnTo>
                <a:lnTo>
                  <a:pt x="4372813" y="611157"/>
                </a:lnTo>
                <a:lnTo>
                  <a:pt x="4374332" y="611423"/>
                </a:lnTo>
                <a:lnTo>
                  <a:pt x="4380866" y="611423"/>
                </a:lnTo>
                <a:lnTo>
                  <a:pt x="4385602" y="608382"/>
                </a:lnTo>
                <a:lnTo>
                  <a:pt x="4390034" y="596955"/>
                </a:lnTo>
                <a:lnTo>
                  <a:pt x="4386817" y="589696"/>
                </a:lnTo>
                <a:lnTo>
                  <a:pt x="4303205" y="557695"/>
                </a:lnTo>
                <a:close/>
              </a:path>
              <a:path w="5356225" h="1040764">
                <a:moveTo>
                  <a:pt x="4444446" y="612195"/>
                </a:moveTo>
                <a:lnTo>
                  <a:pt x="4437114" y="615337"/>
                </a:lnTo>
                <a:lnTo>
                  <a:pt x="4434580" y="621798"/>
                </a:lnTo>
                <a:lnTo>
                  <a:pt x="4432023" y="628222"/>
                </a:lnTo>
                <a:lnTo>
                  <a:pt x="4435189" y="635506"/>
                </a:lnTo>
                <a:lnTo>
                  <a:pt x="4513267" y="666671"/>
                </a:lnTo>
                <a:lnTo>
                  <a:pt x="4514850" y="666976"/>
                </a:lnTo>
                <a:lnTo>
                  <a:pt x="4521358" y="666976"/>
                </a:lnTo>
                <a:lnTo>
                  <a:pt x="4526069" y="664011"/>
                </a:lnTo>
                <a:lnTo>
                  <a:pt x="4530628" y="652698"/>
                </a:lnTo>
                <a:lnTo>
                  <a:pt x="4527513" y="645388"/>
                </a:lnTo>
                <a:lnTo>
                  <a:pt x="4444446" y="612195"/>
                </a:lnTo>
                <a:close/>
              </a:path>
              <a:path w="5356225" h="1040764">
                <a:moveTo>
                  <a:pt x="4584760" y="668748"/>
                </a:moveTo>
                <a:lnTo>
                  <a:pt x="4577429" y="671765"/>
                </a:lnTo>
                <a:lnTo>
                  <a:pt x="4572148" y="684598"/>
                </a:lnTo>
                <a:lnTo>
                  <a:pt x="4575200" y="691921"/>
                </a:lnTo>
                <a:lnTo>
                  <a:pt x="4652873" y="724188"/>
                </a:lnTo>
                <a:lnTo>
                  <a:pt x="4654519" y="724517"/>
                </a:lnTo>
                <a:lnTo>
                  <a:pt x="4661040" y="724517"/>
                </a:lnTo>
                <a:lnTo>
                  <a:pt x="4665687" y="721629"/>
                </a:lnTo>
                <a:lnTo>
                  <a:pt x="4670374" y="710430"/>
                </a:lnTo>
                <a:lnTo>
                  <a:pt x="4667385" y="703082"/>
                </a:lnTo>
                <a:lnTo>
                  <a:pt x="4584760" y="668748"/>
                </a:lnTo>
                <a:close/>
              </a:path>
              <a:path w="5356225" h="1040764">
                <a:moveTo>
                  <a:pt x="4724253" y="727190"/>
                </a:moveTo>
                <a:lnTo>
                  <a:pt x="4716871" y="730142"/>
                </a:lnTo>
                <a:lnTo>
                  <a:pt x="4711425" y="742900"/>
                </a:lnTo>
                <a:lnTo>
                  <a:pt x="4714377" y="750272"/>
                </a:lnTo>
                <a:lnTo>
                  <a:pt x="4791618" y="783656"/>
                </a:lnTo>
                <a:lnTo>
                  <a:pt x="4793327" y="783972"/>
                </a:lnTo>
                <a:lnTo>
                  <a:pt x="4799849" y="783972"/>
                </a:lnTo>
                <a:lnTo>
                  <a:pt x="4804446" y="781173"/>
                </a:lnTo>
                <a:lnTo>
                  <a:pt x="4809258" y="770100"/>
                </a:lnTo>
                <a:lnTo>
                  <a:pt x="4806358" y="762713"/>
                </a:lnTo>
                <a:lnTo>
                  <a:pt x="4724253" y="727190"/>
                </a:lnTo>
                <a:close/>
              </a:path>
              <a:path w="5356225" h="1040764">
                <a:moveTo>
                  <a:pt x="4862897" y="787608"/>
                </a:moveTo>
                <a:lnTo>
                  <a:pt x="4855502" y="790484"/>
                </a:lnTo>
                <a:lnTo>
                  <a:pt x="4849867" y="803127"/>
                </a:lnTo>
                <a:lnTo>
                  <a:pt x="4852704" y="810539"/>
                </a:lnTo>
                <a:lnTo>
                  <a:pt x="4929554" y="844998"/>
                </a:lnTo>
                <a:lnTo>
                  <a:pt x="4931313" y="845365"/>
                </a:lnTo>
                <a:lnTo>
                  <a:pt x="4937809" y="845365"/>
                </a:lnTo>
                <a:lnTo>
                  <a:pt x="4942368" y="842629"/>
                </a:lnTo>
                <a:lnTo>
                  <a:pt x="4947306" y="831696"/>
                </a:lnTo>
                <a:lnTo>
                  <a:pt x="4944508" y="824259"/>
                </a:lnTo>
                <a:lnTo>
                  <a:pt x="4862897" y="787608"/>
                </a:lnTo>
                <a:close/>
              </a:path>
              <a:path w="5356225" h="1040764">
                <a:moveTo>
                  <a:pt x="5000642" y="849938"/>
                </a:moveTo>
                <a:lnTo>
                  <a:pt x="4993209" y="852713"/>
                </a:lnTo>
                <a:lnTo>
                  <a:pt x="4987434" y="865268"/>
                </a:lnTo>
                <a:lnTo>
                  <a:pt x="4990183" y="872717"/>
                </a:lnTo>
                <a:lnTo>
                  <a:pt x="5066590" y="908240"/>
                </a:lnTo>
                <a:lnTo>
                  <a:pt x="5068401" y="908608"/>
                </a:lnTo>
                <a:lnTo>
                  <a:pt x="5074884" y="908608"/>
                </a:lnTo>
                <a:lnTo>
                  <a:pt x="5079404" y="905948"/>
                </a:lnTo>
                <a:lnTo>
                  <a:pt x="5084481" y="895129"/>
                </a:lnTo>
                <a:lnTo>
                  <a:pt x="5081785" y="887666"/>
                </a:lnTo>
                <a:lnTo>
                  <a:pt x="5000642" y="849938"/>
                </a:lnTo>
                <a:close/>
              </a:path>
              <a:path w="5356225" h="1040764">
                <a:moveTo>
                  <a:pt x="5137602" y="914093"/>
                </a:moveTo>
                <a:lnTo>
                  <a:pt x="5130093" y="916741"/>
                </a:lnTo>
                <a:lnTo>
                  <a:pt x="5127091" y="922975"/>
                </a:lnTo>
                <a:lnTo>
                  <a:pt x="5124128" y="929233"/>
                </a:lnTo>
                <a:lnTo>
                  <a:pt x="5126775" y="936707"/>
                </a:lnTo>
                <a:lnTo>
                  <a:pt x="5202751" y="973256"/>
                </a:lnTo>
                <a:lnTo>
                  <a:pt x="5204613" y="973675"/>
                </a:lnTo>
                <a:lnTo>
                  <a:pt x="5211084" y="973675"/>
                </a:lnTo>
                <a:lnTo>
                  <a:pt x="5215566" y="971066"/>
                </a:lnTo>
                <a:lnTo>
                  <a:pt x="5220745" y="960385"/>
                </a:lnTo>
                <a:lnTo>
                  <a:pt x="5218149" y="952873"/>
                </a:lnTo>
                <a:lnTo>
                  <a:pt x="5137602" y="914093"/>
                </a:lnTo>
                <a:close/>
              </a:path>
              <a:path w="5356225" h="1040764">
                <a:moveTo>
                  <a:pt x="5273574" y="980034"/>
                </a:moveTo>
                <a:lnTo>
                  <a:pt x="5266077" y="982581"/>
                </a:lnTo>
                <a:lnTo>
                  <a:pt x="5259974" y="995009"/>
                </a:lnTo>
                <a:lnTo>
                  <a:pt x="5262506" y="1002535"/>
                </a:lnTo>
                <a:lnTo>
                  <a:pt x="5338014" y="1040098"/>
                </a:lnTo>
                <a:lnTo>
                  <a:pt x="5339952" y="1040528"/>
                </a:lnTo>
                <a:lnTo>
                  <a:pt x="5346423" y="1040528"/>
                </a:lnTo>
                <a:lnTo>
                  <a:pt x="5350842" y="1037995"/>
                </a:lnTo>
                <a:lnTo>
                  <a:pt x="5356147" y="1027428"/>
                </a:lnTo>
                <a:lnTo>
                  <a:pt x="5353627" y="1019878"/>
                </a:lnTo>
                <a:lnTo>
                  <a:pt x="5273574" y="980034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3772" y="3518618"/>
            <a:ext cx="64135" cy="38735"/>
          </a:xfrm>
          <a:custGeom>
            <a:avLst/>
            <a:gdLst/>
            <a:ahLst/>
            <a:cxnLst/>
            <a:rect l="l" t="t" r="r" b="b"/>
            <a:pathLst>
              <a:path w="64135" h="38735">
                <a:moveTo>
                  <a:pt x="52259" y="0"/>
                </a:moveTo>
                <a:lnTo>
                  <a:pt x="3469" y="16570"/>
                </a:lnTo>
                <a:lnTo>
                  <a:pt x="0" y="23690"/>
                </a:lnTo>
                <a:lnTo>
                  <a:pt x="4039" y="35446"/>
                </a:lnTo>
                <a:lnTo>
                  <a:pt x="8914" y="38703"/>
                </a:lnTo>
                <a:lnTo>
                  <a:pt x="15448" y="38703"/>
                </a:lnTo>
                <a:lnTo>
                  <a:pt x="16828" y="38487"/>
                </a:lnTo>
                <a:lnTo>
                  <a:pt x="60236" y="23779"/>
                </a:lnTo>
                <a:lnTo>
                  <a:pt x="63769" y="16696"/>
                </a:lnTo>
                <a:lnTo>
                  <a:pt x="59362" y="3547"/>
                </a:lnTo>
                <a:lnTo>
                  <a:pt x="52259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9797" y="2240822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70" h="35560">
                <a:moveTo>
                  <a:pt x="54448" y="0"/>
                </a:moveTo>
                <a:lnTo>
                  <a:pt x="47712" y="1621"/>
                </a:lnTo>
                <a:lnTo>
                  <a:pt x="38485" y="3716"/>
                </a:lnTo>
                <a:lnTo>
                  <a:pt x="20010" y="8117"/>
                </a:lnTo>
                <a:lnTo>
                  <a:pt x="4076" y="12136"/>
                </a:lnTo>
                <a:lnTo>
                  <a:pt x="0" y="18952"/>
                </a:lnTo>
                <a:lnTo>
                  <a:pt x="3152" y="31329"/>
                </a:lnTo>
                <a:lnTo>
                  <a:pt x="8256" y="35105"/>
                </a:lnTo>
                <a:lnTo>
                  <a:pt x="14865" y="35105"/>
                </a:lnTo>
                <a:lnTo>
                  <a:pt x="15904" y="34978"/>
                </a:lnTo>
                <a:lnTo>
                  <a:pt x="16941" y="34738"/>
                </a:lnTo>
                <a:lnTo>
                  <a:pt x="35058" y="30279"/>
                </a:lnTo>
                <a:lnTo>
                  <a:pt x="59932" y="24589"/>
                </a:lnTo>
                <a:lnTo>
                  <a:pt x="64187" y="17900"/>
                </a:lnTo>
                <a:lnTo>
                  <a:pt x="62654" y="11122"/>
                </a:lnTo>
                <a:lnTo>
                  <a:pt x="61160" y="4357"/>
                </a:lnTo>
                <a:lnTo>
                  <a:pt x="5444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9644" y="2211396"/>
            <a:ext cx="2676525" cy="2033905"/>
          </a:xfrm>
          <a:custGeom>
            <a:avLst/>
            <a:gdLst/>
            <a:ahLst/>
            <a:cxnLst/>
            <a:rect l="l" t="t" r="r" b="b"/>
            <a:pathLst>
              <a:path w="2676525" h="2033904">
                <a:moveTo>
                  <a:pt x="219584" y="0"/>
                </a:moveTo>
                <a:lnTo>
                  <a:pt x="175249" y="747"/>
                </a:lnTo>
                <a:lnTo>
                  <a:pt x="148165" y="7524"/>
                </a:lnTo>
                <a:lnTo>
                  <a:pt x="148786" y="21169"/>
                </a:lnTo>
                <a:lnTo>
                  <a:pt x="154332" y="26402"/>
                </a:lnTo>
                <a:lnTo>
                  <a:pt x="161373" y="26402"/>
                </a:lnTo>
                <a:lnTo>
                  <a:pt x="176093" y="25814"/>
                </a:lnTo>
                <a:lnTo>
                  <a:pt x="190606" y="25402"/>
                </a:lnTo>
                <a:lnTo>
                  <a:pt x="205103" y="25153"/>
                </a:lnTo>
                <a:lnTo>
                  <a:pt x="242163" y="25071"/>
                </a:lnTo>
                <a:lnTo>
                  <a:pt x="247670" y="19662"/>
                </a:lnTo>
                <a:lnTo>
                  <a:pt x="247834" y="5866"/>
                </a:lnTo>
                <a:lnTo>
                  <a:pt x="242288" y="190"/>
                </a:lnTo>
                <a:lnTo>
                  <a:pt x="219584" y="0"/>
                </a:lnTo>
                <a:close/>
              </a:path>
              <a:path w="2676525" h="2033904">
                <a:moveTo>
                  <a:pt x="242163" y="25071"/>
                </a:moveTo>
                <a:lnTo>
                  <a:pt x="219584" y="25071"/>
                </a:lnTo>
                <a:lnTo>
                  <a:pt x="235070" y="25159"/>
                </a:lnTo>
                <a:lnTo>
                  <a:pt x="242073" y="25159"/>
                </a:lnTo>
                <a:close/>
              </a:path>
              <a:path w="2676525" h="2033904">
                <a:moveTo>
                  <a:pt x="303284" y="2584"/>
                </a:moveTo>
                <a:lnTo>
                  <a:pt x="297370" y="7854"/>
                </a:lnTo>
                <a:lnTo>
                  <a:pt x="296396" y="21676"/>
                </a:lnTo>
                <a:lnTo>
                  <a:pt x="301626" y="27668"/>
                </a:lnTo>
                <a:lnTo>
                  <a:pt x="326723" y="29524"/>
                </a:lnTo>
                <a:lnTo>
                  <a:pt x="345010" y="31157"/>
                </a:lnTo>
                <a:lnTo>
                  <a:pt x="363321" y="33044"/>
                </a:lnTo>
                <a:lnTo>
                  <a:pt x="382109" y="35245"/>
                </a:lnTo>
                <a:lnTo>
                  <a:pt x="383147" y="35270"/>
                </a:lnTo>
                <a:lnTo>
                  <a:pt x="389378" y="35270"/>
                </a:lnTo>
                <a:lnTo>
                  <a:pt x="394784" y="30633"/>
                </a:lnTo>
                <a:lnTo>
                  <a:pt x="396419" y="17406"/>
                </a:lnTo>
                <a:lnTo>
                  <a:pt x="391530" y="11148"/>
                </a:lnTo>
                <a:lnTo>
                  <a:pt x="366062" y="8122"/>
                </a:lnTo>
                <a:lnTo>
                  <a:pt x="347408" y="6195"/>
                </a:lnTo>
                <a:lnTo>
                  <a:pt x="328777" y="4524"/>
                </a:lnTo>
                <a:lnTo>
                  <a:pt x="303284" y="2584"/>
                </a:lnTo>
                <a:close/>
              </a:path>
              <a:path w="2676525" h="2033904">
                <a:moveTo>
                  <a:pt x="92576" y="6220"/>
                </a:moveTo>
                <a:lnTo>
                  <a:pt x="48646" y="11329"/>
                </a:lnTo>
                <a:lnTo>
                  <a:pt x="4646" y="17951"/>
                </a:lnTo>
                <a:lnTo>
                  <a:pt x="0" y="24413"/>
                </a:lnTo>
                <a:lnTo>
                  <a:pt x="2127" y="37384"/>
                </a:lnTo>
                <a:lnTo>
                  <a:pt x="7433" y="41756"/>
                </a:lnTo>
                <a:lnTo>
                  <a:pt x="14143" y="41756"/>
                </a:lnTo>
                <a:lnTo>
                  <a:pt x="14828" y="41705"/>
                </a:lnTo>
                <a:lnTo>
                  <a:pt x="33717" y="38756"/>
                </a:lnTo>
                <a:lnTo>
                  <a:pt x="51959" y="36188"/>
                </a:lnTo>
                <a:lnTo>
                  <a:pt x="70180" y="33895"/>
                </a:lnTo>
                <a:lnTo>
                  <a:pt x="95210" y="31153"/>
                </a:lnTo>
                <a:lnTo>
                  <a:pt x="100213" y="25007"/>
                </a:lnTo>
                <a:lnTo>
                  <a:pt x="98781" y="11224"/>
                </a:lnTo>
                <a:lnTo>
                  <a:pt x="92576" y="6220"/>
                </a:lnTo>
                <a:close/>
              </a:path>
              <a:path w="2676525" h="2033904">
                <a:moveTo>
                  <a:pt x="451703" y="20332"/>
                </a:moveTo>
                <a:lnTo>
                  <a:pt x="445119" y="24792"/>
                </a:lnTo>
                <a:lnTo>
                  <a:pt x="442687" y="38423"/>
                </a:lnTo>
                <a:lnTo>
                  <a:pt x="447234" y="44923"/>
                </a:lnTo>
                <a:lnTo>
                  <a:pt x="471931" y="49459"/>
                </a:lnTo>
                <a:lnTo>
                  <a:pt x="489932" y="53028"/>
                </a:lnTo>
                <a:lnTo>
                  <a:pt x="507991" y="56849"/>
                </a:lnTo>
                <a:lnTo>
                  <a:pt x="526983" y="61113"/>
                </a:lnTo>
                <a:lnTo>
                  <a:pt x="527946" y="61215"/>
                </a:lnTo>
                <a:lnTo>
                  <a:pt x="534581" y="61215"/>
                </a:lnTo>
                <a:lnTo>
                  <a:pt x="539734" y="57288"/>
                </a:lnTo>
                <a:lnTo>
                  <a:pt x="542635" y="44745"/>
                </a:lnTo>
                <a:lnTo>
                  <a:pt x="538430" y="38018"/>
                </a:lnTo>
                <a:lnTo>
                  <a:pt x="513316" y="32336"/>
                </a:lnTo>
                <a:lnTo>
                  <a:pt x="494942" y="28450"/>
                </a:lnTo>
                <a:lnTo>
                  <a:pt x="476502" y="24792"/>
                </a:lnTo>
                <a:lnTo>
                  <a:pt x="458440" y="21447"/>
                </a:lnTo>
                <a:lnTo>
                  <a:pt x="451703" y="20332"/>
                </a:lnTo>
                <a:close/>
              </a:path>
              <a:path w="2676525" h="2033904">
                <a:moveTo>
                  <a:pt x="597463" y="53247"/>
                </a:moveTo>
                <a:lnTo>
                  <a:pt x="590487" y="57047"/>
                </a:lnTo>
                <a:lnTo>
                  <a:pt x="586726" y="70387"/>
                </a:lnTo>
                <a:lnTo>
                  <a:pt x="590613" y="77317"/>
                </a:lnTo>
                <a:lnTo>
                  <a:pt x="614897" y="84301"/>
                </a:lnTo>
                <a:lnTo>
                  <a:pt x="632497" y="89611"/>
                </a:lnTo>
                <a:lnTo>
                  <a:pt x="650061" y="95126"/>
                </a:lnTo>
                <a:lnTo>
                  <a:pt x="667590" y="100843"/>
                </a:lnTo>
                <a:lnTo>
                  <a:pt x="668895" y="101287"/>
                </a:lnTo>
                <a:lnTo>
                  <a:pt x="670237" y="101489"/>
                </a:lnTo>
                <a:lnTo>
                  <a:pt x="676784" y="101489"/>
                </a:lnTo>
                <a:lnTo>
                  <a:pt x="681683" y="98170"/>
                </a:lnTo>
                <a:lnTo>
                  <a:pt x="685622" y="86325"/>
                </a:lnTo>
                <a:lnTo>
                  <a:pt x="682050" y="79242"/>
                </a:lnTo>
                <a:lnTo>
                  <a:pt x="657700" y="71247"/>
                </a:lnTo>
                <a:lnTo>
                  <a:pt x="639863" y="65638"/>
                </a:lnTo>
                <a:lnTo>
                  <a:pt x="621987" y="60240"/>
                </a:lnTo>
                <a:lnTo>
                  <a:pt x="604074" y="55058"/>
                </a:lnTo>
                <a:lnTo>
                  <a:pt x="597463" y="53247"/>
                </a:lnTo>
                <a:close/>
              </a:path>
              <a:path w="2676525" h="2033904">
                <a:moveTo>
                  <a:pt x="739362" y="99804"/>
                </a:moveTo>
                <a:lnTo>
                  <a:pt x="732132" y="102996"/>
                </a:lnTo>
                <a:lnTo>
                  <a:pt x="727194" y="115919"/>
                </a:lnTo>
                <a:lnTo>
                  <a:pt x="730448" y="123178"/>
                </a:lnTo>
                <a:lnTo>
                  <a:pt x="754030" y="132272"/>
                </a:lnTo>
                <a:lnTo>
                  <a:pt x="771117" y="139102"/>
                </a:lnTo>
                <a:lnTo>
                  <a:pt x="788161" y="146119"/>
                </a:lnTo>
                <a:lnTo>
                  <a:pt x="806778" y="154001"/>
                </a:lnTo>
                <a:lnTo>
                  <a:pt x="808450" y="154344"/>
                </a:lnTo>
                <a:lnTo>
                  <a:pt x="814958" y="154344"/>
                </a:lnTo>
                <a:lnTo>
                  <a:pt x="819580" y="151493"/>
                </a:lnTo>
                <a:lnTo>
                  <a:pt x="824354" y="140383"/>
                </a:lnTo>
                <a:lnTo>
                  <a:pt x="821416" y="133009"/>
                </a:lnTo>
                <a:lnTo>
                  <a:pt x="797810" y="122979"/>
                </a:lnTo>
                <a:lnTo>
                  <a:pt x="780532" y="115862"/>
                </a:lnTo>
                <a:lnTo>
                  <a:pt x="763211" y="108936"/>
                </a:lnTo>
                <a:lnTo>
                  <a:pt x="745845" y="102199"/>
                </a:lnTo>
                <a:lnTo>
                  <a:pt x="739362" y="99804"/>
                </a:lnTo>
                <a:close/>
              </a:path>
              <a:path w="2676525" h="2033904">
                <a:moveTo>
                  <a:pt x="876842" y="158107"/>
                </a:moveTo>
                <a:lnTo>
                  <a:pt x="869358" y="160766"/>
                </a:lnTo>
                <a:lnTo>
                  <a:pt x="863419" y="173258"/>
                </a:lnTo>
                <a:lnTo>
                  <a:pt x="866079" y="180733"/>
                </a:lnTo>
                <a:lnTo>
                  <a:pt x="888902" y="191679"/>
                </a:lnTo>
                <a:lnTo>
                  <a:pt x="905428" y="199814"/>
                </a:lnTo>
                <a:lnTo>
                  <a:pt x="921915" y="208112"/>
                </a:lnTo>
                <a:lnTo>
                  <a:pt x="940219" y="217523"/>
                </a:lnTo>
                <a:lnTo>
                  <a:pt x="942193" y="217978"/>
                </a:lnTo>
                <a:lnTo>
                  <a:pt x="948664" y="217978"/>
                </a:lnTo>
                <a:lnTo>
                  <a:pt x="953046" y="215534"/>
                </a:lnTo>
                <a:lnTo>
                  <a:pt x="958465" y="205082"/>
                </a:lnTo>
                <a:lnTo>
                  <a:pt x="956059" y="197519"/>
                </a:lnTo>
                <a:lnTo>
                  <a:pt x="933274" y="185768"/>
                </a:lnTo>
                <a:lnTo>
                  <a:pt x="916588" y="177369"/>
                </a:lnTo>
                <a:lnTo>
                  <a:pt x="899860" y="169132"/>
                </a:lnTo>
                <a:lnTo>
                  <a:pt x="876842" y="158107"/>
                </a:lnTo>
                <a:close/>
              </a:path>
              <a:path w="2676525" h="2033904">
                <a:moveTo>
                  <a:pt x="1009483" y="226531"/>
                </a:moveTo>
                <a:lnTo>
                  <a:pt x="1001861" y="228646"/>
                </a:lnTo>
                <a:lnTo>
                  <a:pt x="995034" y="240681"/>
                </a:lnTo>
                <a:lnTo>
                  <a:pt x="997176" y="248347"/>
                </a:lnTo>
                <a:lnTo>
                  <a:pt x="1019207" y="260842"/>
                </a:lnTo>
                <a:lnTo>
                  <a:pt x="1035158" y="270088"/>
                </a:lnTo>
                <a:lnTo>
                  <a:pt x="1051064" y="279479"/>
                </a:lnTo>
                <a:lnTo>
                  <a:pt x="1068947" y="290229"/>
                </a:lnTo>
                <a:lnTo>
                  <a:pt x="1071189" y="290812"/>
                </a:lnTo>
                <a:lnTo>
                  <a:pt x="1077647" y="290812"/>
                </a:lnTo>
                <a:lnTo>
                  <a:pt x="1081774" y="288659"/>
                </a:lnTo>
                <a:lnTo>
                  <a:pt x="1087714" y="278866"/>
                </a:lnTo>
                <a:lnTo>
                  <a:pt x="1085827" y="271137"/>
                </a:lnTo>
                <a:lnTo>
                  <a:pt x="1063878" y="257931"/>
                </a:lnTo>
                <a:lnTo>
                  <a:pt x="1047799" y="248439"/>
                </a:lnTo>
                <a:lnTo>
                  <a:pt x="1031670" y="239088"/>
                </a:lnTo>
                <a:lnTo>
                  <a:pt x="1015498" y="229887"/>
                </a:lnTo>
                <a:lnTo>
                  <a:pt x="1009483" y="226531"/>
                </a:lnTo>
                <a:close/>
              </a:path>
              <a:path w="2676525" h="2033904">
                <a:moveTo>
                  <a:pt x="1137288" y="303380"/>
                </a:moveTo>
                <a:lnTo>
                  <a:pt x="1129539" y="305090"/>
                </a:lnTo>
                <a:lnTo>
                  <a:pt x="1122029" y="316720"/>
                </a:lnTo>
                <a:lnTo>
                  <a:pt x="1123675" y="324460"/>
                </a:lnTo>
                <a:lnTo>
                  <a:pt x="1144918" y="338299"/>
                </a:lnTo>
                <a:lnTo>
                  <a:pt x="1175645" y="358812"/>
                </a:lnTo>
                <a:lnTo>
                  <a:pt x="1193105" y="370739"/>
                </a:lnTo>
                <a:lnTo>
                  <a:pt x="1195586" y="371449"/>
                </a:lnTo>
                <a:lnTo>
                  <a:pt x="1202019" y="371449"/>
                </a:lnTo>
                <a:lnTo>
                  <a:pt x="1205932" y="369549"/>
                </a:lnTo>
                <a:lnTo>
                  <a:pt x="1212289" y="360314"/>
                </a:lnTo>
                <a:lnTo>
                  <a:pt x="1210845" y="352497"/>
                </a:lnTo>
                <a:lnTo>
                  <a:pt x="1189697" y="338049"/>
                </a:lnTo>
                <a:lnTo>
                  <a:pt x="1158685" y="317355"/>
                </a:lnTo>
                <a:lnTo>
                  <a:pt x="1137288" y="303380"/>
                </a:lnTo>
                <a:close/>
              </a:path>
              <a:path w="2676525" h="2033904">
                <a:moveTo>
                  <a:pt x="1260445" y="387564"/>
                </a:moveTo>
                <a:lnTo>
                  <a:pt x="1252594" y="388792"/>
                </a:lnTo>
                <a:lnTo>
                  <a:pt x="1244452" y="399992"/>
                </a:lnTo>
                <a:lnTo>
                  <a:pt x="1245706" y="407835"/>
                </a:lnTo>
                <a:lnTo>
                  <a:pt x="1266191" y="422789"/>
                </a:lnTo>
                <a:lnTo>
                  <a:pt x="1281039" y="433786"/>
                </a:lnTo>
                <a:lnTo>
                  <a:pt x="1310590" y="456090"/>
                </a:lnTo>
                <a:lnTo>
                  <a:pt x="1312856" y="457838"/>
                </a:lnTo>
                <a:lnTo>
                  <a:pt x="1315515" y="458661"/>
                </a:lnTo>
                <a:lnTo>
                  <a:pt x="1321948" y="458661"/>
                </a:lnTo>
                <a:lnTo>
                  <a:pt x="1325684" y="456951"/>
                </a:lnTo>
                <a:lnTo>
                  <a:pt x="1332356" y="448222"/>
                </a:lnTo>
                <a:lnTo>
                  <a:pt x="1331294" y="440355"/>
                </a:lnTo>
                <a:lnTo>
                  <a:pt x="1296005" y="413686"/>
                </a:lnTo>
                <a:lnTo>
                  <a:pt x="1281039" y="402603"/>
                </a:lnTo>
                <a:lnTo>
                  <a:pt x="1260445" y="387564"/>
                </a:lnTo>
                <a:close/>
              </a:path>
              <a:path w="2676525" h="2033904">
                <a:moveTo>
                  <a:pt x="1379095" y="477791"/>
                </a:moveTo>
                <a:lnTo>
                  <a:pt x="1371219" y="478665"/>
                </a:lnTo>
                <a:lnTo>
                  <a:pt x="1366862" y="484050"/>
                </a:lnTo>
                <a:lnTo>
                  <a:pt x="1362544" y="489459"/>
                </a:lnTo>
                <a:lnTo>
                  <a:pt x="1363418" y="497352"/>
                </a:lnTo>
                <a:lnTo>
                  <a:pt x="1397462" y="524883"/>
                </a:lnTo>
                <a:lnTo>
                  <a:pt x="1425909" y="548432"/>
                </a:lnTo>
                <a:lnTo>
                  <a:pt x="1428239" y="550396"/>
                </a:lnTo>
                <a:lnTo>
                  <a:pt x="1431100" y="551359"/>
                </a:lnTo>
                <a:lnTo>
                  <a:pt x="1437520" y="551359"/>
                </a:lnTo>
                <a:lnTo>
                  <a:pt x="1441079" y="549826"/>
                </a:lnTo>
                <a:lnTo>
                  <a:pt x="1448005" y="541541"/>
                </a:lnTo>
                <a:lnTo>
                  <a:pt x="1447297" y="533648"/>
                </a:lnTo>
                <a:lnTo>
                  <a:pt x="1413338" y="505474"/>
                </a:lnTo>
                <a:lnTo>
                  <a:pt x="1384489" y="482099"/>
                </a:lnTo>
                <a:lnTo>
                  <a:pt x="1379095" y="477791"/>
                </a:lnTo>
                <a:close/>
              </a:path>
              <a:path w="2676525" h="2033904">
                <a:moveTo>
                  <a:pt x="1493325" y="573024"/>
                </a:moveTo>
                <a:lnTo>
                  <a:pt x="1485385" y="573518"/>
                </a:lnTo>
                <a:lnTo>
                  <a:pt x="1476281" y="583981"/>
                </a:lnTo>
                <a:lnTo>
                  <a:pt x="1476825" y="591887"/>
                </a:lnTo>
                <a:lnTo>
                  <a:pt x="1509769" y="620883"/>
                </a:lnTo>
                <a:lnTo>
                  <a:pt x="1539708" y="647782"/>
                </a:lnTo>
                <a:lnTo>
                  <a:pt x="1542709" y="648859"/>
                </a:lnTo>
                <a:lnTo>
                  <a:pt x="1549118" y="648859"/>
                </a:lnTo>
                <a:lnTo>
                  <a:pt x="1552536" y="647465"/>
                </a:lnTo>
                <a:lnTo>
                  <a:pt x="1559652" y="639597"/>
                </a:lnTo>
                <a:lnTo>
                  <a:pt x="1559260" y="631667"/>
                </a:lnTo>
                <a:lnTo>
                  <a:pt x="1526429" y="602145"/>
                </a:lnTo>
                <a:lnTo>
                  <a:pt x="1498517" y="577546"/>
                </a:lnTo>
                <a:lnTo>
                  <a:pt x="1493325" y="573024"/>
                </a:lnTo>
                <a:close/>
              </a:path>
              <a:path w="2676525" h="2033904">
                <a:moveTo>
                  <a:pt x="1603795" y="672866"/>
                </a:moveTo>
                <a:lnTo>
                  <a:pt x="1595880" y="673107"/>
                </a:lnTo>
                <a:lnTo>
                  <a:pt x="1591119" y="678136"/>
                </a:lnTo>
                <a:lnTo>
                  <a:pt x="1586383" y="683191"/>
                </a:lnTo>
                <a:lnTo>
                  <a:pt x="1586637" y="691135"/>
                </a:lnTo>
                <a:lnTo>
                  <a:pt x="1618563" y="721406"/>
                </a:lnTo>
                <a:lnTo>
                  <a:pt x="1647684" y="749524"/>
                </a:lnTo>
                <a:lnTo>
                  <a:pt x="1650837" y="750716"/>
                </a:lnTo>
                <a:lnTo>
                  <a:pt x="1657244" y="750716"/>
                </a:lnTo>
                <a:lnTo>
                  <a:pt x="1660511" y="749437"/>
                </a:lnTo>
                <a:lnTo>
                  <a:pt x="1667804" y="741949"/>
                </a:lnTo>
                <a:lnTo>
                  <a:pt x="1667678" y="734019"/>
                </a:lnTo>
                <a:lnTo>
                  <a:pt x="1649343" y="716205"/>
                </a:lnTo>
                <a:lnTo>
                  <a:pt x="1622405" y="690407"/>
                </a:lnTo>
                <a:lnTo>
                  <a:pt x="1608860" y="677591"/>
                </a:lnTo>
                <a:lnTo>
                  <a:pt x="1603795" y="672866"/>
                </a:lnTo>
                <a:close/>
              </a:path>
              <a:path w="2676525" h="2033904">
                <a:moveTo>
                  <a:pt x="1702969" y="776763"/>
                </a:moveTo>
                <a:lnTo>
                  <a:pt x="1698081" y="781678"/>
                </a:lnTo>
                <a:lnTo>
                  <a:pt x="1693155" y="786569"/>
                </a:lnTo>
                <a:lnTo>
                  <a:pt x="1693143" y="794499"/>
                </a:lnTo>
                <a:lnTo>
                  <a:pt x="1698030" y="799402"/>
                </a:lnTo>
                <a:lnTo>
                  <a:pt x="1724051" y="825803"/>
                </a:lnTo>
                <a:lnTo>
                  <a:pt x="1752302" y="854891"/>
                </a:lnTo>
                <a:lnTo>
                  <a:pt x="1755570" y="856184"/>
                </a:lnTo>
                <a:lnTo>
                  <a:pt x="1761990" y="856184"/>
                </a:lnTo>
                <a:lnTo>
                  <a:pt x="1765131" y="855005"/>
                </a:lnTo>
                <a:lnTo>
                  <a:pt x="1772537" y="847860"/>
                </a:lnTo>
                <a:lnTo>
                  <a:pt x="1772677" y="839917"/>
                </a:lnTo>
                <a:lnTo>
                  <a:pt x="1741943" y="808261"/>
                </a:lnTo>
                <a:lnTo>
                  <a:pt x="1710933" y="776814"/>
                </a:lnTo>
                <a:lnTo>
                  <a:pt x="1702969" y="776763"/>
                </a:lnTo>
                <a:close/>
              </a:path>
              <a:path w="2676525" h="2033904">
                <a:moveTo>
                  <a:pt x="1806449" y="883599"/>
                </a:moveTo>
                <a:lnTo>
                  <a:pt x="1796356" y="893088"/>
                </a:lnTo>
                <a:lnTo>
                  <a:pt x="1796103" y="901019"/>
                </a:lnTo>
                <a:lnTo>
                  <a:pt x="1826076" y="933261"/>
                </a:lnTo>
                <a:lnTo>
                  <a:pt x="1853542" y="963260"/>
                </a:lnTo>
                <a:lnTo>
                  <a:pt x="1856935" y="964642"/>
                </a:lnTo>
                <a:lnTo>
                  <a:pt x="1863342" y="964642"/>
                </a:lnTo>
                <a:lnTo>
                  <a:pt x="1866369" y="963565"/>
                </a:lnTo>
                <a:lnTo>
                  <a:pt x="1873877" y="956724"/>
                </a:lnTo>
                <a:lnTo>
                  <a:pt x="1874257" y="948792"/>
                </a:lnTo>
                <a:lnTo>
                  <a:pt x="1844489" y="916251"/>
                </a:lnTo>
                <a:lnTo>
                  <a:pt x="1814375" y="883890"/>
                </a:lnTo>
                <a:lnTo>
                  <a:pt x="1806449" y="883599"/>
                </a:lnTo>
                <a:close/>
              </a:path>
              <a:path w="2676525" h="2033904">
                <a:moveTo>
                  <a:pt x="1906800" y="993400"/>
                </a:moveTo>
                <a:lnTo>
                  <a:pt x="1896455" y="1002610"/>
                </a:lnTo>
                <a:lnTo>
                  <a:pt x="1895974" y="1010528"/>
                </a:lnTo>
                <a:lnTo>
                  <a:pt x="1925082" y="1043589"/>
                </a:lnTo>
                <a:lnTo>
                  <a:pt x="1951817" y="1074379"/>
                </a:lnTo>
                <a:lnTo>
                  <a:pt x="1955299" y="1075848"/>
                </a:lnTo>
                <a:lnTo>
                  <a:pt x="1961719" y="1075848"/>
                </a:lnTo>
                <a:lnTo>
                  <a:pt x="1964631" y="1074847"/>
                </a:lnTo>
                <a:lnTo>
                  <a:pt x="1972254" y="1068273"/>
                </a:lnTo>
                <a:lnTo>
                  <a:pt x="1972837" y="1060354"/>
                </a:lnTo>
                <a:lnTo>
                  <a:pt x="1943939" y="1027075"/>
                </a:lnTo>
                <a:lnTo>
                  <a:pt x="1914740" y="993894"/>
                </a:lnTo>
                <a:lnTo>
                  <a:pt x="1906800" y="993400"/>
                </a:lnTo>
                <a:close/>
              </a:path>
              <a:path w="2676525" h="2033904">
                <a:moveTo>
                  <a:pt x="2004227" y="1105823"/>
                </a:moveTo>
                <a:lnTo>
                  <a:pt x="1993642" y="1114704"/>
                </a:lnTo>
                <a:lnTo>
                  <a:pt x="1992957" y="1122622"/>
                </a:lnTo>
                <a:lnTo>
                  <a:pt x="2021260" y="1156430"/>
                </a:lnTo>
                <a:lnTo>
                  <a:pt x="2047318" y="1187930"/>
                </a:lnTo>
                <a:lnTo>
                  <a:pt x="2050902" y="1189475"/>
                </a:lnTo>
                <a:lnTo>
                  <a:pt x="2057335" y="1189475"/>
                </a:lnTo>
                <a:lnTo>
                  <a:pt x="2060145" y="1188538"/>
                </a:lnTo>
                <a:lnTo>
                  <a:pt x="2067820" y="1182203"/>
                </a:lnTo>
                <a:lnTo>
                  <a:pt x="2068579" y="1174297"/>
                </a:lnTo>
                <a:lnTo>
                  <a:pt x="2040528" y="1140392"/>
                </a:lnTo>
                <a:lnTo>
                  <a:pt x="2012142" y="1106495"/>
                </a:lnTo>
                <a:lnTo>
                  <a:pt x="2004227" y="1105823"/>
                </a:lnTo>
                <a:close/>
              </a:path>
              <a:path w="2676525" h="2033904">
                <a:moveTo>
                  <a:pt x="2098907" y="1220450"/>
                </a:moveTo>
                <a:lnTo>
                  <a:pt x="2088118" y="1229154"/>
                </a:lnTo>
                <a:lnTo>
                  <a:pt x="2087270" y="1237047"/>
                </a:lnTo>
                <a:lnTo>
                  <a:pt x="2103265" y="1256977"/>
                </a:lnTo>
                <a:lnTo>
                  <a:pt x="2140238" y="1303621"/>
                </a:lnTo>
                <a:lnTo>
                  <a:pt x="2143922" y="1305256"/>
                </a:lnTo>
                <a:lnTo>
                  <a:pt x="2150329" y="1305256"/>
                </a:lnTo>
                <a:lnTo>
                  <a:pt x="2153065" y="1304381"/>
                </a:lnTo>
                <a:lnTo>
                  <a:pt x="2160814" y="1298300"/>
                </a:lnTo>
                <a:lnTo>
                  <a:pt x="2161739" y="1290407"/>
                </a:lnTo>
                <a:lnTo>
                  <a:pt x="2134446" y="1255885"/>
                </a:lnTo>
                <a:lnTo>
                  <a:pt x="2106782" y="1221312"/>
                </a:lnTo>
                <a:lnTo>
                  <a:pt x="2098907" y="1220450"/>
                </a:lnTo>
                <a:close/>
              </a:path>
              <a:path w="2676525" h="2033904">
                <a:moveTo>
                  <a:pt x="2191104" y="1337181"/>
                </a:moveTo>
                <a:lnTo>
                  <a:pt x="2180112" y="1345656"/>
                </a:lnTo>
                <a:lnTo>
                  <a:pt x="2179100" y="1353536"/>
                </a:lnTo>
                <a:lnTo>
                  <a:pt x="2183329" y="1359009"/>
                </a:lnTo>
                <a:lnTo>
                  <a:pt x="2205998" y="1388577"/>
                </a:lnTo>
                <a:lnTo>
                  <a:pt x="2230763" y="1421251"/>
                </a:lnTo>
                <a:lnTo>
                  <a:pt x="2234511" y="1422962"/>
                </a:lnTo>
                <a:lnTo>
                  <a:pt x="2240944" y="1422962"/>
                </a:lnTo>
                <a:lnTo>
                  <a:pt x="2243590" y="1422151"/>
                </a:lnTo>
                <a:lnTo>
                  <a:pt x="2245845" y="1420427"/>
                </a:lnTo>
                <a:lnTo>
                  <a:pt x="2251365" y="1416272"/>
                </a:lnTo>
                <a:lnTo>
                  <a:pt x="2252479" y="1408405"/>
                </a:lnTo>
                <a:lnTo>
                  <a:pt x="2225921" y="1373361"/>
                </a:lnTo>
                <a:lnTo>
                  <a:pt x="2198955" y="1338220"/>
                </a:lnTo>
                <a:lnTo>
                  <a:pt x="2191104" y="1337181"/>
                </a:lnTo>
                <a:close/>
              </a:path>
              <a:path w="2676525" h="2033904">
                <a:moveTo>
                  <a:pt x="2280870" y="1455723"/>
                </a:moveTo>
                <a:lnTo>
                  <a:pt x="2269764" y="1463983"/>
                </a:lnTo>
                <a:lnTo>
                  <a:pt x="2268587" y="1471838"/>
                </a:lnTo>
                <a:lnTo>
                  <a:pt x="2272727" y="1477387"/>
                </a:lnTo>
                <a:lnTo>
                  <a:pt x="2283949" y="1492600"/>
                </a:lnTo>
                <a:lnTo>
                  <a:pt x="2294946" y="1507567"/>
                </a:lnTo>
                <a:lnTo>
                  <a:pt x="2319073" y="1540592"/>
                </a:lnTo>
                <a:lnTo>
                  <a:pt x="2322884" y="1542378"/>
                </a:lnTo>
                <a:lnTo>
                  <a:pt x="2329304" y="1542378"/>
                </a:lnTo>
                <a:lnTo>
                  <a:pt x="2331887" y="1541606"/>
                </a:lnTo>
                <a:lnTo>
                  <a:pt x="2339726" y="1535892"/>
                </a:lnTo>
                <a:lnTo>
                  <a:pt x="2340941" y="1528050"/>
                </a:lnTo>
                <a:lnTo>
                  <a:pt x="2325935" y="1507451"/>
                </a:lnTo>
                <a:lnTo>
                  <a:pt x="2314952" y="1492453"/>
                </a:lnTo>
                <a:lnTo>
                  <a:pt x="2288745" y="1456902"/>
                </a:lnTo>
                <a:lnTo>
                  <a:pt x="2280870" y="1455723"/>
                </a:lnTo>
                <a:close/>
              </a:path>
              <a:path w="2676525" h="2033904">
                <a:moveTo>
                  <a:pt x="2368495" y="1575887"/>
                </a:moveTo>
                <a:lnTo>
                  <a:pt x="2357250" y="1583957"/>
                </a:lnTo>
                <a:lnTo>
                  <a:pt x="2355959" y="1591798"/>
                </a:lnTo>
                <a:lnTo>
                  <a:pt x="2381658" y="1627905"/>
                </a:lnTo>
                <a:lnTo>
                  <a:pt x="2405293" y="1661464"/>
                </a:lnTo>
                <a:lnTo>
                  <a:pt x="2409193" y="1663315"/>
                </a:lnTo>
                <a:lnTo>
                  <a:pt x="2415613" y="1663315"/>
                </a:lnTo>
                <a:lnTo>
                  <a:pt x="2418120" y="1662579"/>
                </a:lnTo>
                <a:lnTo>
                  <a:pt x="2425971" y="1657056"/>
                </a:lnTo>
                <a:lnTo>
                  <a:pt x="2427352" y="1649239"/>
                </a:lnTo>
                <a:lnTo>
                  <a:pt x="2402123" y="1613412"/>
                </a:lnTo>
                <a:lnTo>
                  <a:pt x="2376359" y="1577205"/>
                </a:lnTo>
                <a:lnTo>
                  <a:pt x="2368495" y="1575887"/>
                </a:lnTo>
                <a:close/>
              </a:path>
              <a:path w="2676525" h="2033904">
                <a:moveTo>
                  <a:pt x="2454083" y="1697558"/>
                </a:moveTo>
                <a:lnTo>
                  <a:pt x="2442749" y="1705400"/>
                </a:lnTo>
                <a:lnTo>
                  <a:pt x="2441318" y="1713204"/>
                </a:lnTo>
                <a:lnTo>
                  <a:pt x="2455967" y="1734451"/>
                </a:lnTo>
                <a:lnTo>
                  <a:pt x="2489677" y="1783694"/>
                </a:lnTo>
                <a:lnTo>
                  <a:pt x="2493603" y="1785607"/>
                </a:lnTo>
                <a:lnTo>
                  <a:pt x="2500048" y="1785607"/>
                </a:lnTo>
                <a:lnTo>
                  <a:pt x="2502505" y="1784910"/>
                </a:lnTo>
                <a:lnTo>
                  <a:pt x="2510381" y="1779526"/>
                </a:lnTo>
                <a:lnTo>
                  <a:pt x="2511837" y="1771735"/>
                </a:lnTo>
                <a:lnTo>
                  <a:pt x="2476603" y="1720226"/>
                </a:lnTo>
                <a:lnTo>
                  <a:pt x="2461934" y="1698952"/>
                </a:lnTo>
                <a:lnTo>
                  <a:pt x="2454083" y="1697558"/>
                </a:lnTo>
                <a:close/>
              </a:path>
              <a:path w="2676525" h="2033904">
                <a:moveTo>
                  <a:pt x="2537934" y="1820407"/>
                </a:moveTo>
                <a:lnTo>
                  <a:pt x="2526488" y="1828110"/>
                </a:lnTo>
                <a:lnTo>
                  <a:pt x="2524944" y="1835901"/>
                </a:lnTo>
                <a:lnTo>
                  <a:pt x="2528831" y="1841653"/>
                </a:lnTo>
                <a:lnTo>
                  <a:pt x="2572440" y="1907075"/>
                </a:lnTo>
                <a:lnTo>
                  <a:pt x="2576429" y="1909039"/>
                </a:lnTo>
                <a:lnTo>
                  <a:pt x="2582875" y="1909039"/>
                </a:lnTo>
                <a:lnTo>
                  <a:pt x="2585281" y="1908355"/>
                </a:lnTo>
                <a:lnTo>
                  <a:pt x="2587396" y="1906936"/>
                </a:lnTo>
                <a:lnTo>
                  <a:pt x="2593182" y="1903122"/>
                </a:lnTo>
                <a:lnTo>
                  <a:pt x="2594740" y="1895344"/>
                </a:lnTo>
                <a:lnTo>
                  <a:pt x="2570666" y="1859097"/>
                </a:lnTo>
                <a:lnTo>
                  <a:pt x="2545735" y="1821902"/>
                </a:lnTo>
                <a:lnTo>
                  <a:pt x="2537934" y="1820407"/>
                </a:lnTo>
                <a:close/>
              </a:path>
              <a:path w="2676525" h="2033904">
                <a:moveTo>
                  <a:pt x="2620331" y="1944321"/>
                </a:moveTo>
                <a:lnTo>
                  <a:pt x="2608757" y="1951898"/>
                </a:lnTo>
                <a:lnTo>
                  <a:pt x="2607149" y="1959677"/>
                </a:lnTo>
                <a:lnTo>
                  <a:pt x="2651646" y="2027632"/>
                </a:lnTo>
                <a:lnTo>
                  <a:pt x="2654077" y="2031306"/>
                </a:lnTo>
                <a:lnTo>
                  <a:pt x="2658066" y="2033308"/>
                </a:lnTo>
                <a:lnTo>
                  <a:pt x="2664512" y="2033308"/>
                </a:lnTo>
                <a:lnTo>
                  <a:pt x="2666879" y="2032648"/>
                </a:lnTo>
                <a:lnTo>
                  <a:pt x="2674793" y="2027480"/>
                </a:lnTo>
                <a:lnTo>
                  <a:pt x="2676401" y="2019701"/>
                </a:lnTo>
                <a:lnTo>
                  <a:pt x="2672641" y="2013911"/>
                </a:lnTo>
                <a:lnTo>
                  <a:pt x="2628106" y="1945905"/>
                </a:lnTo>
                <a:lnTo>
                  <a:pt x="2620331" y="1944321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7526" y="4279073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20">
                <a:moveTo>
                  <a:pt x="13155" y="0"/>
                </a:moveTo>
                <a:lnTo>
                  <a:pt x="1607" y="7564"/>
                </a:lnTo>
                <a:lnTo>
                  <a:pt x="0" y="15317"/>
                </a:lnTo>
                <a:lnTo>
                  <a:pt x="24400" y="52487"/>
                </a:lnTo>
                <a:lnTo>
                  <a:pt x="26818" y="56135"/>
                </a:lnTo>
                <a:lnTo>
                  <a:pt x="30820" y="58112"/>
                </a:lnTo>
                <a:lnTo>
                  <a:pt x="37252" y="58112"/>
                </a:lnTo>
                <a:lnTo>
                  <a:pt x="39646" y="57440"/>
                </a:lnTo>
                <a:lnTo>
                  <a:pt x="47547" y="52221"/>
                </a:lnTo>
                <a:lnTo>
                  <a:pt x="49131" y="44442"/>
                </a:lnTo>
                <a:lnTo>
                  <a:pt x="24729" y="7360"/>
                </a:lnTo>
                <a:lnTo>
                  <a:pt x="20956" y="1545"/>
                </a:lnTo>
                <a:lnTo>
                  <a:pt x="13155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1004" y="3425225"/>
            <a:ext cx="50165" cy="57785"/>
          </a:xfrm>
          <a:custGeom>
            <a:avLst/>
            <a:gdLst/>
            <a:ahLst/>
            <a:cxnLst/>
            <a:rect l="l" t="t" r="r" b="b"/>
            <a:pathLst>
              <a:path w="50165" h="57785">
                <a:moveTo>
                  <a:pt x="12612" y="0"/>
                </a:moveTo>
                <a:lnTo>
                  <a:pt x="1316" y="8018"/>
                </a:lnTo>
                <a:lnTo>
                  <a:pt x="0" y="15835"/>
                </a:lnTo>
                <a:lnTo>
                  <a:pt x="9411" y="29096"/>
                </a:lnTo>
                <a:lnTo>
                  <a:pt x="14796" y="36760"/>
                </a:lnTo>
                <a:lnTo>
                  <a:pt x="20172" y="44464"/>
                </a:lnTo>
                <a:lnTo>
                  <a:pt x="27971" y="55742"/>
                </a:lnTo>
                <a:lnTo>
                  <a:pt x="31897" y="57630"/>
                </a:lnTo>
                <a:lnTo>
                  <a:pt x="38317" y="57630"/>
                </a:lnTo>
                <a:lnTo>
                  <a:pt x="40800" y="56908"/>
                </a:lnTo>
                <a:lnTo>
                  <a:pt x="48675" y="51473"/>
                </a:lnTo>
                <a:lnTo>
                  <a:pt x="50093" y="43668"/>
                </a:lnTo>
                <a:lnTo>
                  <a:pt x="40752" y="30146"/>
                </a:lnTo>
                <a:lnTo>
                  <a:pt x="35329" y="22375"/>
                </a:lnTo>
                <a:lnTo>
                  <a:pt x="29896" y="14647"/>
                </a:lnTo>
                <a:lnTo>
                  <a:pt x="20450" y="1316"/>
                </a:lnTo>
                <a:lnTo>
                  <a:pt x="12612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6077" y="2600754"/>
            <a:ext cx="3339465" cy="896619"/>
          </a:xfrm>
          <a:custGeom>
            <a:avLst/>
            <a:gdLst/>
            <a:ahLst/>
            <a:cxnLst/>
            <a:rect l="l" t="t" r="r" b="b"/>
            <a:pathLst>
              <a:path w="3339465" h="896620">
                <a:moveTo>
                  <a:pt x="1944414" y="25051"/>
                </a:moveTo>
                <a:lnTo>
                  <a:pt x="1881037" y="25051"/>
                </a:lnTo>
                <a:lnTo>
                  <a:pt x="1899579" y="25057"/>
                </a:lnTo>
                <a:lnTo>
                  <a:pt x="1918125" y="25264"/>
                </a:lnTo>
                <a:lnTo>
                  <a:pt x="1937012" y="25670"/>
                </a:lnTo>
                <a:lnTo>
                  <a:pt x="1943775" y="25670"/>
                </a:lnTo>
                <a:lnTo>
                  <a:pt x="1944414" y="25051"/>
                </a:lnTo>
                <a:close/>
              </a:path>
              <a:path w="3339465" h="896620">
                <a:moveTo>
                  <a:pt x="1880917" y="0"/>
                </a:moveTo>
                <a:lnTo>
                  <a:pt x="1855199" y="282"/>
                </a:lnTo>
                <a:lnTo>
                  <a:pt x="1849678" y="5983"/>
                </a:lnTo>
                <a:lnTo>
                  <a:pt x="1849882" y="19829"/>
                </a:lnTo>
                <a:lnTo>
                  <a:pt x="1855553" y="25365"/>
                </a:lnTo>
                <a:lnTo>
                  <a:pt x="1881037" y="25051"/>
                </a:lnTo>
                <a:lnTo>
                  <a:pt x="1944414" y="25051"/>
                </a:lnTo>
                <a:lnTo>
                  <a:pt x="1949359" y="20260"/>
                </a:lnTo>
                <a:lnTo>
                  <a:pt x="1949714" y="6527"/>
                </a:lnTo>
                <a:lnTo>
                  <a:pt x="1944244" y="788"/>
                </a:lnTo>
                <a:lnTo>
                  <a:pt x="1918511" y="208"/>
                </a:lnTo>
                <a:lnTo>
                  <a:pt x="1899712" y="9"/>
                </a:lnTo>
                <a:lnTo>
                  <a:pt x="1880917" y="0"/>
                </a:lnTo>
                <a:close/>
              </a:path>
              <a:path w="3339465" h="896620">
                <a:moveTo>
                  <a:pt x="1793861" y="2410"/>
                </a:moveTo>
                <a:lnTo>
                  <a:pt x="1768205" y="3866"/>
                </a:lnTo>
                <a:lnTo>
                  <a:pt x="1730722" y="6626"/>
                </a:lnTo>
                <a:lnTo>
                  <a:pt x="1705108" y="8921"/>
                </a:lnTo>
                <a:lnTo>
                  <a:pt x="1700030" y="15015"/>
                </a:lnTo>
                <a:lnTo>
                  <a:pt x="1701284" y="28431"/>
                </a:lnTo>
                <a:lnTo>
                  <a:pt x="1706741" y="33296"/>
                </a:lnTo>
                <a:lnTo>
                  <a:pt x="1713934" y="33284"/>
                </a:lnTo>
                <a:lnTo>
                  <a:pt x="1732797" y="31614"/>
                </a:lnTo>
                <a:lnTo>
                  <a:pt x="1769809" y="28894"/>
                </a:lnTo>
                <a:lnTo>
                  <a:pt x="1795228" y="27430"/>
                </a:lnTo>
                <a:lnTo>
                  <a:pt x="1800534" y="21515"/>
                </a:lnTo>
                <a:lnTo>
                  <a:pt x="1799788" y="7692"/>
                </a:lnTo>
                <a:lnTo>
                  <a:pt x="1793861" y="2410"/>
                </a:lnTo>
                <a:close/>
              </a:path>
              <a:path w="3339465" h="896620">
                <a:moveTo>
                  <a:pt x="2005746" y="3841"/>
                </a:moveTo>
                <a:lnTo>
                  <a:pt x="1999579" y="8909"/>
                </a:lnTo>
                <a:lnTo>
                  <a:pt x="1998656" y="22717"/>
                </a:lnTo>
                <a:lnTo>
                  <a:pt x="2003872" y="28698"/>
                </a:lnTo>
                <a:lnTo>
                  <a:pt x="2029251" y="30521"/>
                </a:lnTo>
                <a:lnTo>
                  <a:pt x="2047724" y="32075"/>
                </a:lnTo>
                <a:lnTo>
                  <a:pt x="2066190" y="33832"/>
                </a:lnTo>
                <a:lnTo>
                  <a:pt x="2084647" y="35792"/>
                </a:lnTo>
                <a:lnTo>
                  <a:pt x="2085585" y="35868"/>
                </a:lnTo>
                <a:lnTo>
                  <a:pt x="2092371" y="35868"/>
                </a:lnTo>
                <a:lnTo>
                  <a:pt x="2097779" y="31130"/>
                </a:lnTo>
                <a:lnTo>
                  <a:pt x="2099260" y="17841"/>
                </a:lnTo>
                <a:lnTo>
                  <a:pt x="2094310" y="11633"/>
                </a:lnTo>
                <a:lnTo>
                  <a:pt x="2068698" y="8875"/>
                </a:lnTo>
                <a:lnTo>
                  <a:pt x="2049961" y="7099"/>
                </a:lnTo>
                <a:lnTo>
                  <a:pt x="2031220" y="5524"/>
                </a:lnTo>
                <a:lnTo>
                  <a:pt x="2012469" y="4145"/>
                </a:lnTo>
                <a:lnTo>
                  <a:pt x="2005746" y="3841"/>
                </a:lnTo>
                <a:close/>
              </a:path>
              <a:path w="3339465" h="896620">
                <a:moveTo>
                  <a:pt x="1644441" y="15636"/>
                </a:moveTo>
                <a:lnTo>
                  <a:pt x="1618725" y="19052"/>
                </a:lnTo>
                <a:lnTo>
                  <a:pt x="1581573" y="24544"/>
                </a:lnTo>
                <a:lnTo>
                  <a:pt x="1556208" y="28672"/>
                </a:lnTo>
                <a:lnTo>
                  <a:pt x="1551598" y="35133"/>
                </a:lnTo>
                <a:lnTo>
                  <a:pt x="1553738" y="48106"/>
                </a:lnTo>
                <a:lnTo>
                  <a:pt x="1559044" y="52439"/>
                </a:lnTo>
                <a:lnTo>
                  <a:pt x="1565755" y="52439"/>
                </a:lnTo>
                <a:lnTo>
                  <a:pt x="1566439" y="52388"/>
                </a:lnTo>
                <a:lnTo>
                  <a:pt x="1603799" y="46524"/>
                </a:lnTo>
                <a:lnTo>
                  <a:pt x="1647430" y="40530"/>
                </a:lnTo>
                <a:lnTo>
                  <a:pt x="1652280" y="34246"/>
                </a:lnTo>
                <a:lnTo>
                  <a:pt x="1650507" y="20539"/>
                </a:lnTo>
                <a:lnTo>
                  <a:pt x="1644441" y="15636"/>
                </a:lnTo>
                <a:close/>
              </a:path>
              <a:path w="3339465" h="896620">
                <a:moveTo>
                  <a:pt x="2155167" y="19817"/>
                </a:moveTo>
                <a:lnTo>
                  <a:pt x="2148809" y="24453"/>
                </a:lnTo>
                <a:lnTo>
                  <a:pt x="2146669" y="38136"/>
                </a:lnTo>
                <a:lnTo>
                  <a:pt x="2151354" y="44546"/>
                </a:lnTo>
                <a:lnTo>
                  <a:pt x="2176453" y="48573"/>
                </a:lnTo>
                <a:lnTo>
                  <a:pt x="2194707" y="51741"/>
                </a:lnTo>
                <a:lnTo>
                  <a:pt x="2212945" y="55115"/>
                </a:lnTo>
                <a:lnTo>
                  <a:pt x="2232016" y="58874"/>
                </a:lnTo>
                <a:lnTo>
                  <a:pt x="2232864" y="58950"/>
                </a:lnTo>
                <a:lnTo>
                  <a:pt x="2239525" y="58950"/>
                </a:lnTo>
                <a:lnTo>
                  <a:pt x="2244755" y="54859"/>
                </a:lnTo>
                <a:lnTo>
                  <a:pt x="2247325" y="42114"/>
                </a:lnTo>
                <a:lnTo>
                  <a:pt x="2242931" y="35501"/>
                </a:lnTo>
                <a:lnTo>
                  <a:pt x="2217650" y="30488"/>
                </a:lnTo>
                <a:lnTo>
                  <a:pt x="2199128" y="27060"/>
                </a:lnTo>
                <a:lnTo>
                  <a:pt x="2180592" y="23846"/>
                </a:lnTo>
                <a:lnTo>
                  <a:pt x="2162042" y="20843"/>
                </a:lnTo>
                <a:lnTo>
                  <a:pt x="2155167" y="19817"/>
                </a:lnTo>
                <a:close/>
              </a:path>
              <a:path w="3339465" h="896620">
                <a:moveTo>
                  <a:pt x="1495894" y="39706"/>
                </a:moveTo>
                <a:lnTo>
                  <a:pt x="1470760" y="44882"/>
                </a:lnTo>
                <a:lnTo>
                  <a:pt x="1434069" y="52896"/>
                </a:lnTo>
                <a:lnTo>
                  <a:pt x="1409054" y="58723"/>
                </a:lnTo>
                <a:lnTo>
                  <a:pt x="1404876" y="65476"/>
                </a:lnTo>
                <a:lnTo>
                  <a:pt x="1407826" y="77992"/>
                </a:lnTo>
                <a:lnTo>
                  <a:pt x="1412967" y="81882"/>
                </a:lnTo>
                <a:lnTo>
                  <a:pt x="1419602" y="81882"/>
                </a:lnTo>
                <a:lnTo>
                  <a:pt x="1420577" y="81780"/>
                </a:lnTo>
                <a:lnTo>
                  <a:pt x="1421540" y="81539"/>
                </a:lnTo>
                <a:lnTo>
                  <a:pt x="1457741" y="73311"/>
                </a:lnTo>
                <a:lnTo>
                  <a:pt x="1500884" y="64323"/>
                </a:lnTo>
                <a:lnTo>
                  <a:pt x="1505266" y="57710"/>
                </a:lnTo>
                <a:lnTo>
                  <a:pt x="1502543" y="44141"/>
                </a:lnTo>
                <a:lnTo>
                  <a:pt x="1495894" y="39706"/>
                </a:lnTo>
                <a:close/>
              </a:path>
              <a:path w="3339465" h="896620">
                <a:moveTo>
                  <a:pt x="2302940" y="49107"/>
                </a:moveTo>
                <a:lnTo>
                  <a:pt x="2296064" y="53186"/>
                </a:lnTo>
                <a:lnTo>
                  <a:pt x="2292722" y="66615"/>
                </a:lnTo>
                <a:lnTo>
                  <a:pt x="2296786" y="73431"/>
                </a:lnTo>
                <a:lnTo>
                  <a:pt x="2321491" y="79728"/>
                </a:lnTo>
                <a:lnTo>
                  <a:pt x="2339271" y="84512"/>
                </a:lnTo>
                <a:lnTo>
                  <a:pt x="2357128" y="89533"/>
                </a:lnTo>
                <a:lnTo>
                  <a:pt x="2376156" y="95120"/>
                </a:lnTo>
                <a:lnTo>
                  <a:pt x="2377371" y="95285"/>
                </a:lnTo>
                <a:lnTo>
                  <a:pt x="2383956" y="95285"/>
                </a:lnTo>
                <a:lnTo>
                  <a:pt x="2388932" y="91802"/>
                </a:lnTo>
                <a:lnTo>
                  <a:pt x="2392554" y="79728"/>
                </a:lnTo>
                <a:lnTo>
                  <a:pt x="2388793" y="72734"/>
                </a:lnTo>
                <a:lnTo>
                  <a:pt x="2364177" y="65468"/>
                </a:lnTo>
                <a:lnTo>
                  <a:pt x="2346045" y="60365"/>
                </a:lnTo>
                <a:lnTo>
                  <a:pt x="2327830" y="55463"/>
                </a:lnTo>
                <a:lnTo>
                  <a:pt x="2302940" y="49107"/>
                </a:lnTo>
                <a:close/>
              </a:path>
              <a:path w="3339465" h="896620">
                <a:moveTo>
                  <a:pt x="1349667" y="73773"/>
                </a:moveTo>
                <a:lnTo>
                  <a:pt x="1342980" y="75534"/>
                </a:lnTo>
                <a:lnTo>
                  <a:pt x="1306809" y="85582"/>
                </a:lnTo>
                <a:lnTo>
                  <a:pt x="1264155" y="98173"/>
                </a:lnTo>
                <a:lnTo>
                  <a:pt x="1260407" y="105167"/>
                </a:lnTo>
                <a:lnTo>
                  <a:pt x="1264041" y="117227"/>
                </a:lnTo>
                <a:lnTo>
                  <a:pt x="1269018" y="120711"/>
                </a:lnTo>
                <a:lnTo>
                  <a:pt x="1275601" y="120711"/>
                </a:lnTo>
                <a:lnTo>
                  <a:pt x="1276817" y="120547"/>
                </a:lnTo>
                <a:lnTo>
                  <a:pt x="1313687" y="109696"/>
                </a:lnTo>
                <a:lnTo>
                  <a:pt x="1356174" y="97946"/>
                </a:lnTo>
                <a:lnTo>
                  <a:pt x="1360138" y="91054"/>
                </a:lnTo>
                <a:lnTo>
                  <a:pt x="1356542" y="77675"/>
                </a:lnTo>
                <a:lnTo>
                  <a:pt x="1349667" y="73773"/>
                </a:lnTo>
                <a:close/>
              </a:path>
              <a:path w="3339465" h="896620">
                <a:moveTo>
                  <a:pt x="2447193" y="91802"/>
                </a:moveTo>
                <a:lnTo>
                  <a:pt x="2440052" y="95184"/>
                </a:lnTo>
                <a:lnTo>
                  <a:pt x="2435456" y="108246"/>
                </a:lnTo>
                <a:lnTo>
                  <a:pt x="2438900" y="115403"/>
                </a:lnTo>
                <a:lnTo>
                  <a:pt x="2462788" y="123904"/>
                </a:lnTo>
                <a:lnTo>
                  <a:pt x="2480170" y="130348"/>
                </a:lnTo>
                <a:lnTo>
                  <a:pt x="2497510" y="137003"/>
                </a:lnTo>
                <a:lnTo>
                  <a:pt x="2516281" y="144465"/>
                </a:lnTo>
                <a:lnTo>
                  <a:pt x="2517876" y="144744"/>
                </a:lnTo>
                <a:lnTo>
                  <a:pt x="2524398" y="144744"/>
                </a:lnTo>
                <a:lnTo>
                  <a:pt x="2529083" y="141793"/>
                </a:lnTo>
                <a:lnTo>
                  <a:pt x="2533655" y="130492"/>
                </a:lnTo>
                <a:lnTo>
                  <a:pt x="2530552" y="123182"/>
                </a:lnTo>
                <a:lnTo>
                  <a:pt x="2506630" y="113640"/>
                </a:lnTo>
                <a:lnTo>
                  <a:pt x="2489020" y="106885"/>
                </a:lnTo>
                <a:lnTo>
                  <a:pt x="2471365" y="100341"/>
                </a:lnTo>
                <a:lnTo>
                  <a:pt x="2453727" y="94030"/>
                </a:lnTo>
                <a:lnTo>
                  <a:pt x="2447193" y="91802"/>
                </a:lnTo>
                <a:close/>
              </a:path>
              <a:path w="3339465" h="896620">
                <a:moveTo>
                  <a:pt x="1205779" y="116733"/>
                </a:moveTo>
                <a:lnTo>
                  <a:pt x="1163692" y="131166"/>
                </a:lnTo>
                <a:lnTo>
                  <a:pt x="1121864" y="146264"/>
                </a:lnTo>
                <a:lnTo>
                  <a:pt x="1118534" y="153460"/>
                </a:lnTo>
                <a:lnTo>
                  <a:pt x="1122789" y="165040"/>
                </a:lnTo>
                <a:lnTo>
                  <a:pt x="1127575" y="168169"/>
                </a:lnTo>
                <a:lnTo>
                  <a:pt x="1134121" y="168169"/>
                </a:lnTo>
                <a:lnTo>
                  <a:pt x="1135578" y="167928"/>
                </a:lnTo>
                <a:lnTo>
                  <a:pt x="1171998" y="154832"/>
                </a:lnTo>
                <a:lnTo>
                  <a:pt x="1213745" y="140551"/>
                </a:lnTo>
                <a:lnTo>
                  <a:pt x="1217278" y="133456"/>
                </a:lnTo>
                <a:lnTo>
                  <a:pt x="1212884" y="120331"/>
                </a:lnTo>
                <a:lnTo>
                  <a:pt x="1205779" y="116733"/>
                </a:lnTo>
                <a:close/>
              </a:path>
              <a:path w="3339465" h="896620">
                <a:moveTo>
                  <a:pt x="2586990" y="147456"/>
                </a:moveTo>
                <a:lnTo>
                  <a:pt x="2579505" y="150229"/>
                </a:lnTo>
                <a:lnTo>
                  <a:pt x="2576644" y="156526"/>
                </a:lnTo>
                <a:lnTo>
                  <a:pt x="2573745" y="162823"/>
                </a:lnTo>
                <a:lnTo>
                  <a:pt x="2576517" y="170258"/>
                </a:lnTo>
                <a:lnTo>
                  <a:pt x="2599501" y="180924"/>
                </a:lnTo>
                <a:lnTo>
                  <a:pt x="2616179" y="188918"/>
                </a:lnTo>
                <a:lnTo>
                  <a:pt x="2632830" y="197129"/>
                </a:lnTo>
                <a:lnTo>
                  <a:pt x="2649454" y="205554"/>
                </a:lnTo>
                <a:lnTo>
                  <a:pt x="2651265" y="206491"/>
                </a:lnTo>
                <a:lnTo>
                  <a:pt x="2653240" y="206947"/>
                </a:lnTo>
                <a:lnTo>
                  <a:pt x="2659711" y="206947"/>
                </a:lnTo>
                <a:lnTo>
                  <a:pt x="2664092" y="204452"/>
                </a:lnTo>
                <a:lnTo>
                  <a:pt x="2669475" y="193976"/>
                </a:lnTo>
                <a:lnTo>
                  <a:pt x="2667055" y="186411"/>
                </a:lnTo>
                <a:lnTo>
                  <a:pt x="2644036" y="174692"/>
                </a:lnTo>
                <a:lnTo>
                  <a:pt x="2627135" y="166365"/>
                </a:lnTo>
                <a:lnTo>
                  <a:pt x="2610204" y="158258"/>
                </a:lnTo>
                <a:lnTo>
                  <a:pt x="2586990" y="147456"/>
                </a:lnTo>
                <a:close/>
              </a:path>
              <a:path w="3339465" h="896620">
                <a:moveTo>
                  <a:pt x="1064654" y="168157"/>
                </a:moveTo>
                <a:lnTo>
                  <a:pt x="1023416" y="184890"/>
                </a:lnTo>
                <a:lnTo>
                  <a:pt x="982473" y="202236"/>
                </a:lnTo>
                <a:lnTo>
                  <a:pt x="979535" y="209608"/>
                </a:lnTo>
                <a:lnTo>
                  <a:pt x="984309" y="220719"/>
                </a:lnTo>
                <a:lnTo>
                  <a:pt x="988931" y="223544"/>
                </a:lnTo>
                <a:lnTo>
                  <a:pt x="995452" y="223544"/>
                </a:lnTo>
                <a:lnTo>
                  <a:pt x="997111" y="223228"/>
                </a:lnTo>
                <a:lnTo>
                  <a:pt x="1033000" y="208063"/>
                </a:lnTo>
                <a:lnTo>
                  <a:pt x="1073936" y="191453"/>
                </a:lnTo>
                <a:lnTo>
                  <a:pt x="1077076" y="184157"/>
                </a:lnTo>
                <a:lnTo>
                  <a:pt x="1071961" y="171297"/>
                </a:lnTo>
                <a:lnTo>
                  <a:pt x="1064654" y="168157"/>
                </a:lnTo>
                <a:close/>
              </a:path>
              <a:path w="3339465" h="896620">
                <a:moveTo>
                  <a:pt x="2721075" y="215740"/>
                </a:moveTo>
                <a:lnTo>
                  <a:pt x="2713401" y="217830"/>
                </a:lnTo>
                <a:lnTo>
                  <a:pt x="2709932" y="223810"/>
                </a:lnTo>
                <a:lnTo>
                  <a:pt x="2706500" y="229815"/>
                </a:lnTo>
                <a:lnTo>
                  <a:pt x="2708589" y="237479"/>
                </a:lnTo>
                <a:lnTo>
                  <a:pt x="2730515" y="250142"/>
                </a:lnTo>
                <a:lnTo>
                  <a:pt x="2746415" y="259587"/>
                </a:lnTo>
                <a:lnTo>
                  <a:pt x="2762279" y="269250"/>
                </a:lnTo>
                <a:lnTo>
                  <a:pt x="2778108" y="279135"/>
                </a:lnTo>
                <a:lnTo>
                  <a:pt x="2780172" y="280452"/>
                </a:lnTo>
                <a:lnTo>
                  <a:pt x="2782502" y="281061"/>
                </a:lnTo>
                <a:lnTo>
                  <a:pt x="2788935" y="281061"/>
                </a:lnTo>
                <a:lnTo>
                  <a:pt x="2793011" y="278996"/>
                </a:lnTo>
                <a:lnTo>
                  <a:pt x="2799077" y="269367"/>
                </a:lnTo>
                <a:lnTo>
                  <a:pt x="2797329" y="261639"/>
                </a:lnTo>
                <a:lnTo>
                  <a:pt x="2775426" y="247911"/>
                </a:lnTo>
                <a:lnTo>
                  <a:pt x="2759330" y="238101"/>
                </a:lnTo>
                <a:lnTo>
                  <a:pt x="2743199" y="228509"/>
                </a:lnTo>
                <a:lnTo>
                  <a:pt x="2727039" y="219136"/>
                </a:lnTo>
                <a:lnTo>
                  <a:pt x="2721075" y="215740"/>
                </a:lnTo>
                <a:close/>
              </a:path>
              <a:path w="3339465" h="896620">
                <a:moveTo>
                  <a:pt x="926466" y="227180"/>
                </a:moveTo>
                <a:lnTo>
                  <a:pt x="886130" y="246083"/>
                </a:lnTo>
                <a:lnTo>
                  <a:pt x="846133" y="265541"/>
                </a:lnTo>
                <a:lnTo>
                  <a:pt x="843575" y="273041"/>
                </a:lnTo>
                <a:lnTo>
                  <a:pt x="848818" y="283683"/>
                </a:lnTo>
                <a:lnTo>
                  <a:pt x="853263" y="286255"/>
                </a:lnTo>
                <a:lnTo>
                  <a:pt x="859759" y="286255"/>
                </a:lnTo>
                <a:lnTo>
                  <a:pt x="861645" y="285837"/>
                </a:lnTo>
                <a:lnTo>
                  <a:pt x="896926" y="268721"/>
                </a:lnTo>
                <a:lnTo>
                  <a:pt x="936964" y="249971"/>
                </a:lnTo>
                <a:lnTo>
                  <a:pt x="939711" y="242509"/>
                </a:lnTo>
                <a:lnTo>
                  <a:pt x="933937" y="229942"/>
                </a:lnTo>
                <a:lnTo>
                  <a:pt x="926466" y="227180"/>
                </a:lnTo>
                <a:close/>
              </a:path>
              <a:path w="3339465" h="896620">
                <a:moveTo>
                  <a:pt x="791405" y="293324"/>
                </a:moveTo>
                <a:lnTo>
                  <a:pt x="752134" y="314180"/>
                </a:lnTo>
                <a:lnTo>
                  <a:pt x="713214" y="335536"/>
                </a:lnTo>
                <a:lnTo>
                  <a:pt x="711048" y="343175"/>
                </a:lnTo>
                <a:lnTo>
                  <a:pt x="716695" y="353362"/>
                </a:lnTo>
                <a:lnTo>
                  <a:pt x="720963" y="355680"/>
                </a:lnTo>
                <a:lnTo>
                  <a:pt x="727434" y="355680"/>
                </a:lnTo>
                <a:lnTo>
                  <a:pt x="729523" y="355173"/>
                </a:lnTo>
                <a:lnTo>
                  <a:pt x="764041" y="336255"/>
                </a:lnTo>
                <a:lnTo>
                  <a:pt x="803055" y="315545"/>
                </a:lnTo>
                <a:lnTo>
                  <a:pt x="805436" y="307957"/>
                </a:lnTo>
                <a:lnTo>
                  <a:pt x="799003" y="295680"/>
                </a:lnTo>
                <a:lnTo>
                  <a:pt x="791405" y="293324"/>
                </a:lnTo>
                <a:close/>
              </a:path>
              <a:path w="3339465" h="896620">
                <a:moveTo>
                  <a:pt x="2848488" y="295452"/>
                </a:moveTo>
                <a:lnTo>
                  <a:pt x="2840700" y="296922"/>
                </a:lnTo>
                <a:lnTo>
                  <a:pt x="2832836" y="308311"/>
                </a:lnTo>
                <a:lnTo>
                  <a:pt x="2834255" y="316128"/>
                </a:lnTo>
                <a:lnTo>
                  <a:pt x="2839952" y="320055"/>
                </a:lnTo>
                <a:lnTo>
                  <a:pt x="2855024" y="330612"/>
                </a:lnTo>
                <a:lnTo>
                  <a:pt x="2870056" y="341380"/>
                </a:lnTo>
                <a:lnTo>
                  <a:pt x="2885048" y="352362"/>
                </a:lnTo>
                <a:lnTo>
                  <a:pt x="2902266" y="365271"/>
                </a:lnTo>
                <a:lnTo>
                  <a:pt x="2904925" y="366081"/>
                </a:lnTo>
                <a:lnTo>
                  <a:pt x="2911345" y="366081"/>
                </a:lnTo>
                <a:lnTo>
                  <a:pt x="2915093" y="364370"/>
                </a:lnTo>
                <a:lnTo>
                  <a:pt x="2921728" y="355591"/>
                </a:lnTo>
                <a:lnTo>
                  <a:pt x="2920652" y="347724"/>
                </a:lnTo>
                <a:lnTo>
                  <a:pt x="2899949" y="332200"/>
                </a:lnTo>
                <a:lnTo>
                  <a:pt x="2884740" y="321070"/>
                </a:lnTo>
                <a:lnTo>
                  <a:pt x="2869493" y="310151"/>
                </a:lnTo>
                <a:lnTo>
                  <a:pt x="2848488" y="295452"/>
                </a:lnTo>
                <a:close/>
              </a:path>
              <a:path w="3339465" h="896620">
                <a:moveTo>
                  <a:pt x="660093" y="365878"/>
                </a:moveTo>
                <a:lnTo>
                  <a:pt x="621833" y="388605"/>
                </a:lnTo>
                <a:lnTo>
                  <a:pt x="583990" y="411765"/>
                </a:lnTo>
                <a:lnTo>
                  <a:pt x="582179" y="419481"/>
                </a:lnTo>
                <a:lnTo>
                  <a:pt x="588181" y="429223"/>
                </a:lnTo>
                <a:lnTo>
                  <a:pt x="592297" y="431326"/>
                </a:lnTo>
                <a:lnTo>
                  <a:pt x="598742" y="431326"/>
                </a:lnTo>
                <a:lnTo>
                  <a:pt x="601022" y="430718"/>
                </a:lnTo>
                <a:lnTo>
                  <a:pt x="603060" y="429437"/>
                </a:lnTo>
                <a:lnTo>
                  <a:pt x="634761" y="410076"/>
                </a:lnTo>
                <a:lnTo>
                  <a:pt x="666804" y="391001"/>
                </a:lnTo>
                <a:lnTo>
                  <a:pt x="672781" y="387516"/>
                </a:lnTo>
                <a:lnTo>
                  <a:pt x="674782" y="379813"/>
                </a:lnTo>
                <a:lnTo>
                  <a:pt x="667792" y="367881"/>
                </a:lnTo>
                <a:lnTo>
                  <a:pt x="660093" y="365878"/>
                </a:lnTo>
                <a:close/>
              </a:path>
              <a:path w="3339465" h="896620">
                <a:moveTo>
                  <a:pt x="2968821" y="385692"/>
                </a:moveTo>
                <a:lnTo>
                  <a:pt x="2960907" y="386466"/>
                </a:lnTo>
                <a:lnTo>
                  <a:pt x="2952144" y="397183"/>
                </a:lnTo>
                <a:lnTo>
                  <a:pt x="2952929" y="405075"/>
                </a:lnTo>
                <a:lnTo>
                  <a:pt x="2972437" y="421219"/>
                </a:lnTo>
                <a:lnTo>
                  <a:pt x="2986569" y="433163"/>
                </a:lnTo>
                <a:lnTo>
                  <a:pt x="3000657" y="445306"/>
                </a:lnTo>
                <a:lnTo>
                  <a:pt x="3017092" y="459766"/>
                </a:lnTo>
                <a:lnTo>
                  <a:pt x="3020054" y="460805"/>
                </a:lnTo>
                <a:lnTo>
                  <a:pt x="3026474" y="460805"/>
                </a:lnTo>
                <a:lnTo>
                  <a:pt x="3029919" y="459374"/>
                </a:lnTo>
                <a:lnTo>
                  <a:pt x="3036972" y="451393"/>
                </a:lnTo>
                <a:lnTo>
                  <a:pt x="3036516" y="443475"/>
                </a:lnTo>
                <a:lnTo>
                  <a:pt x="3017108" y="426384"/>
                </a:lnTo>
                <a:lnTo>
                  <a:pt x="3002836" y="414085"/>
                </a:lnTo>
                <a:lnTo>
                  <a:pt x="2988522" y="401988"/>
                </a:lnTo>
                <a:lnTo>
                  <a:pt x="2968821" y="385692"/>
                </a:lnTo>
                <a:close/>
              </a:path>
              <a:path w="3339465" h="896620">
                <a:moveTo>
                  <a:pt x="532314" y="444539"/>
                </a:moveTo>
                <a:lnTo>
                  <a:pt x="510804" y="458685"/>
                </a:lnTo>
                <a:lnTo>
                  <a:pt x="479517" y="479608"/>
                </a:lnTo>
                <a:lnTo>
                  <a:pt x="458464" y="493972"/>
                </a:lnTo>
                <a:lnTo>
                  <a:pt x="457009" y="501764"/>
                </a:lnTo>
                <a:lnTo>
                  <a:pt x="463353" y="511037"/>
                </a:lnTo>
                <a:lnTo>
                  <a:pt x="467278" y="512937"/>
                </a:lnTo>
                <a:lnTo>
                  <a:pt x="473711" y="512937"/>
                </a:lnTo>
                <a:lnTo>
                  <a:pt x="476180" y="512229"/>
                </a:lnTo>
                <a:lnTo>
                  <a:pt x="509092" y="489931"/>
                </a:lnTo>
                <a:lnTo>
                  <a:pt x="524721" y="479535"/>
                </a:lnTo>
                <a:lnTo>
                  <a:pt x="546027" y="465582"/>
                </a:lnTo>
                <a:lnTo>
                  <a:pt x="547660" y="457803"/>
                </a:lnTo>
                <a:lnTo>
                  <a:pt x="540089" y="446199"/>
                </a:lnTo>
                <a:lnTo>
                  <a:pt x="532314" y="444539"/>
                </a:lnTo>
                <a:close/>
              </a:path>
              <a:path w="3339465" h="896620">
                <a:moveTo>
                  <a:pt x="3081595" y="484966"/>
                </a:moveTo>
                <a:lnTo>
                  <a:pt x="3073667" y="485180"/>
                </a:lnTo>
                <a:lnTo>
                  <a:pt x="3064121" y="495202"/>
                </a:lnTo>
                <a:lnTo>
                  <a:pt x="3064285" y="503132"/>
                </a:lnTo>
                <a:lnTo>
                  <a:pt x="3069300" y="507908"/>
                </a:lnTo>
                <a:lnTo>
                  <a:pt x="3082553" y="520688"/>
                </a:lnTo>
                <a:lnTo>
                  <a:pt x="3095762" y="533658"/>
                </a:lnTo>
                <a:lnTo>
                  <a:pt x="3108927" y="546818"/>
                </a:lnTo>
                <a:lnTo>
                  <a:pt x="3122052" y="560167"/>
                </a:lnTo>
                <a:lnTo>
                  <a:pt x="3124497" y="562701"/>
                </a:lnTo>
                <a:lnTo>
                  <a:pt x="3127763" y="563956"/>
                </a:lnTo>
                <a:lnTo>
                  <a:pt x="3134183" y="563956"/>
                </a:lnTo>
                <a:lnTo>
                  <a:pt x="3137336" y="562777"/>
                </a:lnTo>
                <a:lnTo>
                  <a:pt x="3144719" y="555556"/>
                </a:lnTo>
                <a:lnTo>
                  <a:pt x="3144819" y="547625"/>
                </a:lnTo>
                <a:lnTo>
                  <a:pt x="3126714" y="529166"/>
                </a:lnTo>
                <a:lnTo>
                  <a:pt x="3113388" y="515844"/>
                </a:lnTo>
                <a:lnTo>
                  <a:pt x="3100019" y="502719"/>
                </a:lnTo>
                <a:lnTo>
                  <a:pt x="3081595" y="484966"/>
                </a:lnTo>
                <a:close/>
              </a:path>
              <a:path w="3339465" h="896620">
                <a:moveTo>
                  <a:pt x="408421" y="529154"/>
                </a:moveTo>
                <a:lnTo>
                  <a:pt x="387539" y="544286"/>
                </a:lnTo>
                <a:lnTo>
                  <a:pt x="357361" y="566573"/>
                </a:lnTo>
                <a:lnTo>
                  <a:pt x="336928" y="581971"/>
                </a:lnTo>
                <a:lnTo>
                  <a:pt x="335840" y="589824"/>
                </a:lnTo>
                <a:lnTo>
                  <a:pt x="342461" y="598617"/>
                </a:lnTo>
                <a:lnTo>
                  <a:pt x="346223" y="600327"/>
                </a:lnTo>
                <a:lnTo>
                  <a:pt x="352643" y="600327"/>
                </a:lnTo>
                <a:lnTo>
                  <a:pt x="355302" y="599504"/>
                </a:lnTo>
                <a:lnTo>
                  <a:pt x="372367" y="586652"/>
                </a:lnTo>
                <a:lnTo>
                  <a:pt x="402310" y="564546"/>
                </a:lnTo>
                <a:lnTo>
                  <a:pt x="423059" y="549526"/>
                </a:lnTo>
                <a:lnTo>
                  <a:pt x="424338" y="541671"/>
                </a:lnTo>
                <a:lnTo>
                  <a:pt x="420287" y="536072"/>
                </a:lnTo>
                <a:lnTo>
                  <a:pt x="416260" y="530434"/>
                </a:lnTo>
                <a:lnTo>
                  <a:pt x="408421" y="529154"/>
                </a:lnTo>
                <a:close/>
              </a:path>
              <a:path w="3339465" h="896620">
                <a:moveTo>
                  <a:pt x="3178895" y="591865"/>
                </a:moveTo>
                <a:lnTo>
                  <a:pt x="3168663" y="601176"/>
                </a:lnTo>
                <a:lnTo>
                  <a:pt x="3168296" y="609107"/>
                </a:lnTo>
                <a:lnTo>
                  <a:pt x="3185300" y="627891"/>
                </a:lnTo>
                <a:lnTo>
                  <a:pt x="3197601" y="641732"/>
                </a:lnTo>
                <a:lnTo>
                  <a:pt x="3209859" y="655749"/>
                </a:lnTo>
                <a:lnTo>
                  <a:pt x="3222075" y="669942"/>
                </a:lnTo>
                <a:lnTo>
                  <a:pt x="3224557" y="672857"/>
                </a:lnTo>
                <a:lnTo>
                  <a:pt x="3228077" y="674352"/>
                </a:lnTo>
                <a:lnTo>
                  <a:pt x="3234498" y="674352"/>
                </a:lnTo>
                <a:lnTo>
                  <a:pt x="3237384" y="673376"/>
                </a:lnTo>
                <a:lnTo>
                  <a:pt x="3245007" y="666864"/>
                </a:lnTo>
                <a:lnTo>
                  <a:pt x="3245641" y="658947"/>
                </a:lnTo>
                <a:lnTo>
                  <a:pt x="3228796" y="639327"/>
                </a:lnTo>
                <a:lnTo>
                  <a:pt x="3216404" y="625147"/>
                </a:lnTo>
                <a:lnTo>
                  <a:pt x="3203966" y="611150"/>
                </a:lnTo>
                <a:lnTo>
                  <a:pt x="3186822" y="592220"/>
                </a:lnTo>
                <a:lnTo>
                  <a:pt x="3178895" y="591865"/>
                </a:lnTo>
                <a:close/>
              </a:path>
              <a:path w="3339465" h="896620">
                <a:moveTo>
                  <a:pt x="288594" y="619432"/>
                </a:moveTo>
                <a:lnTo>
                  <a:pt x="253799" y="647386"/>
                </a:lnTo>
                <a:lnTo>
                  <a:pt x="219671" y="675605"/>
                </a:lnTo>
                <a:lnTo>
                  <a:pt x="218963" y="683511"/>
                </a:lnTo>
                <a:lnTo>
                  <a:pt x="225877" y="691797"/>
                </a:lnTo>
                <a:lnTo>
                  <a:pt x="229421" y="693329"/>
                </a:lnTo>
                <a:lnTo>
                  <a:pt x="235855" y="693329"/>
                </a:lnTo>
                <a:lnTo>
                  <a:pt x="238704" y="692367"/>
                </a:lnTo>
                <a:lnTo>
                  <a:pt x="269623" y="666834"/>
                </a:lnTo>
                <a:lnTo>
                  <a:pt x="284118" y="655095"/>
                </a:lnTo>
                <a:lnTo>
                  <a:pt x="304170" y="639094"/>
                </a:lnTo>
                <a:lnTo>
                  <a:pt x="305069" y="631201"/>
                </a:lnTo>
                <a:lnTo>
                  <a:pt x="300763" y="625792"/>
                </a:lnTo>
                <a:lnTo>
                  <a:pt x="296471" y="620344"/>
                </a:lnTo>
                <a:lnTo>
                  <a:pt x="288594" y="619432"/>
                </a:lnTo>
                <a:close/>
              </a:path>
              <a:path w="3339465" h="896620">
                <a:moveTo>
                  <a:pt x="3276777" y="705264"/>
                </a:moveTo>
                <a:lnTo>
                  <a:pt x="3265965" y="713942"/>
                </a:lnTo>
                <a:lnTo>
                  <a:pt x="3265103" y="721835"/>
                </a:lnTo>
                <a:lnTo>
                  <a:pt x="3269433" y="727231"/>
                </a:lnTo>
                <a:lnTo>
                  <a:pt x="3280901" y="741654"/>
                </a:lnTo>
                <a:lnTo>
                  <a:pt x="3292321" y="756247"/>
                </a:lnTo>
                <a:lnTo>
                  <a:pt x="3303694" y="771009"/>
                </a:lnTo>
                <a:lnTo>
                  <a:pt x="3317488" y="789194"/>
                </a:lnTo>
                <a:lnTo>
                  <a:pt x="3321236" y="790918"/>
                </a:lnTo>
                <a:lnTo>
                  <a:pt x="3327669" y="790918"/>
                </a:lnTo>
                <a:lnTo>
                  <a:pt x="3330303" y="790106"/>
                </a:lnTo>
                <a:lnTo>
                  <a:pt x="3338090" y="784216"/>
                </a:lnTo>
                <a:lnTo>
                  <a:pt x="3339193" y="776361"/>
                </a:lnTo>
                <a:lnTo>
                  <a:pt x="3335026" y="770825"/>
                </a:lnTo>
                <a:lnTo>
                  <a:pt x="3323580" y="755755"/>
                </a:lnTo>
                <a:lnTo>
                  <a:pt x="3312089" y="740855"/>
                </a:lnTo>
                <a:lnTo>
                  <a:pt x="3300554" y="726124"/>
                </a:lnTo>
                <a:lnTo>
                  <a:pt x="3284654" y="706125"/>
                </a:lnTo>
                <a:lnTo>
                  <a:pt x="3276777" y="705264"/>
                </a:lnTo>
                <a:close/>
              </a:path>
              <a:path w="3339465" h="896620">
                <a:moveTo>
                  <a:pt x="173136" y="715424"/>
                </a:moveTo>
                <a:lnTo>
                  <a:pt x="139757" y="745077"/>
                </a:lnTo>
                <a:lnTo>
                  <a:pt x="107113" y="774980"/>
                </a:lnTo>
                <a:lnTo>
                  <a:pt x="106809" y="782897"/>
                </a:lnTo>
                <a:lnTo>
                  <a:pt x="113976" y="790651"/>
                </a:lnTo>
                <a:lnTo>
                  <a:pt x="117331" y="791994"/>
                </a:lnTo>
                <a:lnTo>
                  <a:pt x="123752" y="791994"/>
                </a:lnTo>
                <a:lnTo>
                  <a:pt x="126803" y="790879"/>
                </a:lnTo>
                <a:lnTo>
                  <a:pt x="142792" y="776177"/>
                </a:lnTo>
                <a:lnTo>
                  <a:pt x="156530" y="763711"/>
                </a:lnTo>
                <a:lnTo>
                  <a:pt x="170432" y="751264"/>
                </a:lnTo>
                <a:lnTo>
                  <a:pt x="189712" y="734276"/>
                </a:lnTo>
                <a:lnTo>
                  <a:pt x="190218" y="726344"/>
                </a:lnTo>
                <a:lnTo>
                  <a:pt x="181063" y="715880"/>
                </a:lnTo>
                <a:lnTo>
                  <a:pt x="173136" y="715424"/>
                </a:lnTo>
                <a:close/>
              </a:path>
              <a:path w="3339465" h="896620">
                <a:moveTo>
                  <a:pt x="62730" y="817154"/>
                </a:moveTo>
                <a:lnTo>
                  <a:pt x="30906" y="848600"/>
                </a:lnTo>
                <a:lnTo>
                  <a:pt x="0" y="880220"/>
                </a:lnTo>
                <a:lnTo>
                  <a:pt x="138" y="888163"/>
                </a:lnTo>
                <a:lnTo>
                  <a:pt x="7559" y="895320"/>
                </a:lnTo>
                <a:lnTo>
                  <a:pt x="10699" y="896486"/>
                </a:lnTo>
                <a:lnTo>
                  <a:pt x="17106" y="896486"/>
                </a:lnTo>
                <a:lnTo>
                  <a:pt x="20386" y="895207"/>
                </a:lnTo>
                <a:lnTo>
                  <a:pt x="35668" y="879473"/>
                </a:lnTo>
                <a:lnTo>
                  <a:pt x="48687" y="866286"/>
                </a:lnTo>
                <a:lnTo>
                  <a:pt x="61897" y="853101"/>
                </a:lnTo>
                <a:lnTo>
                  <a:pt x="80242" y="835080"/>
                </a:lnTo>
                <a:lnTo>
                  <a:pt x="80331" y="827151"/>
                </a:lnTo>
                <a:lnTo>
                  <a:pt x="70670" y="817243"/>
                </a:lnTo>
                <a:lnTo>
                  <a:pt x="62730" y="817154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9775" y="3525352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2242" y="0"/>
                </a:moveTo>
                <a:lnTo>
                  <a:pt x="10751" y="26601"/>
                </a:lnTo>
                <a:lnTo>
                  <a:pt x="0" y="38854"/>
                </a:lnTo>
                <a:lnTo>
                  <a:pt x="532" y="46760"/>
                </a:lnTo>
                <a:lnTo>
                  <a:pt x="8092" y="53423"/>
                </a:lnTo>
                <a:lnTo>
                  <a:pt x="11042" y="54437"/>
                </a:lnTo>
                <a:lnTo>
                  <a:pt x="17449" y="54437"/>
                </a:lnTo>
                <a:lnTo>
                  <a:pt x="20932" y="52993"/>
                </a:lnTo>
                <a:lnTo>
                  <a:pt x="29519" y="43222"/>
                </a:lnTo>
                <a:lnTo>
                  <a:pt x="41931" y="29325"/>
                </a:lnTo>
                <a:lnTo>
                  <a:pt x="52880" y="17241"/>
                </a:lnTo>
                <a:lnTo>
                  <a:pt x="52500" y="9311"/>
                </a:lnTo>
                <a:lnTo>
                  <a:pt x="42242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05908" y="2514888"/>
            <a:ext cx="319150" cy="120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98264" y="1503471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80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0"/>
                </a:lnTo>
                <a:lnTo>
                  <a:pt x="66068" y="157352"/>
                </a:lnTo>
                <a:lnTo>
                  <a:pt x="43316" y="194508"/>
                </a:lnTo>
                <a:lnTo>
                  <a:pt x="25021" y="234403"/>
                </a:lnTo>
                <a:lnTo>
                  <a:pt x="11527" y="276695"/>
                </a:lnTo>
                <a:lnTo>
                  <a:pt x="3179" y="321038"/>
                </a:lnTo>
                <a:lnTo>
                  <a:pt x="319" y="367090"/>
                </a:lnTo>
                <a:lnTo>
                  <a:pt x="0" y="390231"/>
                </a:lnTo>
                <a:lnTo>
                  <a:pt x="10174" y="456680"/>
                </a:lnTo>
                <a:lnTo>
                  <a:pt x="47543" y="561973"/>
                </a:lnTo>
                <a:lnTo>
                  <a:pt x="128808" y="701649"/>
                </a:lnTo>
                <a:lnTo>
                  <a:pt x="193614" y="798828"/>
                </a:lnTo>
                <a:lnTo>
                  <a:pt x="272507" y="921699"/>
                </a:lnTo>
                <a:lnTo>
                  <a:pt x="339154" y="1027084"/>
                </a:lnTo>
                <a:lnTo>
                  <a:pt x="367221" y="1071807"/>
                </a:lnTo>
                <a:lnTo>
                  <a:pt x="395296" y="1027084"/>
                </a:lnTo>
                <a:lnTo>
                  <a:pt x="461959" y="921699"/>
                </a:lnTo>
                <a:lnTo>
                  <a:pt x="540866" y="798828"/>
                </a:lnTo>
                <a:lnTo>
                  <a:pt x="605672" y="701649"/>
                </a:lnTo>
                <a:lnTo>
                  <a:pt x="686944" y="561973"/>
                </a:lnTo>
                <a:lnTo>
                  <a:pt x="724303" y="456680"/>
                </a:lnTo>
                <a:lnTo>
                  <a:pt x="734463" y="390231"/>
                </a:lnTo>
                <a:lnTo>
                  <a:pt x="734135" y="367090"/>
                </a:lnTo>
                <a:lnTo>
                  <a:pt x="731276" y="321038"/>
                </a:lnTo>
                <a:lnTo>
                  <a:pt x="722929" y="276695"/>
                </a:lnTo>
                <a:lnTo>
                  <a:pt x="709436" y="234403"/>
                </a:lnTo>
                <a:lnTo>
                  <a:pt x="691143" y="194508"/>
                </a:lnTo>
                <a:lnTo>
                  <a:pt x="668393" y="157352"/>
                </a:lnTo>
                <a:lnTo>
                  <a:pt x="641530" y="123280"/>
                </a:lnTo>
                <a:lnTo>
                  <a:pt x="610898" y="92636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3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8092" y="160955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5">
                <a:moveTo>
                  <a:pt x="267398" y="0"/>
                </a:moveTo>
                <a:lnTo>
                  <a:pt x="219332" y="4310"/>
                </a:lnTo>
                <a:lnTo>
                  <a:pt x="174092" y="16736"/>
                </a:lnTo>
                <a:lnTo>
                  <a:pt x="132435" y="36524"/>
                </a:lnTo>
                <a:lnTo>
                  <a:pt x="95115" y="62917"/>
                </a:lnTo>
                <a:lnTo>
                  <a:pt x="62887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8" y="219438"/>
                </a:lnTo>
                <a:lnTo>
                  <a:pt x="0" y="267528"/>
                </a:lnTo>
                <a:lnTo>
                  <a:pt x="4308" y="315617"/>
                </a:lnTo>
                <a:lnTo>
                  <a:pt x="16728" y="360878"/>
                </a:lnTo>
                <a:lnTo>
                  <a:pt x="36506" y="402555"/>
                </a:lnTo>
                <a:lnTo>
                  <a:pt x="62887" y="439894"/>
                </a:lnTo>
                <a:lnTo>
                  <a:pt x="95115" y="472137"/>
                </a:lnTo>
                <a:lnTo>
                  <a:pt x="132435" y="498530"/>
                </a:lnTo>
                <a:lnTo>
                  <a:pt x="174092" y="518318"/>
                </a:lnTo>
                <a:lnTo>
                  <a:pt x="219332" y="530744"/>
                </a:lnTo>
                <a:lnTo>
                  <a:pt x="267398" y="535054"/>
                </a:lnTo>
                <a:lnTo>
                  <a:pt x="315465" y="530744"/>
                </a:lnTo>
                <a:lnTo>
                  <a:pt x="360704" y="518318"/>
                </a:lnTo>
                <a:lnTo>
                  <a:pt x="402362" y="498530"/>
                </a:lnTo>
                <a:lnTo>
                  <a:pt x="439682" y="472137"/>
                </a:lnTo>
                <a:lnTo>
                  <a:pt x="471910" y="439894"/>
                </a:lnTo>
                <a:lnTo>
                  <a:pt x="498290" y="402555"/>
                </a:lnTo>
                <a:lnTo>
                  <a:pt x="518068" y="360878"/>
                </a:lnTo>
                <a:lnTo>
                  <a:pt x="530489" y="315617"/>
                </a:lnTo>
                <a:lnTo>
                  <a:pt x="534797" y="267528"/>
                </a:lnTo>
                <a:lnTo>
                  <a:pt x="530489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10" y="95160"/>
                </a:lnTo>
                <a:lnTo>
                  <a:pt x="439682" y="62917"/>
                </a:lnTo>
                <a:lnTo>
                  <a:pt x="402362" y="36524"/>
                </a:lnTo>
                <a:lnTo>
                  <a:pt x="360704" y="16736"/>
                </a:lnTo>
                <a:lnTo>
                  <a:pt x="315465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03646" y="1757772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80">
                <a:moveTo>
                  <a:pt x="0" y="412255"/>
                </a:moveTo>
                <a:lnTo>
                  <a:pt x="5565" y="420876"/>
                </a:lnTo>
                <a:lnTo>
                  <a:pt x="11350" y="429656"/>
                </a:lnTo>
                <a:lnTo>
                  <a:pt x="17247" y="438407"/>
                </a:lnTo>
                <a:lnTo>
                  <a:pt x="23426" y="447348"/>
                </a:lnTo>
                <a:lnTo>
                  <a:pt x="88232" y="544527"/>
                </a:lnTo>
                <a:lnTo>
                  <a:pt x="167125" y="667398"/>
                </a:lnTo>
                <a:lnTo>
                  <a:pt x="233772" y="772783"/>
                </a:lnTo>
                <a:lnTo>
                  <a:pt x="261839" y="817506"/>
                </a:lnTo>
                <a:lnTo>
                  <a:pt x="289914" y="772783"/>
                </a:lnTo>
                <a:lnTo>
                  <a:pt x="356577" y="667398"/>
                </a:lnTo>
                <a:lnTo>
                  <a:pt x="435484" y="544527"/>
                </a:lnTo>
                <a:lnTo>
                  <a:pt x="496328" y="453290"/>
                </a:lnTo>
                <a:lnTo>
                  <a:pt x="182355" y="453290"/>
                </a:lnTo>
                <a:lnTo>
                  <a:pt x="134111" y="450542"/>
                </a:lnTo>
                <a:lnTo>
                  <a:pt x="87474" y="442541"/>
                </a:lnTo>
                <a:lnTo>
                  <a:pt x="42689" y="429656"/>
                </a:lnTo>
                <a:lnTo>
                  <a:pt x="0" y="412255"/>
                </a:lnTo>
                <a:close/>
              </a:path>
              <a:path w="629284" h="817880">
                <a:moveTo>
                  <a:pt x="611064" y="0"/>
                </a:moveTo>
                <a:lnTo>
                  <a:pt x="611469" y="7727"/>
                </a:lnTo>
                <a:lnTo>
                  <a:pt x="612228" y="15379"/>
                </a:lnTo>
                <a:lnTo>
                  <a:pt x="612228" y="23209"/>
                </a:lnTo>
                <a:lnTo>
                  <a:pt x="609706" y="70073"/>
                </a:lnTo>
                <a:lnTo>
                  <a:pt x="602314" y="115475"/>
                </a:lnTo>
                <a:lnTo>
                  <a:pt x="590315" y="159153"/>
                </a:lnTo>
                <a:lnTo>
                  <a:pt x="573969" y="200844"/>
                </a:lnTo>
                <a:lnTo>
                  <a:pt x="553541" y="240285"/>
                </a:lnTo>
                <a:lnTo>
                  <a:pt x="529292" y="277215"/>
                </a:lnTo>
                <a:lnTo>
                  <a:pt x="501483" y="311371"/>
                </a:lnTo>
                <a:lnTo>
                  <a:pt x="470378" y="342492"/>
                </a:lnTo>
                <a:lnTo>
                  <a:pt x="436239" y="370313"/>
                </a:lnTo>
                <a:lnTo>
                  <a:pt x="399327" y="394575"/>
                </a:lnTo>
                <a:lnTo>
                  <a:pt x="359904" y="415013"/>
                </a:lnTo>
                <a:lnTo>
                  <a:pt x="318234" y="431366"/>
                </a:lnTo>
                <a:lnTo>
                  <a:pt x="274577" y="443371"/>
                </a:lnTo>
                <a:lnTo>
                  <a:pt x="229197" y="450767"/>
                </a:lnTo>
                <a:lnTo>
                  <a:pt x="182355" y="453290"/>
                </a:lnTo>
                <a:lnTo>
                  <a:pt x="496328" y="453290"/>
                </a:lnTo>
                <a:lnTo>
                  <a:pt x="500291" y="447348"/>
                </a:lnTo>
                <a:lnTo>
                  <a:pt x="581562" y="307672"/>
                </a:lnTo>
                <a:lnTo>
                  <a:pt x="618921" y="202379"/>
                </a:lnTo>
                <a:lnTo>
                  <a:pt x="629081" y="135930"/>
                </a:lnTo>
                <a:lnTo>
                  <a:pt x="628754" y="112789"/>
                </a:lnTo>
                <a:lnTo>
                  <a:pt x="627601" y="83558"/>
                </a:lnTo>
                <a:lnTo>
                  <a:pt x="624206" y="54960"/>
                </a:lnTo>
                <a:lnTo>
                  <a:pt x="618663" y="27079"/>
                </a:lnTo>
                <a:lnTo>
                  <a:pt x="611064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98092" y="1609552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2" y="4310"/>
                </a:lnTo>
                <a:lnTo>
                  <a:pt x="174092" y="16736"/>
                </a:lnTo>
                <a:lnTo>
                  <a:pt x="132435" y="36524"/>
                </a:lnTo>
                <a:lnTo>
                  <a:pt x="95115" y="62917"/>
                </a:lnTo>
                <a:lnTo>
                  <a:pt x="62887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8" y="219438"/>
                </a:lnTo>
                <a:lnTo>
                  <a:pt x="0" y="267528"/>
                </a:lnTo>
                <a:lnTo>
                  <a:pt x="5759" y="322884"/>
                </a:lnTo>
                <a:lnTo>
                  <a:pt x="22240" y="374272"/>
                </a:lnTo>
                <a:lnTo>
                  <a:pt x="48244" y="420552"/>
                </a:lnTo>
                <a:lnTo>
                  <a:pt x="82574" y="460588"/>
                </a:lnTo>
                <a:lnTo>
                  <a:pt x="51628" y="422192"/>
                </a:lnTo>
                <a:lnTo>
                  <a:pt x="28266" y="378349"/>
                </a:lnTo>
                <a:lnTo>
                  <a:pt x="13504" y="330033"/>
                </a:lnTo>
                <a:lnTo>
                  <a:pt x="8357" y="278220"/>
                </a:lnTo>
                <a:lnTo>
                  <a:pt x="12568" y="231214"/>
                </a:lnTo>
                <a:lnTo>
                  <a:pt x="24709" y="186972"/>
                </a:lnTo>
                <a:lnTo>
                  <a:pt x="44042" y="146232"/>
                </a:lnTo>
                <a:lnTo>
                  <a:pt x="69828" y="109734"/>
                </a:lnTo>
                <a:lnTo>
                  <a:pt x="101331" y="78215"/>
                </a:lnTo>
                <a:lnTo>
                  <a:pt x="137811" y="52415"/>
                </a:lnTo>
                <a:lnTo>
                  <a:pt x="178532" y="33071"/>
                </a:lnTo>
                <a:lnTo>
                  <a:pt x="222754" y="20924"/>
                </a:lnTo>
                <a:lnTo>
                  <a:pt x="269741" y="16710"/>
                </a:lnTo>
                <a:lnTo>
                  <a:pt x="360610" y="16710"/>
                </a:lnTo>
                <a:lnTo>
                  <a:pt x="315465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10" y="16710"/>
                </a:moveTo>
                <a:lnTo>
                  <a:pt x="269741" y="16710"/>
                </a:lnTo>
                <a:lnTo>
                  <a:pt x="316724" y="20924"/>
                </a:lnTo>
                <a:lnTo>
                  <a:pt x="360943" y="33071"/>
                </a:lnTo>
                <a:lnTo>
                  <a:pt x="401661" y="52415"/>
                </a:lnTo>
                <a:lnTo>
                  <a:pt x="438140" y="78215"/>
                </a:lnTo>
                <a:lnTo>
                  <a:pt x="469641" y="109734"/>
                </a:lnTo>
                <a:lnTo>
                  <a:pt x="495427" y="146232"/>
                </a:lnTo>
                <a:lnTo>
                  <a:pt x="514759" y="186972"/>
                </a:lnTo>
                <a:lnTo>
                  <a:pt x="526900" y="231214"/>
                </a:lnTo>
                <a:lnTo>
                  <a:pt x="531111" y="278220"/>
                </a:lnTo>
                <a:lnTo>
                  <a:pt x="529917" y="303008"/>
                </a:lnTo>
                <a:lnTo>
                  <a:pt x="526431" y="327115"/>
                </a:lnTo>
                <a:lnTo>
                  <a:pt x="520796" y="350461"/>
                </a:lnTo>
                <a:lnTo>
                  <a:pt x="513156" y="372969"/>
                </a:lnTo>
                <a:lnTo>
                  <a:pt x="522397" y="348105"/>
                </a:lnTo>
                <a:lnTo>
                  <a:pt x="529185" y="322153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9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10" y="95160"/>
                </a:lnTo>
                <a:lnTo>
                  <a:pt x="439682" y="62917"/>
                </a:lnTo>
                <a:lnTo>
                  <a:pt x="402362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8543" y="2272318"/>
            <a:ext cx="213834" cy="8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39405" y="1594645"/>
            <a:ext cx="492125" cy="718185"/>
          </a:xfrm>
          <a:custGeom>
            <a:avLst/>
            <a:gdLst/>
            <a:ahLst/>
            <a:cxnLst/>
            <a:rect l="l" t="t" r="r" b="b"/>
            <a:pathLst>
              <a:path w="492125" h="718185">
                <a:moveTo>
                  <a:pt x="246059" y="0"/>
                </a:moveTo>
                <a:lnTo>
                  <a:pt x="196522" y="4995"/>
                </a:lnTo>
                <a:lnTo>
                  <a:pt x="150378" y="19324"/>
                </a:lnTo>
                <a:lnTo>
                  <a:pt x="108618" y="41998"/>
                </a:lnTo>
                <a:lnTo>
                  <a:pt x="72232" y="72028"/>
                </a:lnTo>
                <a:lnTo>
                  <a:pt x="42208" y="108427"/>
                </a:lnTo>
                <a:lnTo>
                  <a:pt x="19537" y="150206"/>
                </a:lnTo>
                <a:lnTo>
                  <a:pt x="5208" y="196377"/>
                </a:lnTo>
                <a:lnTo>
                  <a:pt x="212" y="245952"/>
                </a:lnTo>
                <a:lnTo>
                  <a:pt x="0" y="261456"/>
                </a:lnTo>
                <a:lnTo>
                  <a:pt x="6819" y="305978"/>
                </a:lnTo>
                <a:lnTo>
                  <a:pt x="31859" y="376527"/>
                </a:lnTo>
                <a:lnTo>
                  <a:pt x="86306" y="470114"/>
                </a:lnTo>
                <a:lnTo>
                  <a:pt x="129735" y="535227"/>
                </a:lnTo>
                <a:lnTo>
                  <a:pt x="182598" y="617554"/>
                </a:lnTo>
                <a:lnTo>
                  <a:pt x="227253" y="688165"/>
                </a:lnTo>
                <a:lnTo>
                  <a:pt x="246059" y="718131"/>
                </a:lnTo>
                <a:lnTo>
                  <a:pt x="264868" y="688165"/>
                </a:lnTo>
                <a:lnTo>
                  <a:pt x="309531" y="617554"/>
                </a:lnTo>
                <a:lnTo>
                  <a:pt x="362398" y="535227"/>
                </a:lnTo>
                <a:lnTo>
                  <a:pt x="405824" y="470114"/>
                </a:lnTo>
                <a:lnTo>
                  <a:pt x="460273" y="376527"/>
                </a:lnTo>
                <a:lnTo>
                  <a:pt x="485303" y="305978"/>
                </a:lnTo>
                <a:lnTo>
                  <a:pt x="492111" y="261456"/>
                </a:lnTo>
                <a:lnTo>
                  <a:pt x="491893" y="245952"/>
                </a:lnTo>
                <a:lnTo>
                  <a:pt x="486898" y="196377"/>
                </a:lnTo>
                <a:lnTo>
                  <a:pt x="472574" y="150206"/>
                </a:lnTo>
                <a:lnTo>
                  <a:pt x="449908" y="108427"/>
                </a:lnTo>
                <a:lnTo>
                  <a:pt x="419889" y="72028"/>
                </a:lnTo>
                <a:lnTo>
                  <a:pt x="383507" y="41998"/>
                </a:lnTo>
                <a:lnTo>
                  <a:pt x="341748" y="19324"/>
                </a:lnTo>
                <a:lnTo>
                  <a:pt x="295603" y="4995"/>
                </a:lnTo>
                <a:lnTo>
                  <a:pt x="246059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06298" y="1665720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58775" h="358775">
                <a:moveTo>
                  <a:pt x="179165" y="0"/>
                </a:moveTo>
                <a:lnTo>
                  <a:pt x="131537" y="6402"/>
                </a:lnTo>
                <a:lnTo>
                  <a:pt x="88738" y="24470"/>
                </a:lnTo>
                <a:lnTo>
                  <a:pt x="52477" y="52496"/>
                </a:lnTo>
                <a:lnTo>
                  <a:pt x="24462" y="88772"/>
                </a:lnTo>
                <a:lnTo>
                  <a:pt x="6400" y="131589"/>
                </a:lnTo>
                <a:lnTo>
                  <a:pt x="0" y="179238"/>
                </a:lnTo>
                <a:lnTo>
                  <a:pt x="6400" y="226899"/>
                </a:lnTo>
                <a:lnTo>
                  <a:pt x="24462" y="269723"/>
                </a:lnTo>
                <a:lnTo>
                  <a:pt x="52477" y="306003"/>
                </a:lnTo>
                <a:lnTo>
                  <a:pt x="88738" y="334031"/>
                </a:lnTo>
                <a:lnTo>
                  <a:pt x="131537" y="352100"/>
                </a:lnTo>
                <a:lnTo>
                  <a:pt x="179165" y="358503"/>
                </a:lnTo>
                <a:lnTo>
                  <a:pt x="226791" y="352100"/>
                </a:lnTo>
                <a:lnTo>
                  <a:pt x="269587" y="334031"/>
                </a:lnTo>
                <a:lnTo>
                  <a:pt x="305845" y="306003"/>
                </a:lnTo>
                <a:lnTo>
                  <a:pt x="333857" y="269723"/>
                </a:lnTo>
                <a:lnTo>
                  <a:pt x="351917" y="226899"/>
                </a:lnTo>
                <a:lnTo>
                  <a:pt x="358316" y="179238"/>
                </a:lnTo>
                <a:lnTo>
                  <a:pt x="351917" y="131589"/>
                </a:lnTo>
                <a:lnTo>
                  <a:pt x="333857" y="88772"/>
                </a:lnTo>
                <a:lnTo>
                  <a:pt x="305845" y="52496"/>
                </a:lnTo>
                <a:lnTo>
                  <a:pt x="269587" y="24470"/>
                </a:lnTo>
                <a:lnTo>
                  <a:pt x="226791" y="6402"/>
                </a:lnTo>
                <a:lnTo>
                  <a:pt x="179165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0010" y="1765028"/>
            <a:ext cx="421640" cy="548005"/>
          </a:xfrm>
          <a:custGeom>
            <a:avLst/>
            <a:gdLst/>
            <a:ahLst/>
            <a:cxnLst/>
            <a:rect l="l" t="t" r="r" b="b"/>
            <a:pathLst>
              <a:path w="421639" h="548005">
                <a:moveTo>
                  <a:pt x="0" y="276218"/>
                </a:moveTo>
                <a:lnTo>
                  <a:pt x="3733" y="281994"/>
                </a:lnTo>
                <a:lnTo>
                  <a:pt x="7612" y="287880"/>
                </a:lnTo>
                <a:lnTo>
                  <a:pt x="11561" y="293741"/>
                </a:lnTo>
                <a:lnTo>
                  <a:pt x="15701" y="299731"/>
                </a:lnTo>
                <a:lnTo>
                  <a:pt x="59130" y="364843"/>
                </a:lnTo>
                <a:lnTo>
                  <a:pt x="111993" y="447170"/>
                </a:lnTo>
                <a:lnTo>
                  <a:pt x="156648" y="517782"/>
                </a:lnTo>
                <a:lnTo>
                  <a:pt x="175454" y="547748"/>
                </a:lnTo>
                <a:lnTo>
                  <a:pt x="194263" y="517782"/>
                </a:lnTo>
                <a:lnTo>
                  <a:pt x="238926" y="447170"/>
                </a:lnTo>
                <a:lnTo>
                  <a:pt x="291793" y="364843"/>
                </a:lnTo>
                <a:lnTo>
                  <a:pt x="332557" y="303721"/>
                </a:lnTo>
                <a:lnTo>
                  <a:pt x="122194" y="303721"/>
                </a:lnTo>
                <a:lnTo>
                  <a:pt x="89867" y="301879"/>
                </a:lnTo>
                <a:lnTo>
                  <a:pt x="58618" y="296516"/>
                </a:lnTo>
                <a:lnTo>
                  <a:pt x="28609" y="287880"/>
                </a:lnTo>
                <a:lnTo>
                  <a:pt x="0" y="276218"/>
                </a:lnTo>
                <a:close/>
              </a:path>
              <a:path w="421639" h="548005">
                <a:moveTo>
                  <a:pt x="409422" y="0"/>
                </a:moveTo>
                <a:lnTo>
                  <a:pt x="409701" y="5181"/>
                </a:lnTo>
                <a:lnTo>
                  <a:pt x="410207" y="10312"/>
                </a:lnTo>
                <a:lnTo>
                  <a:pt x="410207" y="15557"/>
                </a:lnTo>
                <a:lnTo>
                  <a:pt x="406437" y="62298"/>
                </a:lnTo>
                <a:lnTo>
                  <a:pt x="395524" y="106638"/>
                </a:lnTo>
                <a:lnTo>
                  <a:pt x="378060" y="147983"/>
                </a:lnTo>
                <a:lnTo>
                  <a:pt x="354639" y="185741"/>
                </a:lnTo>
                <a:lnTo>
                  <a:pt x="325852" y="219318"/>
                </a:lnTo>
                <a:lnTo>
                  <a:pt x="292293" y="248121"/>
                </a:lnTo>
                <a:lnTo>
                  <a:pt x="254555" y="271556"/>
                </a:lnTo>
                <a:lnTo>
                  <a:pt x="213230" y="289030"/>
                </a:lnTo>
                <a:lnTo>
                  <a:pt x="168912" y="299950"/>
                </a:lnTo>
                <a:lnTo>
                  <a:pt x="122194" y="303721"/>
                </a:lnTo>
                <a:lnTo>
                  <a:pt x="332557" y="303721"/>
                </a:lnTo>
                <a:lnTo>
                  <a:pt x="335219" y="299731"/>
                </a:lnTo>
                <a:lnTo>
                  <a:pt x="389668" y="206144"/>
                </a:lnTo>
                <a:lnTo>
                  <a:pt x="414698" y="135595"/>
                </a:lnTo>
                <a:lnTo>
                  <a:pt x="421506" y="91073"/>
                </a:lnTo>
                <a:lnTo>
                  <a:pt x="421288" y="75568"/>
                </a:lnTo>
                <a:lnTo>
                  <a:pt x="420515" y="55986"/>
                </a:lnTo>
                <a:lnTo>
                  <a:pt x="418237" y="36824"/>
                </a:lnTo>
                <a:lnTo>
                  <a:pt x="414519" y="18142"/>
                </a:lnTo>
                <a:lnTo>
                  <a:pt x="409422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6298" y="1665719"/>
            <a:ext cx="358775" cy="308610"/>
          </a:xfrm>
          <a:custGeom>
            <a:avLst/>
            <a:gdLst/>
            <a:ahLst/>
            <a:cxnLst/>
            <a:rect l="l" t="t" r="r" b="b"/>
            <a:pathLst>
              <a:path w="358775" h="308610">
                <a:moveTo>
                  <a:pt x="179165" y="0"/>
                </a:moveTo>
                <a:lnTo>
                  <a:pt x="131537" y="6402"/>
                </a:lnTo>
                <a:lnTo>
                  <a:pt x="88738" y="24471"/>
                </a:lnTo>
                <a:lnTo>
                  <a:pt x="52477" y="52498"/>
                </a:lnTo>
                <a:lnTo>
                  <a:pt x="24462" y="88776"/>
                </a:lnTo>
                <a:lnTo>
                  <a:pt x="6400" y="131596"/>
                </a:lnTo>
                <a:lnTo>
                  <a:pt x="0" y="179251"/>
                </a:lnTo>
                <a:lnTo>
                  <a:pt x="3858" y="216342"/>
                </a:lnTo>
                <a:lnTo>
                  <a:pt x="14899" y="250771"/>
                </a:lnTo>
                <a:lnTo>
                  <a:pt x="32325" y="281778"/>
                </a:lnTo>
                <a:lnTo>
                  <a:pt x="55336" y="308599"/>
                </a:lnTo>
                <a:lnTo>
                  <a:pt x="34593" y="282876"/>
                </a:lnTo>
                <a:lnTo>
                  <a:pt x="18937" y="253501"/>
                </a:lnTo>
                <a:lnTo>
                  <a:pt x="9045" y="221131"/>
                </a:lnTo>
                <a:lnTo>
                  <a:pt x="5596" y="186422"/>
                </a:lnTo>
                <a:lnTo>
                  <a:pt x="11851" y="139835"/>
                </a:lnTo>
                <a:lnTo>
                  <a:pt x="29504" y="97976"/>
                </a:lnTo>
                <a:lnTo>
                  <a:pt x="56885" y="62515"/>
                </a:lnTo>
                <a:lnTo>
                  <a:pt x="92328" y="35119"/>
                </a:lnTo>
                <a:lnTo>
                  <a:pt x="134163" y="17458"/>
                </a:lnTo>
                <a:lnTo>
                  <a:pt x="180722" y="11200"/>
                </a:lnTo>
                <a:lnTo>
                  <a:pt x="238155" y="11200"/>
                </a:lnTo>
                <a:lnTo>
                  <a:pt x="226791" y="6402"/>
                </a:lnTo>
                <a:lnTo>
                  <a:pt x="179165" y="0"/>
                </a:lnTo>
                <a:close/>
              </a:path>
              <a:path w="358775" h="308610">
                <a:moveTo>
                  <a:pt x="238155" y="11200"/>
                </a:moveTo>
                <a:lnTo>
                  <a:pt x="180722" y="11200"/>
                </a:lnTo>
                <a:lnTo>
                  <a:pt x="227282" y="17458"/>
                </a:lnTo>
                <a:lnTo>
                  <a:pt x="269119" y="35119"/>
                </a:lnTo>
                <a:lnTo>
                  <a:pt x="304565" y="62515"/>
                </a:lnTo>
                <a:lnTo>
                  <a:pt x="331949" y="97976"/>
                </a:lnTo>
                <a:lnTo>
                  <a:pt x="349604" y="139835"/>
                </a:lnTo>
                <a:lnTo>
                  <a:pt x="355860" y="186422"/>
                </a:lnTo>
                <a:lnTo>
                  <a:pt x="355058" y="203029"/>
                </a:lnTo>
                <a:lnTo>
                  <a:pt x="352718" y="219178"/>
                </a:lnTo>
                <a:lnTo>
                  <a:pt x="348942" y="234817"/>
                </a:lnTo>
                <a:lnTo>
                  <a:pt x="343830" y="249892"/>
                </a:lnTo>
                <a:lnTo>
                  <a:pt x="350015" y="233239"/>
                </a:lnTo>
                <a:lnTo>
                  <a:pt x="354558" y="215854"/>
                </a:lnTo>
                <a:lnTo>
                  <a:pt x="357360" y="197828"/>
                </a:lnTo>
                <a:lnTo>
                  <a:pt x="358316" y="179251"/>
                </a:lnTo>
                <a:lnTo>
                  <a:pt x="351917" y="131596"/>
                </a:lnTo>
                <a:lnTo>
                  <a:pt x="333857" y="88776"/>
                </a:lnTo>
                <a:lnTo>
                  <a:pt x="305845" y="52498"/>
                </a:lnTo>
                <a:lnTo>
                  <a:pt x="269587" y="24471"/>
                </a:lnTo>
                <a:lnTo>
                  <a:pt x="238155" y="1120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9595" y="3569618"/>
            <a:ext cx="319138" cy="120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1935" y="2558200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1"/>
                </a:lnTo>
                <a:lnTo>
                  <a:pt x="66068" y="157353"/>
                </a:lnTo>
                <a:lnTo>
                  <a:pt x="43316" y="194508"/>
                </a:lnTo>
                <a:lnTo>
                  <a:pt x="25021" y="234404"/>
                </a:lnTo>
                <a:lnTo>
                  <a:pt x="11527" y="276695"/>
                </a:lnTo>
                <a:lnTo>
                  <a:pt x="3179" y="321039"/>
                </a:lnTo>
                <a:lnTo>
                  <a:pt x="319" y="367092"/>
                </a:lnTo>
                <a:lnTo>
                  <a:pt x="0" y="390233"/>
                </a:lnTo>
                <a:lnTo>
                  <a:pt x="10174" y="456681"/>
                </a:lnTo>
                <a:lnTo>
                  <a:pt x="47543" y="561974"/>
                </a:lnTo>
                <a:lnTo>
                  <a:pt x="128808" y="701649"/>
                </a:lnTo>
                <a:lnTo>
                  <a:pt x="193614" y="798834"/>
                </a:lnTo>
                <a:lnTo>
                  <a:pt x="272507" y="921704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6" y="1027086"/>
                </a:lnTo>
                <a:lnTo>
                  <a:pt x="461958" y="921704"/>
                </a:lnTo>
                <a:lnTo>
                  <a:pt x="540865" y="798834"/>
                </a:lnTo>
                <a:lnTo>
                  <a:pt x="605672" y="701649"/>
                </a:lnTo>
                <a:lnTo>
                  <a:pt x="686943" y="561974"/>
                </a:lnTo>
                <a:lnTo>
                  <a:pt x="724303" y="456681"/>
                </a:lnTo>
                <a:lnTo>
                  <a:pt x="734463" y="390233"/>
                </a:lnTo>
                <a:lnTo>
                  <a:pt x="734135" y="367092"/>
                </a:lnTo>
                <a:lnTo>
                  <a:pt x="731276" y="321039"/>
                </a:lnTo>
                <a:lnTo>
                  <a:pt x="722929" y="276695"/>
                </a:lnTo>
                <a:lnTo>
                  <a:pt x="709436" y="234404"/>
                </a:lnTo>
                <a:lnTo>
                  <a:pt x="691143" y="194508"/>
                </a:lnTo>
                <a:lnTo>
                  <a:pt x="668393" y="157353"/>
                </a:lnTo>
                <a:lnTo>
                  <a:pt x="641530" y="123281"/>
                </a:lnTo>
                <a:lnTo>
                  <a:pt x="610898" y="92636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3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E4D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1763" y="2664280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5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9"/>
                </a:lnTo>
                <a:lnTo>
                  <a:pt x="36506" y="402556"/>
                </a:lnTo>
                <a:lnTo>
                  <a:pt x="62886" y="439894"/>
                </a:lnTo>
                <a:lnTo>
                  <a:pt x="95114" y="472137"/>
                </a:lnTo>
                <a:lnTo>
                  <a:pt x="132434" y="498530"/>
                </a:lnTo>
                <a:lnTo>
                  <a:pt x="174092" y="518318"/>
                </a:lnTo>
                <a:lnTo>
                  <a:pt x="219331" y="530744"/>
                </a:lnTo>
                <a:lnTo>
                  <a:pt x="267398" y="535054"/>
                </a:lnTo>
                <a:lnTo>
                  <a:pt x="315464" y="530744"/>
                </a:lnTo>
                <a:lnTo>
                  <a:pt x="360704" y="518318"/>
                </a:lnTo>
                <a:lnTo>
                  <a:pt x="402361" y="498530"/>
                </a:lnTo>
                <a:lnTo>
                  <a:pt x="439681" y="472137"/>
                </a:lnTo>
                <a:lnTo>
                  <a:pt x="471909" y="439894"/>
                </a:lnTo>
                <a:lnTo>
                  <a:pt x="498290" y="402556"/>
                </a:lnTo>
                <a:lnTo>
                  <a:pt x="518068" y="360879"/>
                </a:lnTo>
                <a:lnTo>
                  <a:pt x="530488" y="315617"/>
                </a:lnTo>
                <a:lnTo>
                  <a:pt x="534796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7317" y="2812513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5" h="817879">
                <a:moveTo>
                  <a:pt x="0" y="412243"/>
                </a:moveTo>
                <a:lnTo>
                  <a:pt x="5565" y="420864"/>
                </a:lnTo>
                <a:lnTo>
                  <a:pt x="11350" y="429643"/>
                </a:lnTo>
                <a:lnTo>
                  <a:pt x="17247" y="438395"/>
                </a:lnTo>
                <a:lnTo>
                  <a:pt x="23426" y="447335"/>
                </a:lnTo>
                <a:lnTo>
                  <a:pt x="88232" y="544520"/>
                </a:lnTo>
                <a:lnTo>
                  <a:pt x="167125" y="667390"/>
                </a:lnTo>
                <a:lnTo>
                  <a:pt x="233772" y="772772"/>
                </a:lnTo>
                <a:lnTo>
                  <a:pt x="261839" y="817493"/>
                </a:lnTo>
                <a:lnTo>
                  <a:pt x="289914" y="772772"/>
                </a:lnTo>
                <a:lnTo>
                  <a:pt x="356577" y="667390"/>
                </a:lnTo>
                <a:lnTo>
                  <a:pt x="435483" y="544520"/>
                </a:lnTo>
                <a:lnTo>
                  <a:pt x="496328" y="453278"/>
                </a:lnTo>
                <a:lnTo>
                  <a:pt x="182355" y="453278"/>
                </a:lnTo>
                <a:lnTo>
                  <a:pt x="134111" y="450529"/>
                </a:lnTo>
                <a:lnTo>
                  <a:pt x="87474" y="442528"/>
                </a:lnTo>
                <a:lnTo>
                  <a:pt x="42689" y="429643"/>
                </a:lnTo>
                <a:lnTo>
                  <a:pt x="0" y="412243"/>
                </a:lnTo>
                <a:close/>
              </a:path>
              <a:path w="629285" h="817879">
                <a:moveTo>
                  <a:pt x="611064" y="0"/>
                </a:moveTo>
                <a:lnTo>
                  <a:pt x="611469" y="7727"/>
                </a:lnTo>
                <a:lnTo>
                  <a:pt x="612216" y="15367"/>
                </a:lnTo>
                <a:lnTo>
                  <a:pt x="612216" y="23209"/>
                </a:lnTo>
                <a:lnTo>
                  <a:pt x="609694" y="70073"/>
                </a:lnTo>
                <a:lnTo>
                  <a:pt x="602302" y="115475"/>
                </a:lnTo>
                <a:lnTo>
                  <a:pt x="590303" y="159152"/>
                </a:lnTo>
                <a:lnTo>
                  <a:pt x="573959" y="200841"/>
                </a:lnTo>
                <a:lnTo>
                  <a:pt x="553532" y="240282"/>
                </a:lnTo>
                <a:lnTo>
                  <a:pt x="529284" y="277211"/>
                </a:lnTo>
                <a:lnTo>
                  <a:pt x="501476" y="311366"/>
                </a:lnTo>
                <a:lnTo>
                  <a:pt x="470373" y="342485"/>
                </a:lnTo>
                <a:lnTo>
                  <a:pt x="436234" y="370305"/>
                </a:lnTo>
                <a:lnTo>
                  <a:pt x="399323" y="394565"/>
                </a:lnTo>
                <a:lnTo>
                  <a:pt x="359902" y="415002"/>
                </a:lnTo>
                <a:lnTo>
                  <a:pt x="318232" y="431354"/>
                </a:lnTo>
                <a:lnTo>
                  <a:pt x="274577" y="443359"/>
                </a:lnTo>
                <a:lnTo>
                  <a:pt x="229197" y="450754"/>
                </a:lnTo>
                <a:lnTo>
                  <a:pt x="182355" y="453278"/>
                </a:lnTo>
                <a:lnTo>
                  <a:pt x="496328" y="453278"/>
                </a:lnTo>
                <a:lnTo>
                  <a:pt x="500291" y="447335"/>
                </a:lnTo>
                <a:lnTo>
                  <a:pt x="581561" y="307660"/>
                </a:lnTo>
                <a:lnTo>
                  <a:pt x="618921" y="202367"/>
                </a:lnTo>
                <a:lnTo>
                  <a:pt x="629081" y="135919"/>
                </a:lnTo>
                <a:lnTo>
                  <a:pt x="628754" y="112778"/>
                </a:lnTo>
                <a:lnTo>
                  <a:pt x="627601" y="83546"/>
                </a:lnTo>
                <a:lnTo>
                  <a:pt x="624206" y="54949"/>
                </a:lnTo>
                <a:lnTo>
                  <a:pt x="618662" y="27072"/>
                </a:lnTo>
                <a:lnTo>
                  <a:pt x="611064" y="0"/>
                </a:lnTo>
                <a:close/>
              </a:path>
            </a:pathLst>
          </a:custGeom>
          <a:solidFill>
            <a:srgbClr val="FE4D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1762" y="2664279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7"/>
                </a:lnTo>
                <a:lnTo>
                  <a:pt x="48243" y="420558"/>
                </a:lnTo>
                <a:lnTo>
                  <a:pt x="82572" y="460588"/>
                </a:lnTo>
                <a:lnTo>
                  <a:pt x="51628" y="422193"/>
                </a:lnTo>
                <a:lnTo>
                  <a:pt x="28266" y="378351"/>
                </a:lnTo>
                <a:lnTo>
                  <a:pt x="13504" y="330039"/>
                </a:lnTo>
                <a:lnTo>
                  <a:pt x="8357" y="278232"/>
                </a:lnTo>
                <a:lnTo>
                  <a:pt x="12568" y="231223"/>
                </a:lnTo>
                <a:lnTo>
                  <a:pt x="24709" y="186978"/>
                </a:lnTo>
                <a:lnTo>
                  <a:pt x="44042" y="146236"/>
                </a:lnTo>
                <a:lnTo>
                  <a:pt x="69828" y="109736"/>
                </a:lnTo>
                <a:lnTo>
                  <a:pt x="101330" y="78216"/>
                </a:lnTo>
                <a:lnTo>
                  <a:pt x="137811" y="52415"/>
                </a:lnTo>
                <a:lnTo>
                  <a:pt x="178531" y="33071"/>
                </a:lnTo>
                <a:lnTo>
                  <a:pt x="222753" y="20924"/>
                </a:lnTo>
                <a:lnTo>
                  <a:pt x="269740" y="16710"/>
                </a:lnTo>
                <a:lnTo>
                  <a:pt x="360609" y="16710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09" y="16710"/>
                </a:moveTo>
                <a:lnTo>
                  <a:pt x="269740" y="16710"/>
                </a:lnTo>
                <a:lnTo>
                  <a:pt x="316723" y="20924"/>
                </a:lnTo>
                <a:lnTo>
                  <a:pt x="360943" y="33071"/>
                </a:lnTo>
                <a:lnTo>
                  <a:pt x="401661" y="52415"/>
                </a:lnTo>
                <a:lnTo>
                  <a:pt x="438140" y="78216"/>
                </a:lnTo>
                <a:lnTo>
                  <a:pt x="469641" y="109736"/>
                </a:lnTo>
                <a:lnTo>
                  <a:pt x="495427" y="146236"/>
                </a:lnTo>
                <a:lnTo>
                  <a:pt x="514759" y="186978"/>
                </a:lnTo>
                <a:lnTo>
                  <a:pt x="526900" y="231223"/>
                </a:lnTo>
                <a:lnTo>
                  <a:pt x="531111" y="278232"/>
                </a:lnTo>
                <a:lnTo>
                  <a:pt x="529915" y="303014"/>
                </a:lnTo>
                <a:lnTo>
                  <a:pt x="526426" y="327117"/>
                </a:lnTo>
                <a:lnTo>
                  <a:pt x="520790" y="350462"/>
                </a:lnTo>
                <a:lnTo>
                  <a:pt x="513156" y="372971"/>
                </a:lnTo>
                <a:lnTo>
                  <a:pt x="522397" y="348105"/>
                </a:lnTo>
                <a:lnTo>
                  <a:pt x="529185" y="322154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9736" y="3429792"/>
            <a:ext cx="319138" cy="120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2078" y="2418373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0"/>
                </a:lnTo>
                <a:lnTo>
                  <a:pt x="66068" y="157352"/>
                </a:lnTo>
                <a:lnTo>
                  <a:pt x="43316" y="194508"/>
                </a:lnTo>
                <a:lnTo>
                  <a:pt x="25021" y="234403"/>
                </a:lnTo>
                <a:lnTo>
                  <a:pt x="11527" y="276695"/>
                </a:lnTo>
                <a:lnTo>
                  <a:pt x="3179" y="321038"/>
                </a:lnTo>
                <a:lnTo>
                  <a:pt x="319" y="367090"/>
                </a:lnTo>
                <a:lnTo>
                  <a:pt x="0" y="390232"/>
                </a:lnTo>
                <a:lnTo>
                  <a:pt x="10174" y="456680"/>
                </a:lnTo>
                <a:lnTo>
                  <a:pt x="47543" y="561973"/>
                </a:lnTo>
                <a:lnTo>
                  <a:pt x="128808" y="701649"/>
                </a:lnTo>
                <a:lnTo>
                  <a:pt x="193615" y="798834"/>
                </a:lnTo>
                <a:lnTo>
                  <a:pt x="272507" y="921703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6" y="1027086"/>
                </a:lnTo>
                <a:lnTo>
                  <a:pt x="461960" y="921703"/>
                </a:lnTo>
                <a:lnTo>
                  <a:pt x="540871" y="798834"/>
                </a:lnTo>
                <a:lnTo>
                  <a:pt x="605685" y="701649"/>
                </a:lnTo>
                <a:lnTo>
                  <a:pt x="686949" y="561973"/>
                </a:lnTo>
                <a:lnTo>
                  <a:pt x="724305" y="456680"/>
                </a:lnTo>
                <a:lnTo>
                  <a:pt x="734463" y="390232"/>
                </a:lnTo>
                <a:lnTo>
                  <a:pt x="734135" y="367090"/>
                </a:lnTo>
                <a:lnTo>
                  <a:pt x="731276" y="321038"/>
                </a:lnTo>
                <a:lnTo>
                  <a:pt x="722929" y="276695"/>
                </a:lnTo>
                <a:lnTo>
                  <a:pt x="709436" y="234403"/>
                </a:lnTo>
                <a:lnTo>
                  <a:pt x="691143" y="194508"/>
                </a:lnTo>
                <a:lnTo>
                  <a:pt x="668393" y="157352"/>
                </a:lnTo>
                <a:lnTo>
                  <a:pt x="641530" y="123280"/>
                </a:lnTo>
                <a:lnTo>
                  <a:pt x="610898" y="92636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3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1907" y="2524453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5">
                <a:moveTo>
                  <a:pt x="267398" y="0"/>
                </a:moveTo>
                <a:lnTo>
                  <a:pt x="219332" y="4310"/>
                </a:lnTo>
                <a:lnTo>
                  <a:pt x="174092" y="16736"/>
                </a:lnTo>
                <a:lnTo>
                  <a:pt x="132435" y="36524"/>
                </a:lnTo>
                <a:lnTo>
                  <a:pt x="95115" y="62917"/>
                </a:lnTo>
                <a:lnTo>
                  <a:pt x="62887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8" y="219438"/>
                </a:lnTo>
                <a:lnTo>
                  <a:pt x="0" y="267528"/>
                </a:lnTo>
                <a:lnTo>
                  <a:pt x="4308" y="315617"/>
                </a:lnTo>
                <a:lnTo>
                  <a:pt x="16728" y="360879"/>
                </a:lnTo>
                <a:lnTo>
                  <a:pt x="36506" y="402556"/>
                </a:lnTo>
                <a:lnTo>
                  <a:pt x="62887" y="439894"/>
                </a:lnTo>
                <a:lnTo>
                  <a:pt x="95115" y="472137"/>
                </a:lnTo>
                <a:lnTo>
                  <a:pt x="132435" y="498530"/>
                </a:lnTo>
                <a:lnTo>
                  <a:pt x="174092" y="518318"/>
                </a:lnTo>
                <a:lnTo>
                  <a:pt x="219332" y="530744"/>
                </a:lnTo>
                <a:lnTo>
                  <a:pt x="267398" y="535054"/>
                </a:lnTo>
                <a:lnTo>
                  <a:pt x="315465" y="530744"/>
                </a:lnTo>
                <a:lnTo>
                  <a:pt x="360704" y="518318"/>
                </a:lnTo>
                <a:lnTo>
                  <a:pt x="402362" y="498530"/>
                </a:lnTo>
                <a:lnTo>
                  <a:pt x="439682" y="472137"/>
                </a:lnTo>
                <a:lnTo>
                  <a:pt x="471910" y="439894"/>
                </a:lnTo>
                <a:lnTo>
                  <a:pt x="498290" y="402556"/>
                </a:lnTo>
                <a:lnTo>
                  <a:pt x="518068" y="360879"/>
                </a:lnTo>
                <a:lnTo>
                  <a:pt x="530489" y="315617"/>
                </a:lnTo>
                <a:lnTo>
                  <a:pt x="534797" y="267528"/>
                </a:lnTo>
                <a:lnTo>
                  <a:pt x="530489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10" y="95160"/>
                </a:lnTo>
                <a:lnTo>
                  <a:pt x="439682" y="62917"/>
                </a:lnTo>
                <a:lnTo>
                  <a:pt x="402362" y="36524"/>
                </a:lnTo>
                <a:lnTo>
                  <a:pt x="360704" y="16736"/>
                </a:lnTo>
                <a:lnTo>
                  <a:pt x="315465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7460" y="2672687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79">
                <a:moveTo>
                  <a:pt x="0" y="412243"/>
                </a:moveTo>
                <a:lnTo>
                  <a:pt x="5564" y="420863"/>
                </a:lnTo>
                <a:lnTo>
                  <a:pt x="11346" y="429643"/>
                </a:lnTo>
                <a:lnTo>
                  <a:pt x="17243" y="438394"/>
                </a:lnTo>
                <a:lnTo>
                  <a:pt x="23426" y="447335"/>
                </a:lnTo>
                <a:lnTo>
                  <a:pt x="88233" y="544520"/>
                </a:lnTo>
                <a:lnTo>
                  <a:pt x="167126" y="667390"/>
                </a:lnTo>
                <a:lnTo>
                  <a:pt x="233772" y="772772"/>
                </a:lnTo>
                <a:lnTo>
                  <a:pt x="261839" y="817493"/>
                </a:lnTo>
                <a:lnTo>
                  <a:pt x="289915" y="772772"/>
                </a:lnTo>
                <a:lnTo>
                  <a:pt x="356579" y="667390"/>
                </a:lnTo>
                <a:lnTo>
                  <a:pt x="435489" y="544520"/>
                </a:lnTo>
                <a:lnTo>
                  <a:pt x="496340" y="453278"/>
                </a:lnTo>
                <a:lnTo>
                  <a:pt x="182356" y="453278"/>
                </a:lnTo>
                <a:lnTo>
                  <a:pt x="134111" y="450529"/>
                </a:lnTo>
                <a:lnTo>
                  <a:pt x="87474" y="442528"/>
                </a:lnTo>
                <a:lnTo>
                  <a:pt x="42689" y="429643"/>
                </a:lnTo>
                <a:lnTo>
                  <a:pt x="0" y="412243"/>
                </a:lnTo>
                <a:close/>
              </a:path>
              <a:path w="629284" h="817879">
                <a:moveTo>
                  <a:pt x="611064" y="0"/>
                </a:moveTo>
                <a:lnTo>
                  <a:pt x="611469" y="7727"/>
                </a:lnTo>
                <a:lnTo>
                  <a:pt x="612230" y="15366"/>
                </a:lnTo>
                <a:lnTo>
                  <a:pt x="612230" y="23209"/>
                </a:lnTo>
                <a:lnTo>
                  <a:pt x="609707" y="70073"/>
                </a:lnTo>
                <a:lnTo>
                  <a:pt x="602315" y="115475"/>
                </a:lnTo>
                <a:lnTo>
                  <a:pt x="590314" y="159152"/>
                </a:lnTo>
                <a:lnTo>
                  <a:pt x="573969" y="200841"/>
                </a:lnTo>
                <a:lnTo>
                  <a:pt x="553539" y="240282"/>
                </a:lnTo>
                <a:lnTo>
                  <a:pt x="529289" y="277211"/>
                </a:lnTo>
                <a:lnTo>
                  <a:pt x="501480" y="311366"/>
                </a:lnTo>
                <a:lnTo>
                  <a:pt x="470374" y="342485"/>
                </a:lnTo>
                <a:lnTo>
                  <a:pt x="436234" y="370305"/>
                </a:lnTo>
                <a:lnTo>
                  <a:pt x="399322" y="394565"/>
                </a:lnTo>
                <a:lnTo>
                  <a:pt x="359899" y="415002"/>
                </a:lnTo>
                <a:lnTo>
                  <a:pt x="318230" y="431354"/>
                </a:lnTo>
                <a:lnTo>
                  <a:pt x="274574" y="443359"/>
                </a:lnTo>
                <a:lnTo>
                  <a:pt x="229196" y="450754"/>
                </a:lnTo>
                <a:lnTo>
                  <a:pt x="182356" y="453278"/>
                </a:lnTo>
                <a:lnTo>
                  <a:pt x="496340" y="453278"/>
                </a:lnTo>
                <a:lnTo>
                  <a:pt x="500303" y="447335"/>
                </a:lnTo>
                <a:lnTo>
                  <a:pt x="581567" y="307660"/>
                </a:lnTo>
                <a:lnTo>
                  <a:pt x="618923" y="202366"/>
                </a:lnTo>
                <a:lnTo>
                  <a:pt x="629081" y="135918"/>
                </a:lnTo>
                <a:lnTo>
                  <a:pt x="628754" y="112777"/>
                </a:lnTo>
                <a:lnTo>
                  <a:pt x="627601" y="83545"/>
                </a:lnTo>
                <a:lnTo>
                  <a:pt x="624206" y="54949"/>
                </a:lnTo>
                <a:lnTo>
                  <a:pt x="618663" y="27072"/>
                </a:lnTo>
                <a:lnTo>
                  <a:pt x="611064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1907" y="2524452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2" y="4310"/>
                </a:lnTo>
                <a:lnTo>
                  <a:pt x="174092" y="16736"/>
                </a:lnTo>
                <a:lnTo>
                  <a:pt x="132435" y="36524"/>
                </a:lnTo>
                <a:lnTo>
                  <a:pt x="95115" y="62917"/>
                </a:lnTo>
                <a:lnTo>
                  <a:pt x="62887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8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7"/>
                </a:lnTo>
                <a:lnTo>
                  <a:pt x="48244" y="420558"/>
                </a:lnTo>
                <a:lnTo>
                  <a:pt x="82574" y="460588"/>
                </a:lnTo>
                <a:lnTo>
                  <a:pt x="51628" y="422193"/>
                </a:lnTo>
                <a:lnTo>
                  <a:pt x="28266" y="378351"/>
                </a:lnTo>
                <a:lnTo>
                  <a:pt x="13504" y="330039"/>
                </a:lnTo>
                <a:lnTo>
                  <a:pt x="8357" y="278232"/>
                </a:lnTo>
                <a:lnTo>
                  <a:pt x="12568" y="231223"/>
                </a:lnTo>
                <a:lnTo>
                  <a:pt x="24709" y="186978"/>
                </a:lnTo>
                <a:lnTo>
                  <a:pt x="44042" y="146236"/>
                </a:lnTo>
                <a:lnTo>
                  <a:pt x="69829" y="109736"/>
                </a:lnTo>
                <a:lnTo>
                  <a:pt x="101331" y="78216"/>
                </a:lnTo>
                <a:lnTo>
                  <a:pt x="137812" y="52415"/>
                </a:lnTo>
                <a:lnTo>
                  <a:pt x="178532" y="33071"/>
                </a:lnTo>
                <a:lnTo>
                  <a:pt x="222755" y="20924"/>
                </a:lnTo>
                <a:lnTo>
                  <a:pt x="269741" y="16710"/>
                </a:lnTo>
                <a:lnTo>
                  <a:pt x="360610" y="16710"/>
                </a:lnTo>
                <a:lnTo>
                  <a:pt x="315465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10" y="16710"/>
                </a:moveTo>
                <a:lnTo>
                  <a:pt x="269741" y="16710"/>
                </a:lnTo>
                <a:lnTo>
                  <a:pt x="316728" y="20924"/>
                </a:lnTo>
                <a:lnTo>
                  <a:pt x="360950" y="33071"/>
                </a:lnTo>
                <a:lnTo>
                  <a:pt x="401671" y="52415"/>
                </a:lnTo>
                <a:lnTo>
                  <a:pt x="438151" y="78216"/>
                </a:lnTo>
                <a:lnTo>
                  <a:pt x="469654" y="109736"/>
                </a:lnTo>
                <a:lnTo>
                  <a:pt x="495440" y="146236"/>
                </a:lnTo>
                <a:lnTo>
                  <a:pt x="514773" y="186978"/>
                </a:lnTo>
                <a:lnTo>
                  <a:pt x="526914" y="231223"/>
                </a:lnTo>
                <a:lnTo>
                  <a:pt x="531125" y="278232"/>
                </a:lnTo>
                <a:lnTo>
                  <a:pt x="529929" y="303014"/>
                </a:lnTo>
                <a:lnTo>
                  <a:pt x="526438" y="327117"/>
                </a:lnTo>
                <a:lnTo>
                  <a:pt x="520798" y="350462"/>
                </a:lnTo>
                <a:lnTo>
                  <a:pt x="513156" y="372971"/>
                </a:lnTo>
                <a:lnTo>
                  <a:pt x="522397" y="348105"/>
                </a:lnTo>
                <a:lnTo>
                  <a:pt x="529185" y="322154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9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10" y="95160"/>
                </a:lnTo>
                <a:lnTo>
                  <a:pt x="439682" y="62917"/>
                </a:lnTo>
                <a:lnTo>
                  <a:pt x="402362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85774" y="4299266"/>
            <a:ext cx="319150" cy="120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78132" y="3287857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2" y="65763"/>
                </a:lnTo>
                <a:lnTo>
                  <a:pt x="123565" y="92637"/>
                </a:lnTo>
                <a:lnTo>
                  <a:pt x="92932" y="123281"/>
                </a:lnTo>
                <a:lnTo>
                  <a:pt x="66068" y="157353"/>
                </a:lnTo>
                <a:lnTo>
                  <a:pt x="43316" y="194509"/>
                </a:lnTo>
                <a:lnTo>
                  <a:pt x="25022" y="234404"/>
                </a:lnTo>
                <a:lnTo>
                  <a:pt x="11528" y="276696"/>
                </a:lnTo>
                <a:lnTo>
                  <a:pt x="3179" y="321040"/>
                </a:lnTo>
                <a:lnTo>
                  <a:pt x="320" y="367092"/>
                </a:lnTo>
                <a:lnTo>
                  <a:pt x="0" y="390233"/>
                </a:lnTo>
                <a:lnTo>
                  <a:pt x="10172" y="456681"/>
                </a:lnTo>
                <a:lnTo>
                  <a:pt x="47538" y="561974"/>
                </a:lnTo>
                <a:lnTo>
                  <a:pt x="128795" y="701649"/>
                </a:lnTo>
                <a:lnTo>
                  <a:pt x="193609" y="798834"/>
                </a:lnTo>
                <a:lnTo>
                  <a:pt x="272506" y="921704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4" y="1027086"/>
                </a:lnTo>
                <a:lnTo>
                  <a:pt x="461954" y="921704"/>
                </a:lnTo>
                <a:lnTo>
                  <a:pt x="540860" y="798834"/>
                </a:lnTo>
                <a:lnTo>
                  <a:pt x="605673" y="701649"/>
                </a:lnTo>
                <a:lnTo>
                  <a:pt x="686938" y="561974"/>
                </a:lnTo>
                <a:lnTo>
                  <a:pt x="724298" y="456681"/>
                </a:lnTo>
                <a:lnTo>
                  <a:pt x="734461" y="390233"/>
                </a:lnTo>
                <a:lnTo>
                  <a:pt x="734136" y="367092"/>
                </a:lnTo>
                <a:lnTo>
                  <a:pt x="731277" y="321040"/>
                </a:lnTo>
                <a:lnTo>
                  <a:pt x="722929" y="276696"/>
                </a:lnTo>
                <a:lnTo>
                  <a:pt x="709437" y="234404"/>
                </a:lnTo>
                <a:lnTo>
                  <a:pt x="691143" y="194509"/>
                </a:lnTo>
                <a:lnTo>
                  <a:pt x="668393" y="157353"/>
                </a:lnTo>
                <a:lnTo>
                  <a:pt x="641530" y="123281"/>
                </a:lnTo>
                <a:lnTo>
                  <a:pt x="610899" y="92637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4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77961" y="3393938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9"/>
                </a:lnTo>
                <a:lnTo>
                  <a:pt x="36506" y="402556"/>
                </a:lnTo>
                <a:lnTo>
                  <a:pt x="62886" y="439895"/>
                </a:lnTo>
                <a:lnTo>
                  <a:pt x="95114" y="472138"/>
                </a:lnTo>
                <a:lnTo>
                  <a:pt x="132434" y="498531"/>
                </a:lnTo>
                <a:lnTo>
                  <a:pt x="174092" y="518319"/>
                </a:lnTo>
                <a:lnTo>
                  <a:pt x="219331" y="530746"/>
                </a:lnTo>
                <a:lnTo>
                  <a:pt x="267398" y="535056"/>
                </a:lnTo>
                <a:lnTo>
                  <a:pt x="315464" y="530746"/>
                </a:lnTo>
                <a:lnTo>
                  <a:pt x="360704" y="518319"/>
                </a:lnTo>
                <a:lnTo>
                  <a:pt x="402361" y="498531"/>
                </a:lnTo>
                <a:lnTo>
                  <a:pt x="439681" y="472138"/>
                </a:lnTo>
                <a:lnTo>
                  <a:pt x="471909" y="439895"/>
                </a:lnTo>
                <a:lnTo>
                  <a:pt x="498290" y="402556"/>
                </a:lnTo>
                <a:lnTo>
                  <a:pt x="518068" y="360879"/>
                </a:lnTo>
                <a:lnTo>
                  <a:pt x="530488" y="315617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83501" y="3542158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79">
                <a:moveTo>
                  <a:pt x="0" y="412255"/>
                </a:moveTo>
                <a:lnTo>
                  <a:pt x="5570" y="420876"/>
                </a:lnTo>
                <a:lnTo>
                  <a:pt x="11354" y="429656"/>
                </a:lnTo>
                <a:lnTo>
                  <a:pt x="17249" y="438407"/>
                </a:lnTo>
                <a:lnTo>
                  <a:pt x="23426" y="447348"/>
                </a:lnTo>
                <a:lnTo>
                  <a:pt x="88239" y="544533"/>
                </a:lnTo>
                <a:lnTo>
                  <a:pt x="167136" y="667403"/>
                </a:lnTo>
                <a:lnTo>
                  <a:pt x="233784" y="772785"/>
                </a:lnTo>
                <a:lnTo>
                  <a:pt x="261852" y="817506"/>
                </a:lnTo>
                <a:lnTo>
                  <a:pt x="289925" y="772785"/>
                </a:lnTo>
                <a:lnTo>
                  <a:pt x="356585" y="667403"/>
                </a:lnTo>
                <a:lnTo>
                  <a:pt x="435491" y="544533"/>
                </a:lnTo>
                <a:lnTo>
                  <a:pt x="496340" y="453290"/>
                </a:lnTo>
                <a:lnTo>
                  <a:pt x="182368" y="453290"/>
                </a:lnTo>
                <a:lnTo>
                  <a:pt x="134123" y="450542"/>
                </a:lnTo>
                <a:lnTo>
                  <a:pt x="87484" y="442541"/>
                </a:lnTo>
                <a:lnTo>
                  <a:pt x="42695" y="429656"/>
                </a:lnTo>
                <a:lnTo>
                  <a:pt x="0" y="412255"/>
                </a:lnTo>
                <a:close/>
              </a:path>
              <a:path w="629284" h="817879">
                <a:moveTo>
                  <a:pt x="611077" y="0"/>
                </a:moveTo>
                <a:lnTo>
                  <a:pt x="611482" y="7727"/>
                </a:lnTo>
                <a:lnTo>
                  <a:pt x="612228" y="15379"/>
                </a:lnTo>
                <a:lnTo>
                  <a:pt x="612228" y="23221"/>
                </a:lnTo>
                <a:lnTo>
                  <a:pt x="609706" y="70084"/>
                </a:lnTo>
                <a:lnTo>
                  <a:pt x="602314" y="115484"/>
                </a:lnTo>
                <a:lnTo>
                  <a:pt x="590314" y="159159"/>
                </a:lnTo>
                <a:lnTo>
                  <a:pt x="573970" y="200849"/>
                </a:lnTo>
                <a:lnTo>
                  <a:pt x="553541" y="240289"/>
                </a:lnTo>
                <a:lnTo>
                  <a:pt x="529292" y="277218"/>
                </a:lnTo>
                <a:lnTo>
                  <a:pt x="501484" y="311373"/>
                </a:lnTo>
                <a:lnTo>
                  <a:pt x="470380" y="342493"/>
                </a:lnTo>
                <a:lnTo>
                  <a:pt x="436241" y="370314"/>
                </a:lnTo>
                <a:lnTo>
                  <a:pt x="399330" y="394575"/>
                </a:lnTo>
                <a:lnTo>
                  <a:pt x="359909" y="415013"/>
                </a:lnTo>
                <a:lnTo>
                  <a:pt x="318240" y="431366"/>
                </a:lnTo>
                <a:lnTo>
                  <a:pt x="274585" y="443371"/>
                </a:lnTo>
                <a:lnTo>
                  <a:pt x="229207" y="450767"/>
                </a:lnTo>
                <a:lnTo>
                  <a:pt x="182368" y="453290"/>
                </a:lnTo>
                <a:lnTo>
                  <a:pt x="496340" y="453290"/>
                </a:lnTo>
                <a:lnTo>
                  <a:pt x="500303" y="447348"/>
                </a:lnTo>
                <a:lnTo>
                  <a:pt x="581569" y="307673"/>
                </a:lnTo>
                <a:lnTo>
                  <a:pt x="618929" y="202380"/>
                </a:lnTo>
                <a:lnTo>
                  <a:pt x="629092" y="135932"/>
                </a:lnTo>
                <a:lnTo>
                  <a:pt x="628766" y="112791"/>
                </a:lnTo>
                <a:lnTo>
                  <a:pt x="627614" y="83557"/>
                </a:lnTo>
                <a:lnTo>
                  <a:pt x="624219" y="54955"/>
                </a:lnTo>
                <a:lnTo>
                  <a:pt x="618675" y="27074"/>
                </a:lnTo>
                <a:lnTo>
                  <a:pt x="611077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77961" y="3393937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1" y="4309"/>
                </a:lnTo>
                <a:lnTo>
                  <a:pt x="174092" y="16735"/>
                </a:lnTo>
                <a:lnTo>
                  <a:pt x="132434" y="36521"/>
                </a:lnTo>
                <a:lnTo>
                  <a:pt x="95114" y="62913"/>
                </a:lnTo>
                <a:lnTo>
                  <a:pt x="62886" y="95155"/>
                </a:lnTo>
                <a:lnTo>
                  <a:pt x="36506" y="132493"/>
                </a:lnTo>
                <a:lnTo>
                  <a:pt x="16728" y="174171"/>
                </a:lnTo>
                <a:lnTo>
                  <a:pt x="4307" y="219434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5"/>
                </a:lnTo>
                <a:lnTo>
                  <a:pt x="48243" y="420552"/>
                </a:lnTo>
                <a:lnTo>
                  <a:pt x="82572" y="460575"/>
                </a:lnTo>
                <a:lnTo>
                  <a:pt x="51620" y="422187"/>
                </a:lnTo>
                <a:lnTo>
                  <a:pt x="28254" y="378348"/>
                </a:lnTo>
                <a:lnTo>
                  <a:pt x="13490" y="330033"/>
                </a:lnTo>
                <a:lnTo>
                  <a:pt x="8343" y="278220"/>
                </a:lnTo>
                <a:lnTo>
                  <a:pt x="12554" y="231214"/>
                </a:lnTo>
                <a:lnTo>
                  <a:pt x="24695" y="186972"/>
                </a:lnTo>
                <a:lnTo>
                  <a:pt x="44028" y="146232"/>
                </a:lnTo>
                <a:lnTo>
                  <a:pt x="69816" y="109734"/>
                </a:lnTo>
                <a:lnTo>
                  <a:pt x="101319" y="78215"/>
                </a:lnTo>
                <a:lnTo>
                  <a:pt x="137802" y="52415"/>
                </a:lnTo>
                <a:lnTo>
                  <a:pt x="178524" y="33071"/>
                </a:lnTo>
                <a:lnTo>
                  <a:pt x="222750" y="20924"/>
                </a:lnTo>
                <a:lnTo>
                  <a:pt x="269740" y="16710"/>
                </a:lnTo>
                <a:lnTo>
                  <a:pt x="360615" y="16710"/>
                </a:lnTo>
                <a:lnTo>
                  <a:pt x="315464" y="4309"/>
                </a:lnTo>
                <a:lnTo>
                  <a:pt x="267398" y="0"/>
                </a:lnTo>
                <a:close/>
              </a:path>
              <a:path w="535304" h="461010">
                <a:moveTo>
                  <a:pt x="360615" y="16710"/>
                </a:moveTo>
                <a:lnTo>
                  <a:pt x="269740" y="16710"/>
                </a:lnTo>
                <a:lnTo>
                  <a:pt x="316723" y="20924"/>
                </a:lnTo>
                <a:lnTo>
                  <a:pt x="360943" y="33071"/>
                </a:lnTo>
                <a:lnTo>
                  <a:pt x="401661" y="52415"/>
                </a:lnTo>
                <a:lnTo>
                  <a:pt x="438140" y="78215"/>
                </a:lnTo>
                <a:lnTo>
                  <a:pt x="469641" y="109734"/>
                </a:lnTo>
                <a:lnTo>
                  <a:pt x="495427" y="146232"/>
                </a:lnTo>
                <a:lnTo>
                  <a:pt x="514759" y="186972"/>
                </a:lnTo>
                <a:lnTo>
                  <a:pt x="526900" y="231214"/>
                </a:lnTo>
                <a:lnTo>
                  <a:pt x="531111" y="278220"/>
                </a:lnTo>
                <a:lnTo>
                  <a:pt x="529915" y="303008"/>
                </a:lnTo>
                <a:lnTo>
                  <a:pt x="526426" y="327115"/>
                </a:lnTo>
                <a:lnTo>
                  <a:pt x="520790" y="350462"/>
                </a:lnTo>
                <a:lnTo>
                  <a:pt x="513156" y="372971"/>
                </a:lnTo>
                <a:lnTo>
                  <a:pt x="522397" y="348105"/>
                </a:lnTo>
                <a:lnTo>
                  <a:pt x="529185" y="322154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8" y="219434"/>
                </a:lnTo>
                <a:lnTo>
                  <a:pt x="518068" y="174171"/>
                </a:lnTo>
                <a:lnTo>
                  <a:pt x="498290" y="132493"/>
                </a:lnTo>
                <a:lnTo>
                  <a:pt x="471909" y="95155"/>
                </a:lnTo>
                <a:lnTo>
                  <a:pt x="439681" y="62913"/>
                </a:lnTo>
                <a:lnTo>
                  <a:pt x="402361" y="36521"/>
                </a:lnTo>
                <a:lnTo>
                  <a:pt x="360704" y="16735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8744" y="536415"/>
            <a:ext cx="5700395" cy="89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75"/>
              </a:lnSpc>
              <a:spcBef>
                <a:spcPts val="95"/>
              </a:spcBef>
            </a:pPr>
            <a:r>
              <a:rPr sz="3100" spc="-65" dirty="0">
                <a:solidFill>
                  <a:srgbClr val="1D1D1B"/>
                </a:solidFill>
                <a:latin typeface="Helvetica-Light"/>
                <a:cs typeface="Helvetica-Light"/>
              </a:rPr>
              <a:t>Main </a:t>
            </a: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statistical</a:t>
            </a:r>
            <a:r>
              <a:rPr sz="3100" spc="-26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results</a:t>
            </a:r>
            <a:endParaRPr sz="3100" dirty="0">
              <a:latin typeface="Helvetica-Light"/>
              <a:cs typeface="Helvetica-Light"/>
            </a:endParaRPr>
          </a:p>
          <a:p>
            <a:pPr marL="12700">
              <a:lnSpc>
                <a:spcPts val="3195"/>
              </a:lnSpc>
            </a:pPr>
            <a:r>
              <a:rPr sz="2700" b="1" spc="-70" dirty="0">
                <a:solidFill>
                  <a:srgbClr val="1D1D1B"/>
                </a:solidFill>
                <a:latin typeface="Helvetica"/>
                <a:cs typeface="Helvetica"/>
              </a:rPr>
              <a:t>Concentration </a:t>
            </a:r>
            <a:r>
              <a:rPr sz="2700" b="1" spc="-40" dirty="0">
                <a:solidFill>
                  <a:srgbClr val="1D1D1B"/>
                </a:solidFill>
                <a:latin typeface="Helvetica"/>
                <a:cs typeface="Helvetica"/>
              </a:rPr>
              <a:t>of </a:t>
            </a:r>
            <a:r>
              <a:rPr sz="2700" b="1" spc="-65" dirty="0">
                <a:solidFill>
                  <a:srgbClr val="1D1D1B"/>
                </a:solidFill>
                <a:latin typeface="Helvetica"/>
                <a:cs typeface="Helvetica"/>
              </a:rPr>
              <a:t>exports value,</a:t>
            </a:r>
            <a:r>
              <a:rPr sz="2700" b="1" spc="-434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75" dirty="0">
                <a:solidFill>
                  <a:srgbClr val="1D1D1B"/>
                </a:solidFill>
                <a:latin typeface="Helvetica"/>
                <a:cs typeface="Helvetica"/>
              </a:rPr>
              <a:t>20</a:t>
            </a:r>
            <a:r>
              <a:rPr lang="es-CR" sz="2700" b="1" spc="-75">
                <a:solidFill>
                  <a:srgbClr val="1D1D1B"/>
                </a:solidFill>
                <a:latin typeface="Helvetica"/>
                <a:cs typeface="Helvetica"/>
              </a:rPr>
              <a:t>19</a:t>
            </a:r>
            <a:endParaRPr sz="2700">
              <a:latin typeface="Helvetica"/>
              <a:cs typeface="Helvetic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522200" y="9318752"/>
            <a:ext cx="2203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z="1200" dirty="0">
                <a:latin typeface="Helvetica-Light"/>
                <a:cs typeface="Helvetica-Light"/>
              </a:rPr>
              <a:t>12</a:t>
            </a:fld>
            <a:endParaRPr sz="1200">
              <a:latin typeface="Helvetica-Light"/>
              <a:cs typeface="Helvetica-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31925" y="5151172"/>
            <a:ext cx="10998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95" dirty="0">
                <a:solidFill>
                  <a:srgbClr val="80980C"/>
                </a:solidFill>
                <a:latin typeface="Helvetica"/>
                <a:cs typeface="Helvetica"/>
              </a:rPr>
              <a:t>Top</a:t>
            </a:r>
            <a:r>
              <a:rPr sz="3600" spc="-254" dirty="0">
                <a:solidFill>
                  <a:srgbClr val="80980C"/>
                </a:solidFill>
                <a:latin typeface="Helvetica"/>
                <a:cs typeface="Helvetica"/>
              </a:rPr>
              <a:t> </a:t>
            </a:r>
            <a:r>
              <a:rPr sz="3600" dirty="0">
                <a:solidFill>
                  <a:srgbClr val="80980C"/>
                </a:solidFill>
                <a:latin typeface="Helvetica"/>
                <a:cs typeface="Helvetica"/>
              </a:rPr>
              <a:t>5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28995" y="6547770"/>
            <a:ext cx="126365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R" sz="5050" spc="-135" dirty="0">
                <a:solidFill>
                  <a:srgbClr val="FFFFFF"/>
                </a:solidFill>
                <a:latin typeface="Helvetica"/>
                <a:cs typeface="Helvetica"/>
              </a:rPr>
              <a:t>22</a:t>
            </a: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%</a:t>
            </a:r>
            <a:endParaRPr sz="5050" dirty="0">
              <a:latin typeface="Helvetica"/>
              <a:cs typeface="Helvetic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93901" y="5151160"/>
            <a:ext cx="13430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95" dirty="0">
                <a:solidFill>
                  <a:srgbClr val="FEB500"/>
                </a:solidFill>
                <a:latin typeface="Helvetica"/>
                <a:cs typeface="Helvetica"/>
              </a:rPr>
              <a:t>Top</a:t>
            </a:r>
            <a:r>
              <a:rPr sz="3600" spc="-260" dirty="0">
                <a:solidFill>
                  <a:srgbClr val="FEB500"/>
                </a:solidFill>
                <a:latin typeface="Helvetica"/>
                <a:cs typeface="Helvetica"/>
              </a:rPr>
              <a:t> </a:t>
            </a:r>
            <a:r>
              <a:rPr sz="3600" spc="-45" dirty="0">
                <a:solidFill>
                  <a:srgbClr val="FEB500"/>
                </a:solidFill>
                <a:latin typeface="Helvetica"/>
                <a:cs typeface="Helvetica"/>
              </a:rPr>
              <a:t>10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88794" y="6547770"/>
            <a:ext cx="126365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R" sz="5050" spc="-135" dirty="0">
                <a:solidFill>
                  <a:srgbClr val="FFFFFF"/>
                </a:solidFill>
                <a:latin typeface="Helvetica"/>
                <a:cs typeface="Helvetica"/>
              </a:rPr>
              <a:t>31</a:t>
            </a: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%</a:t>
            </a:r>
            <a:endParaRPr sz="5050" dirty="0">
              <a:latin typeface="Helvetica"/>
              <a:cs typeface="Helvetic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25475" y="5151172"/>
            <a:ext cx="13430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95" dirty="0">
                <a:solidFill>
                  <a:srgbClr val="FE5100"/>
                </a:solidFill>
                <a:latin typeface="Helvetica"/>
                <a:cs typeface="Helvetica"/>
              </a:rPr>
              <a:t>Top</a:t>
            </a:r>
            <a:r>
              <a:rPr sz="3600" spc="-260" dirty="0">
                <a:solidFill>
                  <a:srgbClr val="FE5100"/>
                </a:solidFill>
                <a:latin typeface="Helvetica"/>
                <a:cs typeface="Helvetica"/>
              </a:rPr>
              <a:t> </a:t>
            </a:r>
            <a:r>
              <a:rPr sz="3600" spc="-45" dirty="0">
                <a:solidFill>
                  <a:srgbClr val="FE5100"/>
                </a:solidFill>
                <a:latin typeface="Helvetica"/>
                <a:cs typeface="Helvetica"/>
              </a:rPr>
              <a:t>50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34507" y="6597962"/>
            <a:ext cx="126365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5</a:t>
            </a:r>
            <a:r>
              <a:rPr lang="es-CR" sz="5050" spc="-135" dirty="0">
                <a:solidFill>
                  <a:srgbClr val="FFFFFF"/>
                </a:solidFill>
                <a:latin typeface="Helvetica"/>
                <a:cs typeface="Helvetica"/>
              </a:rPr>
              <a:t>5</a:t>
            </a: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%</a:t>
            </a:r>
            <a:endParaRPr sz="505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869" y="667459"/>
            <a:ext cx="9525000" cy="89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75"/>
              </a:lnSpc>
              <a:spcBef>
                <a:spcPts val="95"/>
              </a:spcBef>
            </a:pPr>
            <a:r>
              <a:rPr sz="3100" spc="-65" dirty="0">
                <a:solidFill>
                  <a:srgbClr val="1D1D1B"/>
                </a:solidFill>
                <a:latin typeface="Helvetica-Light"/>
                <a:cs typeface="Helvetica-Light"/>
              </a:rPr>
              <a:t>Main </a:t>
            </a: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statistical</a:t>
            </a:r>
            <a:r>
              <a:rPr sz="3100" spc="-26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results</a:t>
            </a:r>
            <a:endParaRPr sz="3100" dirty="0">
              <a:latin typeface="Helvetica-Light"/>
              <a:cs typeface="Helvetica-Light"/>
            </a:endParaRPr>
          </a:p>
          <a:p>
            <a:pPr marL="12700">
              <a:lnSpc>
                <a:spcPts val="3195"/>
              </a:lnSpc>
            </a:pPr>
            <a:r>
              <a:rPr sz="2700" b="1" spc="-65" dirty="0">
                <a:solidFill>
                  <a:srgbClr val="1D1D1B"/>
                </a:solidFill>
                <a:latin typeface="Helvetica"/>
                <a:cs typeface="Helvetica"/>
              </a:rPr>
              <a:t>Exports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65" dirty="0">
                <a:solidFill>
                  <a:srgbClr val="1D1D1B"/>
                </a:solidFill>
                <a:latin typeface="Helvetica"/>
                <a:cs typeface="Helvetica"/>
              </a:rPr>
              <a:t>value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70" dirty="0">
                <a:solidFill>
                  <a:srgbClr val="1D1D1B"/>
                </a:solidFill>
                <a:latin typeface="Helvetica"/>
                <a:cs typeface="Helvetica"/>
              </a:rPr>
              <a:t>according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40" dirty="0">
                <a:solidFill>
                  <a:srgbClr val="1D1D1B"/>
                </a:solidFill>
                <a:latin typeface="Helvetica"/>
                <a:cs typeface="Helvetica"/>
              </a:rPr>
              <a:t>to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65" dirty="0">
                <a:solidFill>
                  <a:srgbClr val="1D1D1B"/>
                </a:solidFill>
                <a:latin typeface="Helvetica"/>
                <a:cs typeface="Helvetica"/>
              </a:rPr>
              <a:t>number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40" dirty="0">
                <a:solidFill>
                  <a:srgbClr val="1D1D1B"/>
                </a:solidFill>
                <a:latin typeface="Helvetica"/>
                <a:cs typeface="Helvetica"/>
              </a:rPr>
              <a:t>of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65" dirty="0">
                <a:solidFill>
                  <a:srgbClr val="1D1D1B"/>
                </a:solidFill>
                <a:latin typeface="Helvetica"/>
                <a:cs typeface="Helvetica"/>
              </a:rPr>
              <a:t>partner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70" dirty="0">
                <a:solidFill>
                  <a:srgbClr val="1D1D1B"/>
                </a:solidFill>
                <a:latin typeface="Helvetica"/>
                <a:cs typeface="Helvetica"/>
              </a:rPr>
              <a:t>countries,</a:t>
            </a:r>
            <a:r>
              <a:rPr sz="2700" b="1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700" b="1" spc="-75" dirty="0">
                <a:solidFill>
                  <a:srgbClr val="1D1D1B"/>
                </a:solidFill>
                <a:latin typeface="Helvetica"/>
                <a:cs typeface="Helvetica"/>
              </a:rPr>
              <a:t>201</a:t>
            </a:r>
            <a:r>
              <a:rPr lang="es-CR" sz="2700" b="1" spc="-75" dirty="0">
                <a:solidFill>
                  <a:srgbClr val="1D1D1B"/>
                </a:solidFill>
                <a:latin typeface="Helvetica"/>
                <a:cs typeface="Helvetica"/>
              </a:rPr>
              <a:t>9</a:t>
            </a:r>
            <a:endParaRPr sz="2700" dirty="0">
              <a:latin typeface="Helvetica"/>
              <a:cs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4028" y="5249158"/>
            <a:ext cx="1475105" cy="1295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50" spc="-105" dirty="0">
                <a:solidFill>
                  <a:srgbClr val="004BBA"/>
                </a:solidFill>
                <a:latin typeface="Helvetica"/>
                <a:cs typeface="Helvetica"/>
              </a:rPr>
              <a:t>15-19</a:t>
            </a:r>
            <a:endParaRPr sz="4650">
              <a:latin typeface="Helvetica"/>
              <a:cs typeface="Helvetica"/>
            </a:endParaRPr>
          </a:p>
          <a:p>
            <a:pPr marL="52705">
              <a:lnSpc>
                <a:spcPct val="100000"/>
              </a:lnSpc>
              <a:spcBef>
                <a:spcPts val="60"/>
              </a:spcBef>
            </a:pPr>
            <a:r>
              <a:rPr sz="3600" spc="-95" dirty="0">
                <a:solidFill>
                  <a:srgbClr val="004BBA"/>
                </a:solidFill>
                <a:latin typeface="Helvetica"/>
                <a:cs typeface="Helvetica"/>
              </a:rPr>
              <a:t>partner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0363" y="6984769"/>
            <a:ext cx="126365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R" sz="5050" spc="-135" dirty="0">
                <a:solidFill>
                  <a:srgbClr val="FFFFFF"/>
                </a:solidFill>
                <a:latin typeface="Helvetica"/>
                <a:cs typeface="Helvetica"/>
              </a:rPr>
              <a:t>20</a:t>
            </a: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%</a:t>
            </a:r>
            <a:endParaRPr sz="5050" dirty="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2723" y="5249158"/>
            <a:ext cx="659765" cy="740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50" spc="-100" dirty="0">
                <a:solidFill>
                  <a:srgbClr val="004BBA"/>
                </a:solidFill>
                <a:latin typeface="Helvetica"/>
                <a:cs typeface="Helvetica"/>
              </a:rPr>
              <a:t>20</a:t>
            </a:r>
            <a:endParaRPr sz="465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0604" y="5969499"/>
            <a:ext cx="13957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95" dirty="0">
                <a:solidFill>
                  <a:srgbClr val="004BBA"/>
                </a:solidFill>
                <a:latin typeface="Helvetica"/>
                <a:cs typeface="Helvetica"/>
              </a:rPr>
              <a:t>partner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4097" y="6984769"/>
            <a:ext cx="126365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r>
              <a:rPr lang="es-CR" sz="5050" spc="-135" dirty="0">
                <a:solidFill>
                  <a:srgbClr val="FFFFFF"/>
                </a:solidFill>
                <a:latin typeface="Helvetica"/>
                <a:cs typeface="Helvetica"/>
              </a:rPr>
              <a:t>9</a:t>
            </a:r>
            <a:r>
              <a:rPr sz="5050" spc="-135" dirty="0">
                <a:solidFill>
                  <a:srgbClr val="FFFFFF"/>
                </a:solidFill>
                <a:latin typeface="Helvetica"/>
                <a:cs typeface="Helvetica"/>
              </a:rPr>
              <a:t>%</a:t>
            </a:r>
            <a:endParaRPr sz="5050" dirty="0">
              <a:latin typeface="Helvetica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240" y="5108892"/>
            <a:ext cx="12151714" cy="203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7917" y="1846309"/>
            <a:ext cx="8199672" cy="332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458" y="2299397"/>
            <a:ext cx="2578735" cy="1405255"/>
          </a:xfrm>
          <a:custGeom>
            <a:avLst/>
            <a:gdLst/>
            <a:ahLst/>
            <a:cxnLst/>
            <a:rect l="l" t="t" r="r" b="b"/>
            <a:pathLst>
              <a:path w="2578735" h="1405254">
                <a:moveTo>
                  <a:pt x="1981460" y="215"/>
                </a:moveTo>
                <a:lnTo>
                  <a:pt x="1924633" y="3006"/>
                </a:lnTo>
                <a:lnTo>
                  <a:pt x="1893543" y="11149"/>
                </a:lnTo>
                <a:lnTo>
                  <a:pt x="1894682" y="24578"/>
                </a:lnTo>
                <a:lnTo>
                  <a:pt x="1900153" y="29518"/>
                </a:lnTo>
                <a:lnTo>
                  <a:pt x="1907320" y="29505"/>
                </a:lnTo>
                <a:lnTo>
                  <a:pt x="1926392" y="28027"/>
                </a:lnTo>
                <a:lnTo>
                  <a:pt x="1945085" y="26842"/>
                </a:lnTo>
                <a:lnTo>
                  <a:pt x="1963690" y="25928"/>
                </a:lnTo>
                <a:lnTo>
                  <a:pt x="1989058" y="25097"/>
                </a:lnTo>
                <a:lnTo>
                  <a:pt x="1994515" y="19333"/>
                </a:lnTo>
                <a:lnTo>
                  <a:pt x="1994136" y="5499"/>
                </a:lnTo>
                <a:lnTo>
                  <a:pt x="1988677" y="266"/>
                </a:lnTo>
                <a:lnTo>
                  <a:pt x="1981460" y="215"/>
                </a:lnTo>
                <a:close/>
              </a:path>
              <a:path w="2578735" h="1405254">
                <a:moveTo>
                  <a:pt x="2050270" y="0"/>
                </a:moveTo>
                <a:lnTo>
                  <a:pt x="2044748" y="5549"/>
                </a:lnTo>
                <a:lnTo>
                  <a:pt x="2044546" y="12479"/>
                </a:lnTo>
                <a:lnTo>
                  <a:pt x="2044317" y="19396"/>
                </a:lnTo>
                <a:lnTo>
                  <a:pt x="2049763" y="25186"/>
                </a:lnTo>
                <a:lnTo>
                  <a:pt x="2075334" y="26125"/>
                </a:lnTo>
                <a:lnTo>
                  <a:pt x="2093990" y="27134"/>
                </a:lnTo>
                <a:lnTo>
                  <a:pt x="2112576" y="28423"/>
                </a:lnTo>
                <a:lnTo>
                  <a:pt x="2131411" y="30025"/>
                </a:lnTo>
                <a:lnTo>
                  <a:pt x="2132185" y="30038"/>
                </a:lnTo>
                <a:lnTo>
                  <a:pt x="2138606" y="30025"/>
                </a:lnTo>
                <a:lnTo>
                  <a:pt x="2144049" y="25148"/>
                </a:lnTo>
                <a:lnTo>
                  <a:pt x="2145303" y="11770"/>
                </a:lnTo>
                <a:lnTo>
                  <a:pt x="2140225" y="5650"/>
                </a:lnTo>
                <a:lnTo>
                  <a:pt x="2114502" y="3413"/>
                </a:lnTo>
                <a:lnTo>
                  <a:pt x="2095538" y="2101"/>
                </a:lnTo>
                <a:lnTo>
                  <a:pt x="2076498" y="1072"/>
                </a:lnTo>
                <a:lnTo>
                  <a:pt x="2050270" y="0"/>
                </a:lnTo>
                <a:close/>
              </a:path>
              <a:path w="2578735" h="1405254">
                <a:moveTo>
                  <a:pt x="1836953" y="12111"/>
                </a:moveTo>
                <a:lnTo>
                  <a:pt x="1792685" y="18700"/>
                </a:lnTo>
                <a:lnTo>
                  <a:pt x="1748491" y="26719"/>
                </a:lnTo>
                <a:lnTo>
                  <a:pt x="1744047" y="33294"/>
                </a:lnTo>
                <a:lnTo>
                  <a:pt x="1746503" y="46102"/>
                </a:lnTo>
                <a:lnTo>
                  <a:pt x="1751746" y="50270"/>
                </a:lnTo>
                <a:lnTo>
                  <a:pt x="1758419" y="50270"/>
                </a:lnTo>
                <a:lnTo>
                  <a:pt x="1759217" y="50194"/>
                </a:lnTo>
                <a:lnTo>
                  <a:pt x="1778382" y="46615"/>
                </a:lnTo>
                <a:lnTo>
                  <a:pt x="1796800" y="43432"/>
                </a:lnTo>
                <a:lnTo>
                  <a:pt x="1815227" y="40490"/>
                </a:lnTo>
                <a:lnTo>
                  <a:pt x="1840448" y="36828"/>
                </a:lnTo>
                <a:lnTo>
                  <a:pt x="1845235" y="30506"/>
                </a:lnTo>
                <a:lnTo>
                  <a:pt x="1843311" y="16786"/>
                </a:lnTo>
                <a:lnTo>
                  <a:pt x="1836953" y="12111"/>
                </a:lnTo>
                <a:close/>
              </a:path>
              <a:path w="2578735" h="1405254">
                <a:moveTo>
                  <a:pt x="2201969" y="13265"/>
                </a:moveTo>
                <a:lnTo>
                  <a:pt x="2195536" y="17927"/>
                </a:lnTo>
                <a:lnTo>
                  <a:pt x="2194485" y="24792"/>
                </a:lnTo>
                <a:lnTo>
                  <a:pt x="2193409" y="31634"/>
                </a:lnTo>
                <a:lnTo>
                  <a:pt x="2198107" y="38045"/>
                </a:lnTo>
                <a:lnTo>
                  <a:pt x="2223277" y="42097"/>
                </a:lnTo>
                <a:lnTo>
                  <a:pt x="2241629" y="45392"/>
                </a:lnTo>
                <a:lnTo>
                  <a:pt x="2259937" y="48973"/>
                </a:lnTo>
                <a:lnTo>
                  <a:pt x="2279046" y="53019"/>
                </a:lnTo>
                <a:lnTo>
                  <a:pt x="2279945" y="53120"/>
                </a:lnTo>
                <a:lnTo>
                  <a:pt x="2286594" y="53120"/>
                </a:lnTo>
                <a:lnTo>
                  <a:pt x="2291786" y="49129"/>
                </a:lnTo>
                <a:lnTo>
                  <a:pt x="2294558" y="36525"/>
                </a:lnTo>
                <a:lnTo>
                  <a:pt x="2290278" y="29823"/>
                </a:lnTo>
                <a:lnTo>
                  <a:pt x="2264942" y="24406"/>
                </a:lnTo>
                <a:lnTo>
                  <a:pt x="2246245" y="20750"/>
                </a:lnTo>
                <a:lnTo>
                  <a:pt x="2227503" y="17386"/>
                </a:lnTo>
                <a:lnTo>
                  <a:pt x="2201969" y="13265"/>
                </a:lnTo>
                <a:close/>
              </a:path>
              <a:path w="2578735" h="1405254">
                <a:moveTo>
                  <a:pt x="1687913" y="40034"/>
                </a:moveTo>
                <a:lnTo>
                  <a:pt x="1644537" y="51016"/>
                </a:lnTo>
                <a:lnTo>
                  <a:pt x="1601339" y="63243"/>
                </a:lnTo>
                <a:lnTo>
                  <a:pt x="1597527" y="70223"/>
                </a:lnTo>
                <a:lnTo>
                  <a:pt x="1601085" y="82335"/>
                </a:lnTo>
                <a:lnTo>
                  <a:pt x="1606087" y="85857"/>
                </a:lnTo>
                <a:lnTo>
                  <a:pt x="1612658" y="85857"/>
                </a:lnTo>
                <a:lnTo>
                  <a:pt x="1613862" y="85704"/>
                </a:lnTo>
                <a:lnTo>
                  <a:pt x="1633003" y="80194"/>
                </a:lnTo>
                <a:lnTo>
                  <a:pt x="1651046" y="75226"/>
                </a:lnTo>
                <a:lnTo>
                  <a:pt x="1669117" y="70474"/>
                </a:lnTo>
                <a:lnTo>
                  <a:pt x="1693865" y="64307"/>
                </a:lnTo>
                <a:lnTo>
                  <a:pt x="1697968" y="57529"/>
                </a:lnTo>
                <a:lnTo>
                  <a:pt x="1696346" y="50789"/>
                </a:lnTo>
                <a:lnTo>
                  <a:pt x="1694688" y="44062"/>
                </a:lnTo>
                <a:lnTo>
                  <a:pt x="1687913" y="40034"/>
                </a:lnTo>
                <a:close/>
              </a:path>
              <a:path w="2578735" h="1405254">
                <a:moveTo>
                  <a:pt x="2350590" y="45126"/>
                </a:moveTo>
                <a:lnTo>
                  <a:pt x="2343638" y="48940"/>
                </a:lnTo>
                <a:lnTo>
                  <a:pt x="2339827" y="62242"/>
                </a:lnTo>
                <a:lnTo>
                  <a:pt x="2343689" y="69197"/>
                </a:lnTo>
                <a:lnTo>
                  <a:pt x="2368084" y="76342"/>
                </a:lnTo>
                <a:lnTo>
                  <a:pt x="2385860" y="81896"/>
                </a:lnTo>
                <a:lnTo>
                  <a:pt x="2403602" y="87742"/>
                </a:lnTo>
                <a:lnTo>
                  <a:pt x="2422629" y="94345"/>
                </a:lnTo>
                <a:lnTo>
                  <a:pt x="2424035" y="94573"/>
                </a:lnTo>
                <a:lnTo>
                  <a:pt x="2430594" y="94573"/>
                </a:lnTo>
                <a:lnTo>
                  <a:pt x="2435430" y="91380"/>
                </a:lnTo>
                <a:lnTo>
                  <a:pt x="2439559" y="79712"/>
                </a:lnTo>
                <a:lnTo>
                  <a:pt x="2436140" y="72542"/>
                </a:lnTo>
                <a:lnTo>
                  <a:pt x="2411619" y="63981"/>
                </a:lnTo>
                <a:lnTo>
                  <a:pt x="2393505" y="58017"/>
                </a:lnTo>
                <a:lnTo>
                  <a:pt x="2375352" y="52347"/>
                </a:lnTo>
                <a:lnTo>
                  <a:pt x="2357226" y="46988"/>
                </a:lnTo>
                <a:lnTo>
                  <a:pt x="2350590" y="45126"/>
                </a:lnTo>
                <a:close/>
              </a:path>
              <a:path w="2578735" h="1405254">
                <a:moveTo>
                  <a:pt x="1542318" y="82094"/>
                </a:moveTo>
                <a:lnTo>
                  <a:pt x="1500121" y="96866"/>
                </a:lnTo>
                <a:lnTo>
                  <a:pt x="1458123" y="112778"/>
                </a:lnTo>
                <a:lnTo>
                  <a:pt x="1454906" y="120050"/>
                </a:lnTo>
                <a:lnTo>
                  <a:pt x="1459351" y="131465"/>
                </a:lnTo>
                <a:lnTo>
                  <a:pt x="1464087" y="134493"/>
                </a:lnTo>
                <a:lnTo>
                  <a:pt x="1470609" y="134493"/>
                </a:lnTo>
                <a:lnTo>
                  <a:pt x="1472140" y="134239"/>
                </a:lnTo>
                <a:lnTo>
                  <a:pt x="1491170" y="126948"/>
                </a:lnTo>
                <a:lnTo>
                  <a:pt x="1508712" y="120435"/>
                </a:lnTo>
                <a:lnTo>
                  <a:pt x="1526276" y="114118"/>
                </a:lnTo>
                <a:lnTo>
                  <a:pt x="1550396" y="105759"/>
                </a:lnTo>
                <a:lnTo>
                  <a:pt x="1553891" y="98626"/>
                </a:lnTo>
                <a:lnTo>
                  <a:pt x="1549408" y="85528"/>
                </a:lnTo>
                <a:lnTo>
                  <a:pt x="1542318" y="82094"/>
                </a:lnTo>
                <a:close/>
              </a:path>
              <a:path w="2578735" h="1405254">
                <a:moveTo>
                  <a:pt x="2494109" y="95168"/>
                </a:moveTo>
                <a:lnTo>
                  <a:pt x="2486714" y="98132"/>
                </a:lnTo>
                <a:lnTo>
                  <a:pt x="2481295" y="110902"/>
                </a:lnTo>
                <a:lnTo>
                  <a:pt x="2484258" y="118263"/>
                </a:lnTo>
                <a:lnTo>
                  <a:pt x="2507636" y="128379"/>
                </a:lnTo>
                <a:lnTo>
                  <a:pt x="2524624" y="136071"/>
                </a:lnTo>
                <a:lnTo>
                  <a:pt x="2541522" y="144031"/>
                </a:lnTo>
                <a:lnTo>
                  <a:pt x="2560069" y="153116"/>
                </a:lnTo>
                <a:lnTo>
                  <a:pt x="2561969" y="153521"/>
                </a:lnTo>
                <a:lnTo>
                  <a:pt x="2568453" y="153521"/>
                </a:lnTo>
                <a:lnTo>
                  <a:pt x="2572872" y="150987"/>
                </a:lnTo>
                <a:lnTo>
                  <a:pt x="2578164" y="140383"/>
                </a:lnTo>
                <a:lnTo>
                  <a:pt x="2575645" y="132858"/>
                </a:lnTo>
                <a:lnTo>
                  <a:pt x="2569453" y="129767"/>
                </a:lnTo>
                <a:lnTo>
                  <a:pt x="2552366" y="121407"/>
                </a:lnTo>
                <a:lnTo>
                  <a:pt x="2535126" y="113293"/>
                </a:lnTo>
                <a:lnTo>
                  <a:pt x="2517793" y="105447"/>
                </a:lnTo>
                <a:lnTo>
                  <a:pt x="2494109" y="95168"/>
                </a:lnTo>
                <a:close/>
              </a:path>
              <a:path w="2578735" h="1405254">
                <a:moveTo>
                  <a:pt x="1400926" y="136316"/>
                </a:moveTo>
                <a:lnTo>
                  <a:pt x="1360017" y="154419"/>
                </a:lnTo>
                <a:lnTo>
                  <a:pt x="1319353" y="173461"/>
                </a:lnTo>
                <a:lnTo>
                  <a:pt x="1316719" y="180949"/>
                </a:lnTo>
                <a:lnTo>
                  <a:pt x="1321847" y="191705"/>
                </a:lnTo>
                <a:lnTo>
                  <a:pt x="1326342" y="194327"/>
                </a:lnTo>
                <a:lnTo>
                  <a:pt x="1332825" y="194327"/>
                </a:lnTo>
                <a:lnTo>
                  <a:pt x="1334662" y="193948"/>
                </a:lnTo>
                <a:lnTo>
                  <a:pt x="1353401" y="185084"/>
                </a:lnTo>
                <a:lnTo>
                  <a:pt x="1370413" y="177235"/>
                </a:lnTo>
                <a:lnTo>
                  <a:pt x="1387442" y="169564"/>
                </a:lnTo>
                <a:lnTo>
                  <a:pt x="1410829" y="159324"/>
                </a:lnTo>
                <a:lnTo>
                  <a:pt x="1413741" y="151925"/>
                </a:lnTo>
                <a:lnTo>
                  <a:pt x="1408245" y="139244"/>
                </a:lnTo>
                <a:lnTo>
                  <a:pt x="1400926" y="136316"/>
                </a:lnTo>
                <a:close/>
              </a:path>
              <a:path w="2578735" h="1405254">
                <a:moveTo>
                  <a:pt x="1264004" y="201054"/>
                </a:moveTo>
                <a:lnTo>
                  <a:pt x="1224553" y="222009"/>
                </a:lnTo>
                <a:lnTo>
                  <a:pt x="1185293" y="243748"/>
                </a:lnTo>
                <a:lnTo>
                  <a:pt x="1183153" y="251400"/>
                </a:lnTo>
                <a:lnTo>
                  <a:pt x="1186559" y="257418"/>
                </a:lnTo>
                <a:lnTo>
                  <a:pt x="1188850" y="261523"/>
                </a:lnTo>
                <a:lnTo>
                  <a:pt x="1193105" y="263815"/>
                </a:lnTo>
                <a:lnTo>
                  <a:pt x="1199563" y="263815"/>
                </a:lnTo>
                <a:lnTo>
                  <a:pt x="1201666" y="263296"/>
                </a:lnTo>
                <a:lnTo>
                  <a:pt x="1220033" y="253048"/>
                </a:lnTo>
                <a:lnTo>
                  <a:pt x="1236483" y="244046"/>
                </a:lnTo>
                <a:lnTo>
                  <a:pt x="1252954" y="235205"/>
                </a:lnTo>
                <a:lnTo>
                  <a:pt x="1275565" y="223326"/>
                </a:lnTo>
                <a:lnTo>
                  <a:pt x="1277946" y="215750"/>
                </a:lnTo>
                <a:lnTo>
                  <a:pt x="1271551" y="203461"/>
                </a:lnTo>
                <a:lnTo>
                  <a:pt x="1264004" y="201054"/>
                </a:lnTo>
                <a:close/>
              </a:path>
              <a:path w="2578735" h="1405254">
                <a:moveTo>
                  <a:pt x="1131893" y="274901"/>
                </a:moveTo>
                <a:lnTo>
                  <a:pt x="1093836" y="298226"/>
                </a:lnTo>
                <a:lnTo>
                  <a:pt x="1055993" y="322282"/>
                </a:lnTo>
                <a:lnTo>
                  <a:pt x="1054309" y="330061"/>
                </a:lnTo>
                <a:lnTo>
                  <a:pt x="1060463" y="339600"/>
                </a:lnTo>
                <a:lnTo>
                  <a:pt x="1064491" y="341627"/>
                </a:lnTo>
                <a:lnTo>
                  <a:pt x="1070936" y="341627"/>
                </a:lnTo>
                <a:lnTo>
                  <a:pt x="1073278" y="340982"/>
                </a:lnTo>
                <a:lnTo>
                  <a:pt x="1075407" y="339600"/>
                </a:lnTo>
                <a:lnTo>
                  <a:pt x="1091213" y="329493"/>
                </a:lnTo>
                <a:lnTo>
                  <a:pt x="1107088" y="319505"/>
                </a:lnTo>
                <a:lnTo>
                  <a:pt x="1122990" y="309663"/>
                </a:lnTo>
                <a:lnTo>
                  <a:pt x="1144860" y="296374"/>
                </a:lnTo>
                <a:lnTo>
                  <a:pt x="1146747" y="288672"/>
                </a:lnTo>
                <a:lnTo>
                  <a:pt x="1139606" y="276826"/>
                </a:lnTo>
                <a:lnTo>
                  <a:pt x="1131893" y="274901"/>
                </a:lnTo>
                <a:close/>
              </a:path>
              <a:path w="2578735" h="1405254">
                <a:moveTo>
                  <a:pt x="1004520" y="356463"/>
                </a:moveTo>
                <a:lnTo>
                  <a:pt x="983290" y="371072"/>
                </a:lnTo>
                <a:lnTo>
                  <a:pt x="952364" y="392834"/>
                </a:lnTo>
                <a:lnTo>
                  <a:pt x="931330" y="407962"/>
                </a:lnTo>
                <a:lnTo>
                  <a:pt x="930075" y="415804"/>
                </a:lnTo>
                <a:lnTo>
                  <a:pt x="936584" y="424798"/>
                </a:lnTo>
                <a:lnTo>
                  <a:pt x="940421" y="426598"/>
                </a:lnTo>
                <a:lnTo>
                  <a:pt x="946842" y="426598"/>
                </a:lnTo>
                <a:lnTo>
                  <a:pt x="949412" y="425824"/>
                </a:lnTo>
                <a:lnTo>
                  <a:pt x="966918" y="413237"/>
                </a:lnTo>
                <a:lnTo>
                  <a:pt x="997564" y="391670"/>
                </a:lnTo>
                <a:lnTo>
                  <a:pt x="1018639" y="377188"/>
                </a:lnTo>
                <a:lnTo>
                  <a:pt x="1020108" y="369385"/>
                </a:lnTo>
                <a:lnTo>
                  <a:pt x="1012282" y="357958"/>
                </a:lnTo>
                <a:lnTo>
                  <a:pt x="1004520" y="356463"/>
                </a:lnTo>
                <a:close/>
              </a:path>
              <a:path w="2578735" h="1405254">
                <a:moveTo>
                  <a:pt x="881754" y="444752"/>
                </a:moveTo>
                <a:lnTo>
                  <a:pt x="861314" y="460429"/>
                </a:lnTo>
                <a:lnTo>
                  <a:pt x="831518" y="483695"/>
                </a:lnTo>
                <a:lnTo>
                  <a:pt x="811262" y="499836"/>
                </a:lnTo>
                <a:lnTo>
                  <a:pt x="810388" y="507729"/>
                </a:lnTo>
                <a:lnTo>
                  <a:pt x="817187" y="516216"/>
                </a:lnTo>
                <a:lnTo>
                  <a:pt x="820822" y="517838"/>
                </a:lnTo>
                <a:lnTo>
                  <a:pt x="827255" y="517838"/>
                </a:lnTo>
                <a:lnTo>
                  <a:pt x="830014" y="516952"/>
                </a:lnTo>
                <a:lnTo>
                  <a:pt x="832319" y="515089"/>
                </a:lnTo>
                <a:lnTo>
                  <a:pt x="861813" y="491777"/>
                </a:lnTo>
                <a:lnTo>
                  <a:pt x="876607" y="480301"/>
                </a:lnTo>
                <a:lnTo>
                  <a:pt x="896950" y="464743"/>
                </a:lnTo>
                <a:lnTo>
                  <a:pt x="898014" y="456876"/>
                </a:lnTo>
                <a:lnTo>
                  <a:pt x="889618" y="445841"/>
                </a:lnTo>
                <a:lnTo>
                  <a:pt x="881754" y="444752"/>
                </a:lnTo>
                <a:close/>
              </a:path>
              <a:path w="2578735" h="1405254">
                <a:moveTo>
                  <a:pt x="763536" y="538932"/>
                </a:moveTo>
                <a:lnTo>
                  <a:pt x="743811" y="555531"/>
                </a:lnTo>
                <a:lnTo>
                  <a:pt x="715110" y="580125"/>
                </a:lnTo>
                <a:lnTo>
                  <a:pt x="695613" y="597145"/>
                </a:lnTo>
                <a:lnTo>
                  <a:pt x="695093" y="605063"/>
                </a:lnTo>
                <a:lnTo>
                  <a:pt x="702134" y="613082"/>
                </a:lnTo>
                <a:lnTo>
                  <a:pt x="705591" y="614552"/>
                </a:lnTo>
                <a:lnTo>
                  <a:pt x="712011" y="614552"/>
                </a:lnTo>
                <a:lnTo>
                  <a:pt x="714961" y="613525"/>
                </a:lnTo>
                <a:lnTo>
                  <a:pt x="717330" y="611436"/>
                </a:lnTo>
                <a:lnTo>
                  <a:pt x="745740" y="586818"/>
                </a:lnTo>
                <a:lnTo>
                  <a:pt x="774312" y="562610"/>
                </a:lnTo>
                <a:lnTo>
                  <a:pt x="779617" y="558176"/>
                </a:lnTo>
                <a:lnTo>
                  <a:pt x="780327" y="550257"/>
                </a:lnTo>
                <a:lnTo>
                  <a:pt x="771437" y="539667"/>
                </a:lnTo>
                <a:lnTo>
                  <a:pt x="763536" y="538932"/>
                </a:lnTo>
                <a:close/>
              </a:path>
              <a:path w="2578735" h="1405254">
                <a:moveTo>
                  <a:pt x="649673" y="638331"/>
                </a:moveTo>
                <a:lnTo>
                  <a:pt x="603019" y="681486"/>
                </a:lnTo>
                <a:lnTo>
                  <a:pt x="584067" y="707224"/>
                </a:lnTo>
                <a:lnTo>
                  <a:pt x="591298" y="714838"/>
                </a:lnTo>
                <a:lnTo>
                  <a:pt x="594615" y="716131"/>
                </a:lnTo>
                <a:lnTo>
                  <a:pt x="601023" y="716131"/>
                </a:lnTo>
                <a:lnTo>
                  <a:pt x="604137" y="714990"/>
                </a:lnTo>
                <a:lnTo>
                  <a:pt x="620214" y="699743"/>
                </a:lnTo>
                <a:lnTo>
                  <a:pt x="647645" y="674152"/>
                </a:lnTo>
                <a:lnTo>
                  <a:pt x="666540" y="656841"/>
                </a:lnTo>
                <a:lnTo>
                  <a:pt x="666920" y="648910"/>
                </a:lnTo>
                <a:lnTo>
                  <a:pt x="657548" y="638661"/>
                </a:lnTo>
                <a:lnTo>
                  <a:pt x="649673" y="638331"/>
                </a:lnTo>
                <a:close/>
              </a:path>
              <a:path w="2578735" h="1405254">
                <a:moveTo>
                  <a:pt x="539976" y="742266"/>
                </a:moveTo>
                <a:lnTo>
                  <a:pt x="521695" y="760417"/>
                </a:lnTo>
                <a:lnTo>
                  <a:pt x="508376" y="773782"/>
                </a:lnTo>
                <a:lnTo>
                  <a:pt x="495104" y="787234"/>
                </a:lnTo>
                <a:lnTo>
                  <a:pt x="477042" y="805750"/>
                </a:lnTo>
                <a:lnTo>
                  <a:pt x="477156" y="813668"/>
                </a:lnTo>
                <a:lnTo>
                  <a:pt x="484551" y="820877"/>
                </a:lnTo>
                <a:lnTo>
                  <a:pt x="487716" y="822067"/>
                </a:lnTo>
                <a:lnTo>
                  <a:pt x="494123" y="822067"/>
                </a:lnTo>
                <a:lnTo>
                  <a:pt x="497391" y="820788"/>
                </a:lnTo>
                <a:lnTo>
                  <a:pt x="512983" y="804815"/>
                </a:lnTo>
                <a:lnTo>
                  <a:pt x="539408" y="778158"/>
                </a:lnTo>
                <a:lnTo>
                  <a:pt x="557615" y="760091"/>
                </a:lnTo>
                <a:lnTo>
                  <a:pt x="557653" y="752161"/>
                </a:lnTo>
                <a:lnTo>
                  <a:pt x="547928" y="742317"/>
                </a:lnTo>
                <a:lnTo>
                  <a:pt x="539976" y="742266"/>
                </a:lnTo>
                <a:close/>
              </a:path>
              <a:path w="2578735" h="1405254">
                <a:moveTo>
                  <a:pt x="442396" y="850116"/>
                </a:moveTo>
                <a:lnTo>
                  <a:pt x="434458" y="850345"/>
                </a:lnTo>
                <a:lnTo>
                  <a:pt x="416856" y="869183"/>
                </a:lnTo>
                <a:lnTo>
                  <a:pt x="391262" y="896971"/>
                </a:lnTo>
                <a:lnTo>
                  <a:pt x="373891" y="916108"/>
                </a:lnTo>
                <a:lnTo>
                  <a:pt x="374296" y="924013"/>
                </a:lnTo>
                <a:lnTo>
                  <a:pt x="381819" y="930855"/>
                </a:lnTo>
                <a:lnTo>
                  <a:pt x="384820" y="931906"/>
                </a:lnTo>
                <a:lnTo>
                  <a:pt x="391240" y="931906"/>
                </a:lnTo>
                <a:lnTo>
                  <a:pt x="394658" y="930537"/>
                </a:lnTo>
                <a:lnTo>
                  <a:pt x="397127" y="927789"/>
                </a:lnTo>
                <a:lnTo>
                  <a:pt x="422465" y="900031"/>
                </a:lnTo>
                <a:lnTo>
                  <a:pt x="435206" y="886264"/>
                </a:lnTo>
                <a:lnTo>
                  <a:pt x="452742" y="867523"/>
                </a:lnTo>
                <a:lnTo>
                  <a:pt x="452476" y="859593"/>
                </a:lnTo>
                <a:lnTo>
                  <a:pt x="442396" y="850116"/>
                </a:lnTo>
                <a:close/>
              </a:path>
              <a:path w="2578735" h="1405254">
                <a:moveTo>
                  <a:pt x="340842" y="961703"/>
                </a:moveTo>
                <a:lnTo>
                  <a:pt x="303597" y="996018"/>
                </a:lnTo>
                <a:lnTo>
                  <a:pt x="274579" y="1030165"/>
                </a:lnTo>
                <a:lnTo>
                  <a:pt x="275249" y="1038071"/>
                </a:lnTo>
                <a:lnTo>
                  <a:pt x="282884" y="1044531"/>
                </a:lnTo>
                <a:lnTo>
                  <a:pt x="285760" y="1045494"/>
                </a:lnTo>
                <a:lnTo>
                  <a:pt x="292180" y="1045494"/>
                </a:lnTo>
                <a:lnTo>
                  <a:pt x="295713" y="1043986"/>
                </a:lnTo>
                <a:lnTo>
                  <a:pt x="298182" y="1041048"/>
                </a:lnTo>
                <a:lnTo>
                  <a:pt x="322609" y="1012361"/>
                </a:lnTo>
                <a:lnTo>
                  <a:pt x="334897" y="998118"/>
                </a:lnTo>
                <a:lnTo>
                  <a:pt x="351783" y="978743"/>
                </a:lnTo>
                <a:lnTo>
                  <a:pt x="351251" y="970812"/>
                </a:lnTo>
                <a:lnTo>
                  <a:pt x="340842" y="961703"/>
                </a:lnTo>
                <a:close/>
              </a:path>
              <a:path w="2578735" h="1405254">
                <a:moveTo>
                  <a:pt x="242985" y="1076939"/>
                </a:moveTo>
                <a:lnTo>
                  <a:pt x="206953" y="1112513"/>
                </a:lnTo>
                <a:lnTo>
                  <a:pt x="179114" y="1147580"/>
                </a:lnTo>
                <a:lnTo>
                  <a:pt x="180039" y="1155447"/>
                </a:lnTo>
                <a:lnTo>
                  <a:pt x="187788" y="1161554"/>
                </a:lnTo>
                <a:lnTo>
                  <a:pt x="190511" y="1162441"/>
                </a:lnTo>
                <a:lnTo>
                  <a:pt x="196931" y="1162441"/>
                </a:lnTo>
                <a:lnTo>
                  <a:pt x="200602" y="1160806"/>
                </a:lnTo>
                <a:lnTo>
                  <a:pt x="214767" y="1142901"/>
                </a:lnTo>
                <a:lnTo>
                  <a:pt x="226509" y="1128200"/>
                </a:lnTo>
                <a:lnTo>
                  <a:pt x="238305" y="1113560"/>
                </a:lnTo>
                <a:lnTo>
                  <a:pt x="254520" y="1093610"/>
                </a:lnTo>
                <a:lnTo>
                  <a:pt x="253723" y="1085719"/>
                </a:lnTo>
                <a:lnTo>
                  <a:pt x="242985" y="1076939"/>
                </a:lnTo>
                <a:close/>
              </a:path>
              <a:path w="2578735" h="1405254">
                <a:moveTo>
                  <a:pt x="149104" y="1195329"/>
                </a:moveTo>
                <a:lnTo>
                  <a:pt x="114234" y="1232082"/>
                </a:lnTo>
                <a:lnTo>
                  <a:pt x="87588" y="1267959"/>
                </a:lnTo>
                <a:lnTo>
                  <a:pt x="88765" y="1275814"/>
                </a:lnTo>
                <a:lnTo>
                  <a:pt x="96565" y="1281565"/>
                </a:lnTo>
                <a:lnTo>
                  <a:pt x="99187" y="1282376"/>
                </a:lnTo>
                <a:lnTo>
                  <a:pt x="105606" y="1282376"/>
                </a:lnTo>
                <a:lnTo>
                  <a:pt x="109393" y="1280603"/>
                </a:lnTo>
                <a:lnTo>
                  <a:pt x="123046" y="1262163"/>
                </a:lnTo>
                <a:lnTo>
                  <a:pt x="134299" y="1247096"/>
                </a:lnTo>
                <a:lnTo>
                  <a:pt x="145634" y="1232044"/>
                </a:lnTo>
                <a:lnTo>
                  <a:pt x="157092" y="1216955"/>
                </a:lnTo>
                <a:lnTo>
                  <a:pt x="161171" y="1211621"/>
                </a:lnTo>
                <a:lnTo>
                  <a:pt x="160120" y="1203766"/>
                </a:lnTo>
                <a:lnTo>
                  <a:pt x="149104" y="1195329"/>
                </a:lnTo>
                <a:close/>
              </a:path>
              <a:path w="2578735" h="1405254">
                <a:moveTo>
                  <a:pt x="59185" y="1316620"/>
                </a:moveTo>
                <a:lnTo>
                  <a:pt x="25493" y="1354381"/>
                </a:lnTo>
                <a:lnTo>
                  <a:pt x="0" y="1391088"/>
                </a:lnTo>
                <a:lnTo>
                  <a:pt x="1418" y="1398892"/>
                </a:lnTo>
                <a:lnTo>
                  <a:pt x="9282" y="1404326"/>
                </a:lnTo>
                <a:lnTo>
                  <a:pt x="11764" y="1405036"/>
                </a:lnTo>
                <a:lnTo>
                  <a:pt x="18196" y="1405036"/>
                </a:lnTo>
                <a:lnTo>
                  <a:pt x="22109" y="1403148"/>
                </a:lnTo>
                <a:lnTo>
                  <a:pt x="35245" y="1384186"/>
                </a:lnTo>
                <a:lnTo>
                  <a:pt x="46011" y="1368787"/>
                </a:lnTo>
                <a:lnTo>
                  <a:pt x="56836" y="1353430"/>
                </a:lnTo>
                <a:lnTo>
                  <a:pt x="71734" y="1332481"/>
                </a:lnTo>
                <a:lnTo>
                  <a:pt x="70430" y="1324653"/>
                </a:lnTo>
                <a:lnTo>
                  <a:pt x="59185" y="1316620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5137" y="2461430"/>
            <a:ext cx="61594" cy="46355"/>
          </a:xfrm>
          <a:custGeom>
            <a:avLst/>
            <a:gdLst/>
            <a:ahLst/>
            <a:cxnLst/>
            <a:rect l="l" t="t" r="r" b="b"/>
            <a:pathLst>
              <a:path w="61595" h="46355">
                <a:moveTo>
                  <a:pt x="14563" y="0"/>
                </a:moveTo>
                <a:lnTo>
                  <a:pt x="6888" y="2065"/>
                </a:lnTo>
                <a:lnTo>
                  <a:pt x="0" y="14100"/>
                </a:lnTo>
                <a:lnTo>
                  <a:pt x="2090" y="21765"/>
                </a:lnTo>
                <a:lnTo>
                  <a:pt x="8105" y="25199"/>
                </a:lnTo>
                <a:lnTo>
                  <a:pt x="24151" y="34523"/>
                </a:lnTo>
                <a:lnTo>
                  <a:pt x="42180" y="45342"/>
                </a:lnTo>
                <a:lnTo>
                  <a:pt x="44433" y="45937"/>
                </a:lnTo>
                <a:lnTo>
                  <a:pt x="50878" y="45937"/>
                </a:lnTo>
                <a:lnTo>
                  <a:pt x="55020" y="43797"/>
                </a:lnTo>
                <a:lnTo>
                  <a:pt x="60971" y="34015"/>
                </a:lnTo>
                <a:lnTo>
                  <a:pt x="59084" y="26287"/>
                </a:lnTo>
                <a:lnTo>
                  <a:pt x="45032" y="17773"/>
                </a:lnTo>
                <a:lnTo>
                  <a:pt x="28706" y="8144"/>
                </a:lnTo>
                <a:lnTo>
                  <a:pt x="14563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6623" y="2569695"/>
            <a:ext cx="2682622" cy="2029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8167" y="3507028"/>
            <a:ext cx="5356225" cy="1040765"/>
          </a:xfrm>
          <a:custGeom>
            <a:avLst/>
            <a:gdLst/>
            <a:ahLst/>
            <a:cxnLst/>
            <a:rect l="l" t="t" r="r" b="b"/>
            <a:pathLst>
              <a:path w="5356225" h="1040764">
                <a:moveTo>
                  <a:pt x="1584195" y="25072"/>
                </a:moveTo>
                <a:lnTo>
                  <a:pt x="1515358" y="25072"/>
                </a:lnTo>
                <a:lnTo>
                  <a:pt x="1577013" y="25388"/>
                </a:lnTo>
                <a:lnTo>
                  <a:pt x="1583876" y="25388"/>
                </a:lnTo>
                <a:lnTo>
                  <a:pt x="1584195" y="25072"/>
                </a:lnTo>
                <a:close/>
              </a:path>
              <a:path w="5356225" h="1040764">
                <a:moveTo>
                  <a:pt x="1515358" y="0"/>
                </a:moveTo>
                <a:lnTo>
                  <a:pt x="1494591" y="25"/>
                </a:lnTo>
                <a:lnTo>
                  <a:pt x="1488994" y="5662"/>
                </a:lnTo>
                <a:lnTo>
                  <a:pt x="1489033" y="19497"/>
                </a:lnTo>
                <a:lnTo>
                  <a:pt x="1494642" y="25085"/>
                </a:lnTo>
                <a:lnTo>
                  <a:pt x="1584195" y="25072"/>
                </a:lnTo>
                <a:lnTo>
                  <a:pt x="1589460" y="19852"/>
                </a:lnTo>
                <a:lnTo>
                  <a:pt x="1589613" y="6056"/>
                </a:lnTo>
                <a:lnTo>
                  <a:pt x="1584054" y="393"/>
                </a:lnTo>
                <a:lnTo>
                  <a:pt x="1515358" y="0"/>
                </a:lnTo>
                <a:close/>
              </a:path>
              <a:path w="5356225" h="1040764">
                <a:moveTo>
                  <a:pt x="1425883" y="684"/>
                </a:moveTo>
                <a:lnTo>
                  <a:pt x="1343361" y="2520"/>
                </a:lnTo>
                <a:lnTo>
                  <a:pt x="1337904" y="8285"/>
                </a:lnTo>
                <a:lnTo>
                  <a:pt x="1338284" y="22006"/>
                </a:lnTo>
                <a:lnTo>
                  <a:pt x="1343868" y="27402"/>
                </a:lnTo>
                <a:lnTo>
                  <a:pt x="1350971" y="27402"/>
                </a:lnTo>
                <a:lnTo>
                  <a:pt x="1433202" y="25655"/>
                </a:lnTo>
                <a:lnTo>
                  <a:pt x="1438724" y="19941"/>
                </a:lnTo>
                <a:lnTo>
                  <a:pt x="1438508" y="6106"/>
                </a:lnTo>
                <a:lnTo>
                  <a:pt x="1432860" y="875"/>
                </a:lnTo>
                <a:lnTo>
                  <a:pt x="1425883" y="684"/>
                </a:lnTo>
                <a:close/>
              </a:path>
              <a:path w="5356225" h="1040764">
                <a:moveTo>
                  <a:pt x="1652824" y="1570"/>
                </a:moveTo>
                <a:lnTo>
                  <a:pt x="1644810" y="1583"/>
                </a:lnTo>
                <a:lnTo>
                  <a:pt x="1640175" y="6904"/>
                </a:lnTo>
                <a:lnTo>
                  <a:pt x="1639845" y="20739"/>
                </a:lnTo>
                <a:lnTo>
                  <a:pt x="1645342" y="26478"/>
                </a:lnTo>
                <a:lnTo>
                  <a:pt x="1727713" y="28834"/>
                </a:lnTo>
                <a:lnTo>
                  <a:pt x="1734892" y="28834"/>
                </a:lnTo>
                <a:lnTo>
                  <a:pt x="1740438" y="23514"/>
                </a:lnTo>
                <a:lnTo>
                  <a:pt x="1740691" y="16736"/>
                </a:lnTo>
                <a:lnTo>
                  <a:pt x="1740919" y="9818"/>
                </a:lnTo>
                <a:lnTo>
                  <a:pt x="1735524" y="4015"/>
                </a:lnTo>
                <a:lnTo>
                  <a:pt x="1652824" y="1570"/>
                </a:lnTo>
                <a:close/>
              </a:path>
              <a:path w="5356225" h="1040764">
                <a:moveTo>
                  <a:pt x="1281352" y="4104"/>
                </a:moveTo>
                <a:lnTo>
                  <a:pt x="1274665" y="4992"/>
                </a:lnTo>
                <a:lnTo>
                  <a:pt x="1192193" y="9033"/>
                </a:lnTo>
                <a:lnTo>
                  <a:pt x="1186901" y="14949"/>
                </a:lnTo>
                <a:lnTo>
                  <a:pt x="1187660" y="28543"/>
                </a:lnTo>
                <a:lnTo>
                  <a:pt x="1193181" y="33699"/>
                </a:lnTo>
                <a:lnTo>
                  <a:pt x="1200247" y="33699"/>
                </a:lnTo>
                <a:lnTo>
                  <a:pt x="1282618" y="29747"/>
                </a:lnTo>
                <a:lnTo>
                  <a:pt x="1287999" y="23906"/>
                </a:lnTo>
                <a:lnTo>
                  <a:pt x="1287418" y="10072"/>
                </a:lnTo>
                <a:lnTo>
                  <a:pt x="1281352" y="4104"/>
                </a:lnTo>
                <a:close/>
              </a:path>
              <a:path w="5356225" h="1040764">
                <a:moveTo>
                  <a:pt x="1797775" y="6436"/>
                </a:moveTo>
                <a:lnTo>
                  <a:pt x="1791595" y="11908"/>
                </a:lnTo>
                <a:lnTo>
                  <a:pt x="1790950" y="25730"/>
                </a:lnTo>
                <a:lnTo>
                  <a:pt x="1796268" y="31609"/>
                </a:lnTo>
                <a:lnTo>
                  <a:pt x="1878892" y="35967"/>
                </a:lnTo>
                <a:lnTo>
                  <a:pt x="1885958" y="35967"/>
                </a:lnTo>
                <a:lnTo>
                  <a:pt x="1891492" y="30836"/>
                </a:lnTo>
                <a:lnTo>
                  <a:pt x="1892289" y="17255"/>
                </a:lnTo>
                <a:lnTo>
                  <a:pt x="1887021" y="11338"/>
                </a:lnTo>
                <a:lnTo>
                  <a:pt x="1804372" y="6892"/>
                </a:lnTo>
                <a:lnTo>
                  <a:pt x="1797775" y="6436"/>
                </a:lnTo>
                <a:close/>
              </a:path>
              <a:path w="5356225" h="1040764">
                <a:moveTo>
                  <a:pt x="1130500" y="12858"/>
                </a:moveTo>
                <a:lnTo>
                  <a:pt x="1041279" y="19687"/>
                </a:lnTo>
                <a:lnTo>
                  <a:pt x="1036163" y="25742"/>
                </a:lnTo>
                <a:lnTo>
                  <a:pt x="1037278" y="39197"/>
                </a:lnTo>
                <a:lnTo>
                  <a:pt x="1042761" y="44138"/>
                </a:lnTo>
                <a:lnTo>
                  <a:pt x="1049561" y="44138"/>
                </a:lnTo>
                <a:lnTo>
                  <a:pt x="1050258" y="44113"/>
                </a:lnTo>
                <a:lnTo>
                  <a:pt x="1132248" y="37892"/>
                </a:lnTo>
                <a:lnTo>
                  <a:pt x="1137452" y="31912"/>
                </a:lnTo>
                <a:lnTo>
                  <a:pt x="1136491" y="18091"/>
                </a:lnTo>
                <a:lnTo>
                  <a:pt x="1130500" y="12858"/>
                </a:lnTo>
                <a:close/>
              </a:path>
              <a:path w="5356225" h="1040764">
                <a:moveTo>
                  <a:pt x="1949018" y="15570"/>
                </a:moveTo>
                <a:lnTo>
                  <a:pt x="1942901" y="20523"/>
                </a:lnTo>
                <a:lnTo>
                  <a:pt x="1941915" y="34345"/>
                </a:lnTo>
                <a:lnTo>
                  <a:pt x="1947119" y="40337"/>
                </a:lnTo>
                <a:lnTo>
                  <a:pt x="2029350" y="46596"/>
                </a:lnTo>
                <a:lnTo>
                  <a:pt x="2030402" y="46634"/>
                </a:lnTo>
                <a:lnTo>
                  <a:pt x="2036847" y="46634"/>
                </a:lnTo>
                <a:lnTo>
                  <a:pt x="2042330" y="41668"/>
                </a:lnTo>
                <a:lnTo>
                  <a:pt x="2043443" y="28239"/>
                </a:lnTo>
                <a:lnTo>
                  <a:pt x="2038315" y="22157"/>
                </a:lnTo>
                <a:lnTo>
                  <a:pt x="1955780" y="15811"/>
                </a:lnTo>
                <a:lnTo>
                  <a:pt x="1949018" y="15570"/>
                </a:lnTo>
                <a:close/>
              </a:path>
              <a:path w="5356225" h="1040764">
                <a:moveTo>
                  <a:pt x="979802" y="25110"/>
                </a:moveTo>
                <a:lnTo>
                  <a:pt x="972837" y="25958"/>
                </a:lnTo>
                <a:lnTo>
                  <a:pt x="890720" y="34624"/>
                </a:lnTo>
                <a:lnTo>
                  <a:pt x="885769" y="40831"/>
                </a:lnTo>
                <a:lnTo>
                  <a:pt x="887251" y="54121"/>
                </a:lnTo>
                <a:lnTo>
                  <a:pt x="892683" y="58859"/>
                </a:lnTo>
                <a:lnTo>
                  <a:pt x="899444" y="58859"/>
                </a:lnTo>
                <a:lnTo>
                  <a:pt x="899913" y="58834"/>
                </a:lnTo>
                <a:lnTo>
                  <a:pt x="982169" y="50232"/>
                </a:lnTo>
                <a:lnTo>
                  <a:pt x="987197" y="44113"/>
                </a:lnTo>
                <a:lnTo>
                  <a:pt x="985855" y="30328"/>
                </a:lnTo>
                <a:lnTo>
                  <a:pt x="979802" y="25110"/>
                </a:lnTo>
                <a:close/>
              </a:path>
              <a:path w="5356225" h="1040764">
                <a:moveTo>
                  <a:pt x="2099957" y="27782"/>
                </a:moveTo>
                <a:lnTo>
                  <a:pt x="2093930" y="32685"/>
                </a:lnTo>
                <a:lnTo>
                  <a:pt x="2092651" y="46469"/>
                </a:lnTo>
                <a:lnTo>
                  <a:pt x="2097716" y="52575"/>
                </a:lnTo>
                <a:lnTo>
                  <a:pt x="2180252" y="60709"/>
                </a:lnTo>
                <a:lnTo>
                  <a:pt x="2181113" y="60735"/>
                </a:lnTo>
                <a:lnTo>
                  <a:pt x="2187444" y="60735"/>
                </a:lnTo>
                <a:lnTo>
                  <a:pt x="2192889" y="55958"/>
                </a:lnTo>
                <a:lnTo>
                  <a:pt x="2194283" y="42618"/>
                </a:lnTo>
                <a:lnTo>
                  <a:pt x="2189293" y="36449"/>
                </a:lnTo>
                <a:lnTo>
                  <a:pt x="2106947" y="28263"/>
                </a:lnTo>
                <a:lnTo>
                  <a:pt x="2099957" y="27782"/>
                </a:lnTo>
                <a:close/>
              </a:path>
              <a:path w="5356225" h="1040764">
                <a:moveTo>
                  <a:pt x="829483" y="42010"/>
                </a:moveTo>
                <a:lnTo>
                  <a:pt x="740629" y="54033"/>
                </a:lnTo>
                <a:lnTo>
                  <a:pt x="735868" y="60379"/>
                </a:lnTo>
                <a:lnTo>
                  <a:pt x="737754" y="73492"/>
                </a:lnTo>
                <a:lnTo>
                  <a:pt x="743111" y="77989"/>
                </a:lnTo>
                <a:lnTo>
                  <a:pt x="749847" y="77989"/>
                </a:lnTo>
                <a:lnTo>
                  <a:pt x="750430" y="77951"/>
                </a:lnTo>
                <a:lnTo>
                  <a:pt x="832510" y="66879"/>
                </a:lnTo>
                <a:lnTo>
                  <a:pt x="837371" y="60595"/>
                </a:lnTo>
                <a:lnTo>
                  <a:pt x="835611" y="46874"/>
                </a:lnTo>
                <a:lnTo>
                  <a:pt x="829483" y="42010"/>
                </a:lnTo>
                <a:close/>
              </a:path>
              <a:path w="5356225" h="1040764">
                <a:moveTo>
                  <a:pt x="2250986" y="43390"/>
                </a:moveTo>
                <a:lnTo>
                  <a:pt x="2244680" y="48179"/>
                </a:lnTo>
                <a:lnTo>
                  <a:pt x="2243084" y="61937"/>
                </a:lnTo>
                <a:lnTo>
                  <a:pt x="2248010" y="68158"/>
                </a:lnTo>
                <a:lnTo>
                  <a:pt x="2330419" y="78103"/>
                </a:lnTo>
                <a:lnTo>
                  <a:pt x="2331469" y="78129"/>
                </a:lnTo>
                <a:lnTo>
                  <a:pt x="2337700" y="78129"/>
                </a:lnTo>
                <a:lnTo>
                  <a:pt x="2343094" y="73505"/>
                </a:lnTo>
                <a:lnTo>
                  <a:pt x="2344766" y="60303"/>
                </a:lnTo>
                <a:lnTo>
                  <a:pt x="2339903" y="54033"/>
                </a:lnTo>
                <a:lnTo>
                  <a:pt x="2257760" y="44037"/>
                </a:lnTo>
                <a:lnTo>
                  <a:pt x="2250986" y="43390"/>
                </a:lnTo>
                <a:close/>
              </a:path>
              <a:path w="5356225" h="1040764">
                <a:moveTo>
                  <a:pt x="2401406" y="62204"/>
                </a:moveTo>
                <a:lnTo>
                  <a:pt x="2395037" y="66955"/>
                </a:lnTo>
                <a:lnTo>
                  <a:pt x="2394074" y="73795"/>
                </a:lnTo>
                <a:lnTo>
                  <a:pt x="2393137" y="80662"/>
                </a:lnTo>
                <a:lnTo>
                  <a:pt x="2397949" y="86972"/>
                </a:lnTo>
                <a:lnTo>
                  <a:pt x="2479586" y="98576"/>
                </a:lnTo>
                <a:lnTo>
                  <a:pt x="2480218" y="98690"/>
                </a:lnTo>
                <a:lnTo>
                  <a:pt x="2481447" y="98715"/>
                </a:lnTo>
                <a:lnTo>
                  <a:pt x="2487550" y="98715"/>
                </a:lnTo>
                <a:lnTo>
                  <a:pt x="2492894" y="94256"/>
                </a:lnTo>
                <a:lnTo>
                  <a:pt x="2494832" y="81182"/>
                </a:lnTo>
                <a:lnTo>
                  <a:pt x="2490096" y="74796"/>
                </a:lnTo>
                <a:lnTo>
                  <a:pt x="2408205" y="63091"/>
                </a:lnTo>
                <a:lnTo>
                  <a:pt x="2401406" y="62204"/>
                </a:lnTo>
                <a:close/>
              </a:path>
              <a:path w="5356225" h="1040764">
                <a:moveTo>
                  <a:pt x="679493" y="63192"/>
                </a:moveTo>
                <a:lnTo>
                  <a:pt x="591234" y="77951"/>
                </a:lnTo>
                <a:lnTo>
                  <a:pt x="586663" y="84451"/>
                </a:lnTo>
                <a:lnTo>
                  <a:pt x="587866" y="91266"/>
                </a:lnTo>
                <a:lnTo>
                  <a:pt x="588916" y="97373"/>
                </a:lnTo>
                <a:lnTo>
                  <a:pt x="594222" y="101667"/>
                </a:lnTo>
                <a:lnTo>
                  <a:pt x="600909" y="101667"/>
                </a:lnTo>
                <a:lnTo>
                  <a:pt x="601630" y="101603"/>
                </a:lnTo>
                <a:lnTo>
                  <a:pt x="602352" y="101465"/>
                </a:lnTo>
                <a:lnTo>
                  <a:pt x="683456" y="88011"/>
                </a:lnTo>
                <a:lnTo>
                  <a:pt x="688116" y="81587"/>
                </a:lnTo>
                <a:lnTo>
                  <a:pt x="685951" y="67892"/>
                </a:lnTo>
                <a:lnTo>
                  <a:pt x="679493" y="63192"/>
                </a:lnTo>
                <a:close/>
              </a:path>
              <a:path w="5356225" h="1040764">
                <a:moveTo>
                  <a:pt x="2551357" y="84159"/>
                </a:moveTo>
                <a:lnTo>
                  <a:pt x="2544937" y="88833"/>
                </a:lnTo>
                <a:lnTo>
                  <a:pt x="2542785" y="102516"/>
                </a:lnTo>
                <a:lnTo>
                  <a:pt x="2547446" y="108926"/>
                </a:lnTo>
                <a:lnTo>
                  <a:pt x="2629550" y="122317"/>
                </a:lnTo>
                <a:lnTo>
                  <a:pt x="2630258" y="122368"/>
                </a:lnTo>
                <a:lnTo>
                  <a:pt x="2636958" y="122368"/>
                </a:lnTo>
                <a:lnTo>
                  <a:pt x="2642251" y="118036"/>
                </a:lnTo>
                <a:lnTo>
                  <a:pt x="2644442" y="105088"/>
                </a:lnTo>
                <a:lnTo>
                  <a:pt x="2639844" y="98614"/>
                </a:lnTo>
                <a:lnTo>
                  <a:pt x="2551357" y="84159"/>
                </a:lnTo>
                <a:close/>
              </a:path>
              <a:path w="5356225" h="1040764">
                <a:moveTo>
                  <a:pt x="530491" y="89075"/>
                </a:moveTo>
                <a:lnTo>
                  <a:pt x="442625" y="106583"/>
                </a:lnTo>
                <a:lnTo>
                  <a:pt x="438269" y="113234"/>
                </a:lnTo>
                <a:lnTo>
                  <a:pt x="440906" y="125943"/>
                </a:lnTo>
                <a:lnTo>
                  <a:pt x="446120" y="129994"/>
                </a:lnTo>
                <a:lnTo>
                  <a:pt x="452780" y="129994"/>
                </a:lnTo>
                <a:lnTo>
                  <a:pt x="453641" y="129919"/>
                </a:lnTo>
                <a:lnTo>
                  <a:pt x="472931" y="125940"/>
                </a:lnTo>
                <a:lnTo>
                  <a:pt x="535113" y="113715"/>
                </a:lnTo>
                <a:lnTo>
                  <a:pt x="539583" y="107141"/>
                </a:lnTo>
                <a:lnTo>
                  <a:pt x="536987" y="93546"/>
                </a:lnTo>
                <a:lnTo>
                  <a:pt x="530491" y="89075"/>
                </a:lnTo>
                <a:close/>
              </a:path>
              <a:path w="5356225" h="1040764">
                <a:moveTo>
                  <a:pt x="2700879" y="109269"/>
                </a:moveTo>
                <a:lnTo>
                  <a:pt x="2694367" y="113783"/>
                </a:lnTo>
                <a:lnTo>
                  <a:pt x="2691951" y="127397"/>
                </a:lnTo>
                <a:lnTo>
                  <a:pt x="2696472" y="133897"/>
                </a:lnTo>
                <a:lnTo>
                  <a:pt x="2778387" y="148910"/>
                </a:lnTo>
                <a:lnTo>
                  <a:pt x="2779172" y="148973"/>
                </a:lnTo>
                <a:lnTo>
                  <a:pt x="2785859" y="148973"/>
                </a:lnTo>
                <a:lnTo>
                  <a:pt x="2791113" y="144792"/>
                </a:lnTo>
                <a:lnTo>
                  <a:pt x="2793519" y="131959"/>
                </a:lnTo>
                <a:lnTo>
                  <a:pt x="2789049" y="125408"/>
                </a:lnTo>
                <a:lnTo>
                  <a:pt x="2726231" y="113766"/>
                </a:lnTo>
                <a:lnTo>
                  <a:pt x="2700879" y="109269"/>
                </a:lnTo>
                <a:close/>
              </a:path>
              <a:path w="5356225" h="1040764">
                <a:moveTo>
                  <a:pt x="382148" y="119694"/>
                </a:moveTo>
                <a:lnTo>
                  <a:pt x="375461" y="121189"/>
                </a:lnTo>
                <a:lnTo>
                  <a:pt x="295054" y="140067"/>
                </a:lnTo>
                <a:lnTo>
                  <a:pt x="290913" y="146845"/>
                </a:lnTo>
                <a:lnTo>
                  <a:pt x="293927" y="159311"/>
                </a:lnTo>
                <a:lnTo>
                  <a:pt x="299055" y="163149"/>
                </a:lnTo>
                <a:lnTo>
                  <a:pt x="305690" y="163149"/>
                </a:lnTo>
                <a:lnTo>
                  <a:pt x="306691" y="163034"/>
                </a:lnTo>
                <a:lnTo>
                  <a:pt x="387706" y="144146"/>
                </a:lnTo>
                <a:lnTo>
                  <a:pt x="391961" y="137444"/>
                </a:lnTo>
                <a:lnTo>
                  <a:pt x="388922" y="123913"/>
                </a:lnTo>
                <a:lnTo>
                  <a:pt x="382148" y="119694"/>
                </a:lnTo>
                <a:close/>
              </a:path>
              <a:path w="5356225" h="1040764">
                <a:moveTo>
                  <a:pt x="2849754" y="137090"/>
                </a:moveTo>
                <a:lnTo>
                  <a:pt x="2843296" y="141587"/>
                </a:lnTo>
                <a:lnTo>
                  <a:pt x="2840600" y="155168"/>
                </a:lnTo>
                <a:lnTo>
                  <a:pt x="2845005" y="161768"/>
                </a:lnTo>
                <a:lnTo>
                  <a:pt x="2907413" y="174373"/>
                </a:lnTo>
                <a:lnTo>
                  <a:pt x="2926680" y="178365"/>
                </a:lnTo>
                <a:lnTo>
                  <a:pt x="2927541" y="178440"/>
                </a:lnTo>
                <a:lnTo>
                  <a:pt x="2934215" y="178440"/>
                </a:lnTo>
                <a:lnTo>
                  <a:pt x="2939418" y="174373"/>
                </a:lnTo>
                <a:lnTo>
                  <a:pt x="2942052" y="161679"/>
                </a:lnTo>
                <a:lnTo>
                  <a:pt x="2937709" y="155041"/>
                </a:lnTo>
                <a:lnTo>
                  <a:pt x="2849754" y="137090"/>
                </a:lnTo>
                <a:close/>
              </a:path>
              <a:path w="5356225" h="1040764">
                <a:moveTo>
                  <a:pt x="235096" y="155105"/>
                </a:moveTo>
                <a:lnTo>
                  <a:pt x="148659" y="178428"/>
                </a:lnTo>
                <a:lnTo>
                  <a:pt x="144759" y="185345"/>
                </a:lnTo>
                <a:lnTo>
                  <a:pt x="148154" y="197557"/>
                </a:lnTo>
                <a:lnTo>
                  <a:pt x="153193" y="201180"/>
                </a:lnTo>
                <a:lnTo>
                  <a:pt x="159791" y="201180"/>
                </a:lnTo>
                <a:lnTo>
                  <a:pt x="160917" y="201042"/>
                </a:lnTo>
                <a:lnTo>
                  <a:pt x="241388" y="179391"/>
                </a:lnTo>
                <a:lnTo>
                  <a:pt x="245428" y="172549"/>
                </a:lnTo>
                <a:lnTo>
                  <a:pt x="241921" y="159171"/>
                </a:lnTo>
                <a:lnTo>
                  <a:pt x="235096" y="155105"/>
                </a:lnTo>
                <a:close/>
              </a:path>
              <a:path w="5356225" h="1040764">
                <a:moveTo>
                  <a:pt x="2998301" y="167887"/>
                </a:moveTo>
                <a:lnTo>
                  <a:pt x="2991601" y="172270"/>
                </a:lnTo>
                <a:lnTo>
                  <a:pt x="2990146" y="179035"/>
                </a:lnTo>
                <a:lnTo>
                  <a:pt x="2988651" y="185788"/>
                </a:lnTo>
                <a:lnTo>
                  <a:pt x="2992944" y="192464"/>
                </a:lnTo>
                <a:lnTo>
                  <a:pt x="3074390" y="210593"/>
                </a:lnTo>
                <a:lnTo>
                  <a:pt x="3075327" y="210695"/>
                </a:lnTo>
                <a:lnTo>
                  <a:pt x="3081976" y="210695"/>
                </a:lnTo>
                <a:lnTo>
                  <a:pt x="3087142" y="206755"/>
                </a:lnTo>
                <a:lnTo>
                  <a:pt x="3088446" y="200940"/>
                </a:lnTo>
                <a:lnTo>
                  <a:pt x="3089991" y="194188"/>
                </a:lnTo>
                <a:lnTo>
                  <a:pt x="3085762" y="187473"/>
                </a:lnTo>
                <a:lnTo>
                  <a:pt x="2998301" y="167887"/>
                </a:lnTo>
                <a:close/>
              </a:path>
              <a:path w="5356225" h="1040764">
                <a:moveTo>
                  <a:pt x="89259" y="195581"/>
                </a:moveTo>
                <a:lnTo>
                  <a:pt x="64484" y="202953"/>
                </a:lnTo>
                <a:lnTo>
                  <a:pt x="3660" y="221818"/>
                </a:lnTo>
                <a:lnTo>
                  <a:pt x="0" y="228862"/>
                </a:lnTo>
                <a:lnTo>
                  <a:pt x="3798" y="240809"/>
                </a:lnTo>
                <a:lnTo>
                  <a:pt x="8712" y="244204"/>
                </a:lnTo>
                <a:lnTo>
                  <a:pt x="15284" y="244204"/>
                </a:lnTo>
                <a:lnTo>
                  <a:pt x="16576" y="244026"/>
                </a:lnTo>
                <a:lnTo>
                  <a:pt x="89766" y="221552"/>
                </a:lnTo>
                <a:lnTo>
                  <a:pt x="96389" y="219589"/>
                </a:lnTo>
                <a:lnTo>
                  <a:pt x="100175" y="212608"/>
                </a:lnTo>
                <a:lnTo>
                  <a:pt x="96224" y="199331"/>
                </a:lnTo>
                <a:lnTo>
                  <a:pt x="89259" y="195581"/>
                </a:lnTo>
                <a:close/>
              </a:path>
              <a:path w="5356225" h="1040764">
                <a:moveTo>
                  <a:pt x="3146049" y="201371"/>
                </a:moveTo>
                <a:lnTo>
                  <a:pt x="3139313" y="205653"/>
                </a:lnTo>
                <a:lnTo>
                  <a:pt x="3137743" y="212393"/>
                </a:lnTo>
                <a:lnTo>
                  <a:pt x="3136146" y="219120"/>
                </a:lnTo>
                <a:lnTo>
                  <a:pt x="3140313" y="225873"/>
                </a:lnTo>
                <a:lnTo>
                  <a:pt x="3221480" y="245484"/>
                </a:lnTo>
                <a:lnTo>
                  <a:pt x="3222481" y="245597"/>
                </a:lnTo>
                <a:lnTo>
                  <a:pt x="3229129" y="245597"/>
                </a:lnTo>
                <a:lnTo>
                  <a:pt x="3234232" y="241772"/>
                </a:lnTo>
                <a:lnTo>
                  <a:pt x="3237297" y="229344"/>
                </a:lnTo>
                <a:lnTo>
                  <a:pt x="3233181" y="222540"/>
                </a:lnTo>
                <a:lnTo>
                  <a:pt x="3152824" y="203081"/>
                </a:lnTo>
                <a:lnTo>
                  <a:pt x="3146049" y="201371"/>
                </a:lnTo>
                <a:close/>
              </a:path>
              <a:path w="5356225" h="1040764">
                <a:moveTo>
                  <a:pt x="3293329" y="237667"/>
                </a:moveTo>
                <a:lnTo>
                  <a:pt x="3286441" y="241670"/>
                </a:lnTo>
                <a:lnTo>
                  <a:pt x="3283022" y="255099"/>
                </a:lnTo>
                <a:lnTo>
                  <a:pt x="3287060" y="261928"/>
                </a:lnTo>
                <a:lnTo>
                  <a:pt x="3367925" y="282958"/>
                </a:lnTo>
                <a:lnTo>
                  <a:pt x="3369014" y="283085"/>
                </a:lnTo>
                <a:lnTo>
                  <a:pt x="3375624" y="283085"/>
                </a:lnTo>
                <a:lnTo>
                  <a:pt x="3380689" y="279373"/>
                </a:lnTo>
                <a:lnTo>
                  <a:pt x="3383944" y="267059"/>
                </a:lnTo>
                <a:lnTo>
                  <a:pt x="3379967" y="260192"/>
                </a:lnTo>
                <a:lnTo>
                  <a:pt x="3293329" y="237667"/>
                </a:lnTo>
                <a:close/>
              </a:path>
              <a:path w="5356225" h="1040764">
                <a:moveTo>
                  <a:pt x="3439798" y="276345"/>
                </a:moveTo>
                <a:lnTo>
                  <a:pt x="3432834" y="280234"/>
                </a:lnTo>
                <a:lnTo>
                  <a:pt x="3429187" y="293599"/>
                </a:lnTo>
                <a:lnTo>
                  <a:pt x="3433100" y="300504"/>
                </a:lnTo>
                <a:lnTo>
                  <a:pt x="3513698" y="322916"/>
                </a:lnTo>
                <a:lnTo>
                  <a:pt x="3514838" y="323080"/>
                </a:lnTo>
                <a:lnTo>
                  <a:pt x="3521435" y="323080"/>
                </a:lnTo>
                <a:lnTo>
                  <a:pt x="3526449" y="319482"/>
                </a:lnTo>
                <a:lnTo>
                  <a:pt x="3529906" y="307295"/>
                </a:lnTo>
                <a:lnTo>
                  <a:pt x="3526031" y="300352"/>
                </a:lnTo>
                <a:lnTo>
                  <a:pt x="3439798" y="276345"/>
                </a:lnTo>
                <a:close/>
              </a:path>
              <a:path w="5356225" h="1040764">
                <a:moveTo>
                  <a:pt x="3585483" y="317480"/>
                </a:moveTo>
                <a:lnTo>
                  <a:pt x="3578556" y="321282"/>
                </a:lnTo>
                <a:lnTo>
                  <a:pt x="3574681" y="334571"/>
                </a:lnTo>
                <a:lnTo>
                  <a:pt x="3578505" y="341538"/>
                </a:lnTo>
                <a:lnTo>
                  <a:pt x="3658749" y="365330"/>
                </a:lnTo>
                <a:lnTo>
                  <a:pt x="3659966" y="365495"/>
                </a:lnTo>
                <a:lnTo>
                  <a:pt x="3666562" y="365495"/>
                </a:lnTo>
                <a:lnTo>
                  <a:pt x="3671514" y="361986"/>
                </a:lnTo>
                <a:lnTo>
                  <a:pt x="3673160" y="356563"/>
                </a:lnTo>
                <a:lnTo>
                  <a:pt x="3675134" y="349925"/>
                </a:lnTo>
                <a:lnTo>
                  <a:pt x="3671387" y="342945"/>
                </a:lnTo>
                <a:lnTo>
                  <a:pt x="3585483" y="317480"/>
                </a:lnTo>
                <a:close/>
              </a:path>
              <a:path w="5356225" h="1040764">
                <a:moveTo>
                  <a:pt x="3730534" y="360973"/>
                </a:moveTo>
                <a:lnTo>
                  <a:pt x="3723557" y="364710"/>
                </a:lnTo>
                <a:lnTo>
                  <a:pt x="3719455" y="377924"/>
                </a:lnTo>
                <a:lnTo>
                  <a:pt x="3723139" y="384967"/>
                </a:lnTo>
                <a:lnTo>
                  <a:pt x="3803079" y="410052"/>
                </a:lnTo>
                <a:lnTo>
                  <a:pt x="3804358" y="410241"/>
                </a:lnTo>
                <a:lnTo>
                  <a:pt x="3810929" y="410241"/>
                </a:lnTo>
                <a:lnTo>
                  <a:pt x="3815868" y="406847"/>
                </a:lnTo>
                <a:lnTo>
                  <a:pt x="3819654" y="394912"/>
                </a:lnTo>
                <a:lnTo>
                  <a:pt x="3816021" y="387869"/>
                </a:lnTo>
                <a:lnTo>
                  <a:pt x="3730534" y="360973"/>
                </a:lnTo>
                <a:close/>
              </a:path>
              <a:path w="5356225" h="1040764">
                <a:moveTo>
                  <a:pt x="3874927" y="406910"/>
                </a:moveTo>
                <a:lnTo>
                  <a:pt x="3867835" y="410457"/>
                </a:lnTo>
                <a:lnTo>
                  <a:pt x="3863517" y="423632"/>
                </a:lnTo>
                <a:lnTo>
                  <a:pt x="3867114" y="430690"/>
                </a:lnTo>
                <a:lnTo>
                  <a:pt x="3946700" y="457079"/>
                </a:lnTo>
                <a:lnTo>
                  <a:pt x="3948028" y="457281"/>
                </a:lnTo>
                <a:lnTo>
                  <a:pt x="3954588" y="457281"/>
                </a:lnTo>
                <a:lnTo>
                  <a:pt x="3959476" y="453962"/>
                </a:lnTo>
                <a:lnTo>
                  <a:pt x="3963440" y="442154"/>
                </a:lnTo>
                <a:lnTo>
                  <a:pt x="3959919" y="435060"/>
                </a:lnTo>
                <a:lnTo>
                  <a:pt x="3874927" y="406910"/>
                </a:lnTo>
                <a:close/>
              </a:path>
              <a:path w="5356225" h="1040764">
                <a:moveTo>
                  <a:pt x="4018535" y="455014"/>
                </a:moveTo>
                <a:lnTo>
                  <a:pt x="4011330" y="458472"/>
                </a:lnTo>
                <a:lnTo>
                  <a:pt x="4006822" y="471571"/>
                </a:lnTo>
                <a:lnTo>
                  <a:pt x="4010291" y="478692"/>
                </a:lnTo>
                <a:lnTo>
                  <a:pt x="4089509" y="506296"/>
                </a:lnTo>
                <a:lnTo>
                  <a:pt x="4090915" y="506525"/>
                </a:lnTo>
                <a:lnTo>
                  <a:pt x="4097474" y="506525"/>
                </a:lnTo>
                <a:lnTo>
                  <a:pt x="4102299" y="503320"/>
                </a:lnTo>
                <a:lnTo>
                  <a:pt x="4106414" y="491639"/>
                </a:lnTo>
                <a:lnTo>
                  <a:pt x="4102982" y="484468"/>
                </a:lnTo>
                <a:lnTo>
                  <a:pt x="4018535" y="455014"/>
                </a:lnTo>
                <a:close/>
              </a:path>
              <a:path w="5356225" h="1040764">
                <a:moveTo>
                  <a:pt x="4161231" y="505321"/>
                </a:moveTo>
                <a:lnTo>
                  <a:pt x="4154064" y="508641"/>
                </a:lnTo>
                <a:lnTo>
                  <a:pt x="4149354" y="521663"/>
                </a:lnTo>
                <a:lnTo>
                  <a:pt x="4152722" y="528859"/>
                </a:lnTo>
                <a:lnTo>
                  <a:pt x="4231572" y="557695"/>
                </a:lnTo>
                <a:lnTo>
                  <a:pt x="4233029" y="557935"/>
                </a:lnTo>
                <a:lnTo>
                  <a:pt x="4239574" y="557935"/>
                </a:lnTo>
                <a:lnTo>
                  <a:pt x="4244361" y="554818"/>
                </a:lnTo>
                <a:lnTo>
                  <a:pt x="4248616" y="543252"/>
                </a:lnTo>
                <a:lnTo>
                  <a:pt x="4245311" y="536044"/>
                </a:lnTo>
                <a:lnTo>
                  <a:pt x="4167752" y="507627"/>
                </a:lnTo>
                <a:lnTo>
                  <a:pt x="4161231" y="505321"/>
                </a:lnTo>
                <a:close/>
              </a:path>
              <a:path w="5356225" h="1040764">
                <a:moveTo>
                  <a:pt x="4303205" y="557695"/>
                </a:moveTo>
                <a:lnTo>
                  <a:pt x="4295988" y="560962"/>
                </a:lnTo>
                <a:lnTo>
                  <a:pt x="4291100" y="573923"/>
                </a:lnTo>
                <a:lnTo>
                  <a:pt x="4294353" y="581157"/>
                </a:lnTo>
                <a:lnTo>
                  <a:pt x="4372811" y="611157"/>
                </a:lnTo>
                <a:lnTo>
                  <a:pt x="4374332" y="611422"/>
                </a:lnTo>
                <a:lnTo>
                  <a:pt x="4380866" y="611422"/>
                </a:lnTo>
                <a:lnTo>
                  <a:pt x="4385602" y="608382"/>
                </a:lnTo>
                <a:lnTo>
                  <a:pt x="4390033" y="596955"/>
                </a:lnTo>
                <a:lnTo>
                  <a:pt x="4386817" y="589696"/>
                </a:lnTo>
                <a:lnTo>
                  <a:pt x="4303205" y="557695"/>
                </a:lnTo>
                <a:close/>
              </a:path>
              <a:path w="5356225" h="1040764">
                <a:moveTo>
                  <a:pt x="4444445" y="612208"/>
                </a:moveTo>
                <a:lnTo>
                  <a:pt x="4437113" y="615337"/>
                </a:lnTo>
                <a:lnTo>
                  <a:pt x="4434580" y="621798"/>
                </a:lnTo>
                <a:lnTo>
                  <a:pt x="4432023" y="628234"/>
                </a:lnTo>
                <a:lnTo>
                  <a:pt x="4435189" y="635519"/>
                </a:lnTo>
                <a:lnTo>
                  <a:pt x="4513267" y="666671"/>
                </a:lnTo>
                <a:lnTo>
                  <a:pt x="4514850" y="666976"/>
                </a:lnTo>
                <a:lnTo>
                  <a:pt x="4521358" y="666976"/>
                </a:lnTo>
                <a:lnTo>
                  <a:pt x="4526069" y="664011"/>
                </a:lnTo>
                <a:lnTo>
                  <a:pt x="4530627" y="652698"/>
                </a:lnTo>
                <a:lnTo>
                  <a:pt x="4527513" y="645388"/>
                </a:lnTo>
                <a:lnTo>
                  <a:pt x="4444445" y="612208"/>
                </a:lnTo>
                <a:close/>
              </a:path>
              <a:path w="5356225" h="1040764">
                <a:moveTo>
                  <a:pt x="4584760" y="668748"/>
                </a:moveTo>
                <a:lnTo>
                  <a:pt x="4577429" y="671765"/>
                </a:lnTo>
                <a:lnTo>
                  <a:pt x="4572148" y="684598"/>
                </a:lnTo>
                <a:lnTo>
                  <a:pt x="4575200" y="691921"/>
                </a:lnTo>
                <a:lnTo>
                  <a:pt x="4652873" y="724188"/>
                </a:lnTo>
                <a:lnTo>
                  <a:pt x="4654519" y="724517"/>
                </a:lnTo>
                <a:lnTo>
                  <a:pt x="4661040" y="724517"/>
                </a:lnTo>
                <a:lnTo>
                  <a:pt x="4665687" y="721629"/>
                </a:lnTo>
                <a:lnTo>
                  <a:pt x="4670372" y="710430"/>
                </a:lnTo>
                <a:lnTo>
                  <a:pt x="4667384" y="703082"/>
                </a:lnTo>
                <a:lnTo>
                  <a:pt x="4584760" y="668748"/>
                </a:lnTo>
                <a:close/>
              </a:path>
              <a:path w="5356225" h="1040764">
                <a:moveTo>
                  <a:pt x="4724252" y="727190"/>
                </a:moveTo>
                <a:lnTo>
                  <a:pt x="4716870" y="730154"/>
                </a:lnTo>
                <a:lnTo>
                  <a:pt x="4711425" y="742900"/>
                </a:lnTo>
                <a:lnTo>
                  <a:pt x="4714375" y="750272"/>
                </a:lnTo>
                <a:lnTo>
                  <a:pt x="4791618" y="783656"/>
                </a:lnTo>
                <a:lnTo>
                  <a:pt x="4793327" y="783984"/>
                </a:lnTo>
                <a:lnTo>
                  <a:pt x="4799849" y="783984"/>
                </a:lnTo>
                <a:lnTo>
                  <a:pt x="4804445" y="781173"/>
                </a:lnTo>
                <a:lnTo>
                  <a:pt x="4809257" y="770100"/>
                </a:lnTo>
                <a:lnTo>
                  <a:pt x="4806358" y="762713"/>
                </a:lnTo>
                <a:lnTo>
                  <a:pt x="4724252" y="727190"/>
                </a:lnTo>
                <a:close/>
              </a:path>
              <a:path w="5356225" h="1040764">
                <a:moveTo>
                  <a:pt x="4862897" y="787620"/>
                </a:moveTo>
                <a:lnTo>
                  <a:pt x="4855502" y="790484"/>
                </a:lnTo>
                <a:lnTo>
                  <a:pt x="4849867" y="803127"/>
                </a:lnTo>
                <a:lnTo>
                  <a:pt x="4852703" y="810539"/>
                </a:lnTo>
                <a:lnTo>
                  <a:pt x="4929553" y="844998"/>
                </a:lnTo>
                <a:lnTo>
                  <a:pt x="4931313" y="845365"/>
                </a:lnTo>
                <a:lnTo>
                  <a:pt x="4937809" y="845365"/>
                </a:lnTo>
                <a:lnTo>
                  <a:pt x="4942368" y="842628"/>
                </a:lnTo>
                <a:lnTo>
                  <a:pt x="4947306" y="831696"/>
                </a:lnTo>
                <a:lnTo>
                  <a:pt x="4944508" y="824259"/>
                </a:lnTo>
                <a:lnTo>
                  <a:pt x="4862897" y="787620"/>
                </a:lnTo>
                <a:close/>
              </a:path>
              <a:path w="5356225" h="1040764">
                <a:moveTo>
                  <a:pt x="5000641" y="849938"/>
                </a:moveTo>
                <a:lnTo>
                  <a:pt x="4993209" y="852713"/>
                </a:lnTo>
                <a:lnTo>
                  <a:pt x="4987434" y="865268"/>
                </a:lnTo>
                <a:lnTo>
                  <a:pt x="4990183" y="872717"/>
                </a:lnTo>
                <a:lnTo>
                  <a:pt x="5066588" y="908240"/>
                </a:lnTo>
                <a:lnTo>
                  <a:pt x="5068399" y="908621"/>
                </a:lnTo>
                <a:lnTo>
                  <a:pt x="5074883" y="908621"/>
                </a:lnTo>
                <a:lnTo>
                  <a:pt x="5079404" y="905948"/>
                </a:lnTo>
                <a:lnTo>
                  <a:pt x="5084481" y="895129"/>
                </a:lnTo>
                <a:lnTo>
                  <a:pt x="5081784" y="887666"/>
                </a:lnTo>
                <a:lnTo>
                  <a:pt x="5000641" y="849938"/>
                </a:lnTo>
                <a:close/>
              </a:path>
              <a:path w="5356225" h="1040764">
                <a:moveTo>
                  <a:pt x="5137602" y="914093"/>
                </a:moveTo>
                <a:lnTo>
                  <a:pt x="5130092" y="916741"/>
                </a:lnTo>
                <a:lnTo>
                  <a:pt x="5127091" y="922975"/>
                </a:lnTo>
                <a:lnTo>
                  <a:pt x="5124128" y="929233"/>
                </a:lnTo>
                <a:lnTo>
                  <a:pt x="5126775" y="936707"/>
                </a:lnTo>
                <a:lnTo>
                  <a:pt x="5202751" y="973256"/>
                </a:lnTo>
                <a:lnTo>
                  <a:pt x="5204612" y="973675"/>
                </a:lnTo>
                <a:lnTo>
                  <a:pt x="5211083" y="973675"/>
                </a:lnTo>
                <a:lnTo>
                  <a:pt x="5215566" y="971078"/>
                </a:lnTo>
                <a:lnTo>
                  <a:pt x="5220745" y="960385"/>
                </a:lnTo>
                <a:lnTo>
                  <a:pt x="5218149" y="952873"/>
                </a:lnTo>
                <a:lnTo>
                  <a:pt x="5137602" y="914093"/>
                </a:lnTo>
                <a:close/>
              </a:path>
              <a:path w="5356225" h="1040764">
                <a:moveTo>
                  <a:pt x="5273573" y="980034"/>
                </a:moveTo>
                <a:lnTo>
                  <a:pt x="5266077" y="982581"/>
                </a:lnTo>
                <a:lnTo>
                  <a:pt x="5259974" y="995009"/>
                </a:lnTo>
                <a:lnTo>
                  <a:pt x="5262506" y="1002535"/>
                </a:lnTo>
                <a:lnTo>
                  <a:pt x="5338014" y="1040098"/>
                </a:lnTo>
                <a:lnTo>
                  <a:pt x="5339952" y="1040528"/>
                </a:lnTo>
                <a:lnTo>
                  <a:pt x="5346423" y="1040528"/>
                </a:lnTo>
                <a:lnTo>
                  <a:pt x="5350841" y="1037995"/>
                </a:lnTo>
                <a:lnTo>
                  <a:pt x="5356147" y="1027428"/>
                </a:lnTo>
                <a:lnTo>
                  <a:pt x="5353627" y="1019878"/>
                </a:lnTo>
                <a:lnTo>
                  <a:pt x="5273573" y="980034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9206" y="3745198"/>
            <a:ext cx="64135" cy="38735"/>
          </a:xfrm>
          <a:custGeom>
            <a:avLst/>
            <a:gdLst/>
            <a:ahLst/>
            <a:cxnLst/>
            <a:rect l="l" t="t" r="r" b="b"/>
            <a:pathLst>
              <a:path w="64135" h="38735">
                <a:moveTo>
                  <a:pt x="52257" y="0"/>
                </a:moveTo>
                <a:lnTo>
                  <a:pt x="3469" y="16570"/>
                </a:lnTo>
                <a:lnTo>
                  <a:pt x="0" y="23703"/>
                </a:lnTo>
                <a:lnTo>
                  <a:pt x="4038" y="35446"/>
                </a:lnTo>
                <a:lnTo>
                  <a:pt x="8914" y="38703"/>
                </a:lnTo>
                <a:lnTo>
                  <a:pt x="15448" y="38703"/>
                </a:lnTo>
                <a:lnTo>
                  <a:pt x="16828" y="38487"/>
                </a:lnTo>
                <a:lnTo>
                  <a:pt x="60236" y="23792"/>
                </a:lnTo>
                <a:lnTo>
                  <a:pt x="63769" y="16696"/>
                </a:lnTo>
                <a:lnTo>
                  <a:pt x="59362" y="3547"/>
                </a:lnTo>
                <a:lnTo>
                  <a:pt x="52257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5230" y="2467413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70" h="35560">
                <a:moveTo>
                  <a:pt x="54449" y="0"/>
                </a:moveTo>
                <a:lnTo>
                  <a:pt x="47713" y="1621"/>
                </a:lnTo>
                <a:lnTo>
                  <a:pt x="38485" y="3709"/>
                </a:lnTo>
                <a:lnTo>
                  <a:pt x="20011" y="8104"/>
                </a:lnTo>
                <a:lnTo>
                  <a:pt x="4077" y="12123"/>
                </a:lnTo>
                <a:lnTo>
                  <a:pt x="0" y="18939"/>
                </a:lnTo>
                <a:lnTo>
                  <a:pt x="3153" y="31316"/>
                </a:lnTo>
                <a:lnTo>
                  <a:pt x="8256" y="35105"/>
                </a:lnTo>
                <a:lnTo>
                  <a:pt x="14866" y="35105"/>
                </a:lnTo>
                <a:lnTo>
                  <a:pt x="15905" y="34965"/>
                </a:lnTo>
                <a:lnTo>
                  <a:pt x="16943" y="34724"/>
                </a:lnTo>
                <a:lnTo>
                  <a:pt x="35060" y="30266"/>
                </a:lnTo>
                <a:lnTo>
                  <a:pt x="59932" y="24577"/>
                </a:lnTo>
                <a:lnTo>
                  <a:pt x="64188" y="17887"/>
                </a:lnTo>
                <a:lnTo>
                  <a:pt x="62655" y="11122"/>
                </a:lnTo>
                <a:lnTo>
                  <a:pt x="61161" y="4344"/>
                </a:lnTo>
                <a:lnTo>
                  <a:pt x="54449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5078" y="2437974"/>
            <a:ext cx="2676525" cy="2033905"/>
          </a:xfrm>
          <a:custGeom>
            <a:avLst/>
            <a:gdLst/>
            <a:ahLst/>
            <a:cxnLst/>
            <a:rect l="l" t="t" r="r" b="b"/>
            <a:pathLst>
              <a:path w="2676525" h="2033904">
                <a:moveTo>
                  <a:pt x="219582" y="0"/>
                </a:moveTo>
                <a:lnTo>
                  <a:pt x="175249" y="753"/>
                </a:lnTo>
                <a:lnTo>
                  <a:pt x="148165" y="7524"/>
                </a:lnTo>
                <a:lnTo>
                  <a:pt x="148786" y="21169"/>
                </a:lnTo>
                <a:lnTo>
                  <a:pt x="154332" y="26402"/>
                </a:lnTo>
                <a:lnTo>
                  <a:pt x="161372" y="26402"/>
                </a:lnTo>
                <a:lnTo>
                  <a:pt x="176093" y="25814"/>
                </a:lnTo>
                <a:lnTo>
                  <a:pt x="190606" y="25402"/>
                </a:lnTo>
                <a:lnTo>
                  <a:pt x="205102" y="25153"/>
                </a:lnTo>
                <a:lnTo>
                  <a:pt x="242162" y="25071"/>
                </a:lnTo>
                <a:lnTo>
                  <a:pt x="247669" y="19662"/>
                </a:lnTo>
                <a:lnTo>
                  <a:pt x="247834" y="5864"/>
                </a:lnTo>
                <a:lnTo>
                  <a:pt x="242288" y="189"/>
                </a:lnTo>
                <a:lnTo>
                  <a:pt x="219582" y="0"/>
                </a:lnTo>
                <a:close/>
              </a:path>
              <a:path w="2676525" h="2033904">
                <a:moveTo>
                  <a:pt x="242162" y="25071"/>
                </a:moveTo>
                <a:lnTo>
                  <a:pt x="219582" y="25071"/>
                </a:lnTo>
                <a:lnTo>
                  <a:pt x="235070" y="25159"/>
                </a:lnTo>
                <a:lnTo>
                  <a:pt x="242072" y="25159"/>
                </a:lnTo>
                <a:close/>
              </a:path>
              <a:path w="2676525" h="2033904">
                <a:moveTo>
                  <a:pt x="303283" y="2584"/>
                </a:moveTo>
                <a:lnTo>
                  <a:pt x="297370" y="7854"/>
                </a:lnTo>
                <a:lnTo>
                  <a:pt x="296395" y="21676"/>
                </a:lnTo>
                <a:lnTo>
                  <a:pt x="301625" y="27668"/>
                </a:lnTo>
                <a:lnTo>
                  <a:pt x="326723" y="29524"/>
                </a:lnTo>
                <a:lnTo>
                  <a:pt x="345010" y="31156"/>
                </a:lnTo>
                <a:lnTo>
                  <a:pt x="363321" y="33043"/>
                </a:lnTo>
                <a:lnTo>
                  <a:pt x="382109" y="35245"/>
                </a:lnTo>
                <a:lnTo>
                  <a:pt x="383147" y="35269"/>
                </a:lnTo>
                <a:lnTo>
                  <a:pt x="389378" y="35269"/>
                </a:lnTo>
                <a:lnTo>
                  <a:pt x="394784" y="30632"/>
                </a:lnTo>
                <a:lnTo>
                  <a:pt x="396417" y="17406"/>
                </a:lnTo>
                <a:lnTo>
                  <a:pt x="391530" y="11148"/>
                </a:lnTo>
                <a:lnTo>
                  <a:pt x="366062" y="8124"/>
                </a:lnTo>
                <a:lnTo>
                  <a:pt x="347408" y="6199"/>
                </a:lnTo>
                <a:lnTo>
                  <a:pt x="328776" y="4528"/>
                </a:lnTo>
                <a:lnTo>
                  <a:pt x="303283" y="2584"/>
                </a:lnTo>
                <a:close/>
              </a:path>
              <a:path w="2676525" h="2033904">
                <a:moveTo>
                  <a:pt x="92576" y="6233"/>
                </a:moveTo>
                <a:lnTo>
                  <a:pt x="48646" y="11328"/>
                </a:lnTo>
                <a:lnTo>
                  <a:pt x="4646" y="17964"/>
                </a:lnTo>
                <a:lnTo>
                  <a:pt x="0" y="24413"/>
                </a:lnTo>
                <a:lnTo>
                  <a:pt x="2127" y="37384"/>
                </a:lnTo>
                <a:lnTo>
                  <a:pt x="7432" y="41756"/>
                </a:lnTo>
                <a:lnTo>
                  <a:pt x="14143" y="41756"/>
                </a:lnTo>
                <a:lnTo>
                  <a:pt x="14827" y="41705"/>
                </a:lnTo>
                <a:lnTo>
                  <a:pt x="33717" y="38762"/>
                </a:lnTo>
                <a:lnTo>
                  <a:pt x="51959" y="36192"/>
                </a:lnTo>
                <a:lnTo>
                  <a:pt x="70180" y="33896"/>
                </a:lnTo>
                <a:lnTo>
                  <a:pt x="95210" y="31164"/>
                </a:lnTo>
                <a:lnTo>
                  <a:pt x="100211" y="25007"/>
                </a:lnTo>
                <a:lnTo>
                  <a:pt x="98781" y="11224"/>
                </a:lnTo>
                <a:lnTo>
                  <a:pt x="92576" y="6233"/>
                </a:lnTo>
                <a:close/>
              </a:path>
              <a:path w="2676525" h="2033904">
                <a:moveTo>
                  <a:pt x="451703" y="20332"/>
                </a:moveTo>
                <a:lnTo>
                  <a:pt x="445118" y="24792"/>
                </a:lnTo>
                <a:lnTo>
                  <a:pt x="442687" y="38423"/>
                </a:lnTo>
                <a:lnTo>
                  <a:pt x="447234" y="44936"/>
                </a:lnTo>
                <a:lnTo>
                  <a:pt x="471931" y="49459"/>
                </a:lnTo>
                <a:lnTo>
                  <a:pt x="489932" y="53028"/>
                </a:lnTo>
                <a:lnTo>
                  <a:pt x="507991" y="56849"/>
                </a:lnTo>
                <a:lnTo>
                  <a:pt x="526983" y="61113"/>
                </a:lnTo>
                <a:lnTo>
                  <a:pt x="527945" y="61215"/>
                </a:lnTo>
                <a:lnTo>
                  <a:pt x="534581" y="61215"/>
                </a:lnTo>
                <a:lnTo>
                  <a:pt x="539734" y="57301"/>
                </a:lnTo>
                <a:lnTo>
                  <a:pt x="541089" y="51498"/>
                </a:lnTo>
                <a:lnTo>
                  <a:pt x="542634" y="44745"/>
                </a:lnTo>
                <a:lnTo>
                  <a:pt x="538430" y="38018"/>
                </a:lnTo>
                <a:lnTo>
                  <a:pt x="513315" y="32336"/>
                </a:lnTo>
                <a:lnTo>
                  <a:pt x="494942" y="28450"/>
                </a:lnTo>
                <a:lnTo>
                  <a:pt x="476501" y="24792"/>
                </a:lnTo>
                <a:lnTo>
                  <a:pt x="458440" y="21447"/>
                </a:lnTo>
                <a:lnTo>
                  <a:pt x="451703" y="20332"/>
                </a:lnTo>
                <a:close/>
              </a:path>
              <a:path w="2676525" h="2033904">
                <a:moveTo>
                  <a:pt x="597463" y="53247"/>
                </a:moveTo>
                <a:lnTo>
                  <a:pt x="590486" y="57047"/>
                </a:lnTo>
                <a:lnTo>
                  <a:pt x="586726" y="70399"/>
                </a:lnTo>
                <a:lnTo>
                  <a:pt x="590613" y="77317"/>
                </a:lnTo>
                <a:lnTo>
                  <a:pt x="614897" y="84301"/>
                </a:lnTo>
                <a:lnTo>
                  <a:pt x="632497" y="89612"/>
                </a:lnTo>
                <a:lnTo>
                  <a:pt x="650061" y="95131"/>
                </a:lnTo>
                <a:lnTo>
                  <a:pt x="668893" y="101287"/>
                </a:lnTo>
                <a:lnTo>
                  <a:pt x="670236" y="101489"/>
                </a:lnTo>
                <a:lnTo>
                  <a:pt x="676782" y="101489"/>
                </a:lnTo>
                <a:lnTo>
                  <a:pt x="681683" y="98171"/>
                </a:lnTo>
                <a:lnTo>
                  <a:pt x="685622" y="86338"/>
                </a:lnTo>
                <a:lnTo>
                  <a:pt x="682050" y="79242"/>
                </a:lnTo>
                <a:lnTo>
                  <a:pt x="657699" y="71247"/>
                </a:lnTo>
                <a:lnTo>
                  <a:pt x="639863" y="65640"/>
                </a:lnTo>
                <a:lnTo>
                  <a:pt x="621987" y="60246"/>
                </a:lnTo>
                <a:lnTo>
                  <a:pt x="604074" y="55071"/>
                </a:lnTo>
                <a:lnTo>
                  <a:pt x="597463" y="53247"/>
                </a:lnTo>
                <a:close/>
              </a:path>
              <a:path w="2676525" h="2033904">
                <a:moveTo>
                  <a:pt x="739362" y="99804"/>
                </a:moveTo>
                <a:lnTo>
                  <a:pt x="732132" y="102997"/>
                </a:lnTo>
                <a:lnTo>
                  <a:pt x="727193" y="115919"/>
                </a:lnTo>
                <a:lnTo>
                  <a:pt x="730448" y="123178"/>
                </a:lnTo>
                <a:lnTo>
                  <a:pt x="754030" y="132282"/>
                </a:lnTo>
                <a:lnTo>
                  <a:pt x="771117" y="139108"/>
                </a:lnTo>
                <a:lnTo>
                  <a:pt x="788161" y="146121"/>
                </a:lnTo>
                <a:lnTo>
                  <a:pt x="806778" y="154014"/>
                </a:lnTo>
                <a:lnTo>
                  <a:pt x="808450" y="154344"/>
                </a:lnTo>
                <a:lnTo>
                  <a:pt x="814958" y="154344"/>
                </a:lnTo>
                <a:lnTo>
                  <a:pt x="819580" y="151493"/>
                </a:lnTo>
                <a:lnTo>
                  <a:pt x="824354" y="140383"/>
                </a:lnTo>
                <a:lnTo>
                  <a:pt x="821416" y="133022"/>
                </a:lnTo>
                <a:lnTo>
                  <a:pt x="797810" y="122980"/>
                </a:lnTo>
                <a:lnTo>
                  <a:pt x="780531" y="115867"/>
                </a:lnTo>
                <a:lnTo>
                  <a:pt x="763211" y="108941"/>
                </a:lnTo>
                <a:lnTo>
                  <a:pt x="745845" y="102199"/>
                </a:lnTo>
                <a:lnTo>
                  <a:pt x="739362" y="99804"/>
                </a:lnTo>
                <a:close/>
              </a:path>
              <a:path w="2676525" h="2033904">
                <a:moveTo>
                  <a:pt x="876841" y="158106"/>
                </a:moveTo>
                <a:lnTo>
                  <a:pt x="869358" y="160766"/>
                </a:lnTo>
                <a:lnTo>
                  <a:pt x="863418" y="173258"/>
                </a:lnTo>
                <a:lnTo>
                  <a:pt x="866077" y="180733"/>
                </a:lnTo>
                <a:lnTo>
                  <a:pt x="888901" y="191684"/>
                </a:lnTo>
                <a:lnTo>
                  <a:pt x="905427" y="199818"/>
                </a:lnTo>
                <a:lnTo>
                  <a:pt x="921914" y="208113"/>
                </a:lnTo>
                <a:lnTo>
                  <a:pt x="940217" y="217535"/>
                </a:lnTo>
                <a:lnTo>
                  <a:pt x="942193" y="217978"/>
                </a:lnTo>
                <a:lnTo>
                  <a:pt x="948664" y="217978"/>
                </a:lnTo>
                <a:lnTo>
                  <a:pt x="953046" y="215534"/>
                </a:lnTo>
                <a:lnTo>
                  <a:pt x="958465" y="205082"/>
                </a:lnTo>
                <a:lnTo>
                  <a:pt x="956059" y="197519"/>
                </a:lnTo>
                <a:lnTo>
                  <a:pt x="933274" y="185768"/>
                </a:lnTo>
                <a:lnTo>
                  <a:pt x="916588" y="177369"/>
                </a:lnTo>
                <a:lnTo>
                  <a:pt x="899860" y="169132"/>
                </a:lnTo>
                <a:lnTo>
                  <a:pt x="876841" y="158106"/>
                </a:lnTo>
                <a:close/>
              </a:path>
              <a:path w="2676525" h="2033904">
                <a:moveTo>
                  <a:pt x="1009483" y="226531"/>
                </a:moveTo>
                <a:lnTo>
                  <a:pt x="1001859" y="228646"/>
                </a:lnTo>
                <a:lnTo>
                  <a:pt x="998440" y="234651"/>
                </a:lnTo>
                <a:lnTo>
                  <a:pt x="995034" y="240694"/>
                </a:lnTo>
                <a:lnTo>
                  <a:pt x="997174" y="248347"/>
                </a:lnTo>
                <a:lnTo>
                  <a:pt x="1019207" y="260842"/>
                </a:lnTo>
                <a:lnTo>
                  <a:pt x="1035158" y="270088"/>
                </a:lnTo>
                <a:lnTo>
                  <a:pt x="1051063" y="279479"/>
                </a:lnTo>
                <a:lnTo>
                  <a:pt x="1068947" y="290229"/>
                </a:lnTo>
                <a:lnTo>
                  <a:pt x="1071189" y="290812"/>
                </a:lnTo>
                <a:lnTo>
                  <a:pt x="1077647" y="290812"/>
                </a:lnTo>
                <a:lnTo>
                  <a:pt x="1081774" y="288658"/>
                </a:lnTo>
                <a:lnTo>
                  <a:pt x="1087713" y="278865"/>
                </a:lnTo>
                <a:lnTo>
                  <a:pt x="1085827" y="271137"/>
                </a:lnTo>
                <a:lnTo>
                  <a:pt x="1063877" y="257931"/>
                </a:lnTo>
                <a:lnTo>
                  <a:pt x="1047799" y="248439"/>
                </a:lnTo>
                <a:lnTo>
                  <a:pt x="1031670" y="239088"/>
                </a:lnTo>
                <a:lnTo>
                  <a:pt x="1015498" y="229887"/>
                </a:lnTo>
                <a:lnTo>
                  <a:pt x="1009483" y="226531"/>
                </a:lnTo>
                <a:close/>
              </a:path>
              <a:path w="2676525" h="2033904">
                <a:moveTo>
                  <a:pt x="1137287" y="303392"/>
                </a:moveTo>
                <a:lnTo>
                  <a:pt x="1129537" y="305090"/>
                </a:lnTo>
                <a:lnTo>
                  <a:pt x="1122029" y="316720"/>
                </a:lnTo>
                <a:lnTo>
                  <a:pt x="1123675" y="324460"/>
                </a:lnTo>
                <a:lnTo>
                  <a:pt x="1144917" y="338305"/>
                </a:lnTo>
                <a:lnTo>
                  <a:pt x="1175645" y="358812"/>
                </a:lnTo>
                <a:lnTo>
                  <a:pt x="1193105" y="370739"/>
                </a:lnTo>
                <a:lnTo>
                  <a:pt x="1195586" y="371449"/>
                </a:lnTo>
                <a:lnTo>
                  <a:pt x="1202019" y="371449"/>
                </a:lnTo>
                <a:lnTo>
                  <a:pt x="1205932" y="369549"/>
                </a:lnTo>
                <a:lnTo>
                  <a:pt x="1212288" y="360314"/>
                </a:lnTo>
                <a:lnTo>
                  <a:pt x="1210845" y="352497"/>
                </a:lnTo>
                <a:lnTo>
                  <a:pt x="1189697" y="338055"/>
                </a:lnTo>
                <a:lnTo>
                  <a:pt x="1174214" y="327642"/>
                </a:lnTo>
                <a:lnTo>
                  <a:pt x="1137287" y="303392"/>
                </a:lnTo>
                <a:close/>
              </a:path>
              <a:path w="2676525" h="2033904">
                <a:moveTo>
                  <a:pt x="1260445" y="387564"/>
                </a:moveTo>
                <a:lnTo>
                  <a:pt x="1252594" y="388792"/>
                </a:lnTo>
                <a:lnTo>
                  <a:pt x="1244452" y="399992"/>
                </a:lnTo>
                <a:lnTo>
                  <a:pt x="1245706" y="407835"/>
                </a:lnTo>
                <a:lnTo>
                  <a:pt x="1266191" y="422791"/>
                </a:lnTo>
                <a:lnTo>
                  <a:pt x="1281039" y="433791"/>
                </a:lnTo>
                <a:lnTo>
                  <a:pt x="1310589" y="456090"/>
                </a:lnTo>
                <a:lnTo>
                  <a:pt x="1312856" y="457838"/>
                </a:lnTo>
                <a:lnTo>
                  <a:pt x="1315515" y="458661"/>
                </a:lnTo>
                <a:lnTo>
                  <a:pt x="1321948" y="458661"/>
                </a:lnTo>
                <a:lnTo>
                  <a:pt x="1325683" y="456951"/>
                </a:lnTo>
                <a:lnTo>
                  <a:pt x="1332356" y="448222"/>
                </a:lnTo>
                <a:lnTo>
                  <a:pt x="1331292" y="440368"/>
                </a:lnTo>
                <a:lnTo>
                  <a:pt x="1310918" y="424871"/>
                </a:lnTo>
                <a:lnTo>
                  <a:pt x="1281039" y="402603"/>
                </a:lnTo>
                <a:lnTo>
                  <a:pt x="1260445" y="387564"/>
                </a:lnTo>
                <a:close/>
              </a:path>
              <a:path w="2676525" h="2033904">
                <a:moveTo>
                  <a:pt x="1379094" y="477791"/>
                </a:moveTo>
                <a:lnTo>
                  <a:pt x="1371219" y="478665"/>
                </a:lnTo>
                <a:lnTo>
                  <a:pt x="1366862" y="484050"/>
                </a:lnTo>
                <a:lnTo>
                  <a:pt x="1362544" y="489459"/>
                </a:lnTo>
                <a:lnTo>
                  <a:pt x="1363418" y="497352"/>
                </a:lnTo>
                <a:lnTo>
                  <a:pt x="1383168" y="513238"/>
                </a:lnTo>
                <a:lnTo>
                  <a:pt x="1397462" y="524883"/>
                </a:lnTo>
                <a:lnTo>
                  <a:pt x="1425909" y="548432"/>
                </a:lnTo>
                <a:lnTo>
                  <a:pt x="1428239" y="550396"/>
                </a:lnTo>
                <a:lnTo>
                  <a:pt x="1431100" y="551359"/>
                </a:lnTo>
                <a:lnTo>
                  <a:pt x="1437520" y="551359"/>
                </a:lnTo>
                <a:lnTo>
                  <a:pt x="1441079" y="549826"/>
                </a:lnTo>
                <a:lnTo>
                  <a:pt x="1448005" y="541553"/>
                </a:lnTo>
                <a:lnTo>
                  <a:pt x="1447295" y="533648"/>
                </a:lnTo>
                <a:lnTo>
                  <a:pt x="1413338" y="505474"/>
                </a:lnTo>
                <a:lnTo>
                  <a:pt x="1384489" y="482099"/>
                </a:lnTo>
                <a:lnTo>
                  <a:pt x="1379094" y="477791"/>
                </a:lnTo>
                <a:close/>
              </a:path>
              <a:path w="2676525" h="2033904">
                <a:moveTo>
                  <a:pt x="1493325" y="573022"/>
                </a:moveTo>
                <a:lnTo>
                  <a:pt x="1485385" y="573529"/>
                </a:lnTo>
                <a:lnTo>
                  <a:pt x="1476281" y="583981"/>
                </a:lnTo>
                <a:lnTo>
                  <a:pt x="1476825" y="591900"/>
                </a:lnTo>
                <a:lnTo>
                  <a:pt x="1509769" y="620883"/>
                </a:lnTo>
                <a:lnTo>
                  <a:pt x="1539708" y="647782"/>
                </a:lnTo>
                <a:lnTo>
                  <a:pt x="1542709" y="648859"/>
                </a:lnTo>
                <a:lnTo>
                  <a:pt x="1549116" y="648859"/>
                </a:lnTo>
                <a:lnTo>
                  <a:pt x="1552535" y="647465"/>
                </a:lnTo>
                <a:lnTo>
                  <a:pt x="1559652" y="639597"/>
                </a:lnTo>
                <a:lnTo>
                  <a:pt x="1559260" y="631667"/>
                </a:lnTo>
                <a:lnTo>
                  <a:pt x="1526428" y="602145"/>
                </a:lnTo>
                <a:lnTo>
                  <a:pt x="1498517" y="577546"/>
                </a:lnTo>
                <a:lnTo>
                  <a:pt x="1493325" y="573022"/>
                </a:lnTo>
                <a:close/>
              </a:path>
              <a:path w="2676525" h="2033904">
                <a:moveTo>
                  <a:pt x="1603794" y="672866"/>
                </a:moveTo>
                <a:lnTo>
                  <a:pt x="1595880" y="673107"/>
                </a:lnTo>
                <a:lnTo>
                  <a:pt x="1591119" y="678136"/>
                </a:lnTo>
                <a:lnTo>
                  <a:pt x="1586383" y="683191"/>
                </a:lnTo>
                <a:lnTo>
                  <a:pt x="1586636" y="691135"/>
                </a:lnTo>
                <a:lnTo>
                  <a:pt x="1618562" y="721406"/>
                </a:lnTo>
                <a:lnTo>
                  <a:pt x="1647684" y="749524"/>
                </a:lnTo>
                <a:lnTo>
                  <a:pt x="1650836" y="750716"/>
                </a:lnTo>
                <a:lnTo>
                  <a:pt x="1657243" y="750716"/>
                </a:lnTo>
                <a:lnTo>
                  <a:pt x="1660511" y="749437"/>
                </a:lnTo>
                <a:lnTo>
                  <a:pt x="1667804" y="741949"/>
                </a:lnTo>
                <a:lnTo>
                  <a:pt x="1667677" y="734018"/>
                </a:lnTo>
                <a:lnTo>
                  <a:pt x="1635899" y="703282"/>
                </a:lnTo>
                <a:lnTo>
                  <a:pt x="1608860" y="677591"/>
                </a:lnTo>
                <a:lnTo>
                  <a:pt x="1603794" y="672866"/>
                </a:lnTo>
                <a:close/>
              </a:path>
              <a:path w="2676525" h="2033904">
                <a:moveTo>
                  <a:pt x="1702968" y="776763"/>
                </a:moveTo>
                <a:lnTo>
                  <a:pt x="1698081" y="781678"/>
                </a:lnTo>
                <a:lnTo>
                  <a:pt x="1693155" y="786569"/>
                </a:lnTo>
                <a:lnTo>
                  <a:pt x="1693142" y="794499"/>
                </a:lnTo>
                <a:lnTo>
                  <a:pt x="1724050" y="825804"/>
                </a:lnTo>
                <a:lnTo>
                  <a:pt x="1752302" y="854904"/>
                </a:lnTo>
                <a:lnTo>
                  <a:pt x="1755569" y="856184"/>
                </a:lnTo>
                <a:lnTo>
                  <a:pt x="1761990" y="856184"/>
                </a:lnTo>
                <a:lnTo>
                  <a:pt x="1765129" y="855005"/>
                </a:lnTo>
                <a:lnTo>
                  <a:pt x="1772537" y="847860"/>
                </a:lnTo>
                <a:lnTo>
                  <a:pt x="1772677" y="839917"/>
                </a:lnTo>
                <a:lnTo>
                  <a:pt x="1741943" y="808261"/>
                </a:lnTo>
                <a:lnTo>
                  <a:pt x="1710933" y="776814"/>
                </a:lnTo>
                <a:lnTo>
                  <a:pt x="1702968" y="776763"/>
                </a:lnTo>
                <a:close/>
              </a:path>
              <a:path w="2676525" h="2033904">
                <a:moveTo>
                  <a:pt x="1806448" y="883599"/>
                </a:moveTo>
                <a:lnTo>
                  <a:pt x="1796356" y="893088"/>
                </a:lnTo>
                <a:lnTo>
                  <a:pt x="1796102" y="901019"/>
                </a:lnTo>
                <a:lnTo>
                  <a:pt x="1826075" y="933261"/>
                </a:lnTo>
                <a:lnTo>
                  <a:pt x="1853540" y="963273"/>
                </a:lnTo>
                <a:lnTo>
                  <a:pt x="1856934" y="964655"/>
                </a:lnTo>
                <a:lnTo>
                  <a:pt x="1863341" y="964655"/>
                </a:lnTo>
                <a:lnTo>
                  <a:pt x="1866367" y="963565"/>
                </a:lnTo>
                <a:lnTo>
                  <a:pt x="1873877" y="956724"/>
                </a:lnTo>
                <a:lnTo>
                  <a:pt x="1874257" y="948792"/>
                </a:lnTo>
                <a:lnTo>
                  <a:pt x="1844489" y="916261"/>
                </a:lnTo>
                <a:lnTo>
                  <a:pt x="1814375" y="883890"/>
                </a:lnTo>
                <a:lnTo>
                  <a:pt x="1806448" y="883599"/>
                </a:lnTo>
                <a:close/>
              </a:path>
              <a:path w="2676525" h="2033904">
                <a:moveTo>
                  <a:pt x="1906800" y="993400"/>
                </a:moveTo>
                <a:lnTo>
                  <a:pt x="1896455" y="1002610"/>
                </a:lnTo>
                <a:lnTo>
                  <a:pt x="1895974" y="1010541"/>
                </a:lnTo>
                <a:lnTo>
                  <a:pt x="1925082" y="1043589"/>
                </a:lnTo>
                <a:lnTo>
                  <a:pt x="1951816" y="1074379"/>
                </a:lnTo>
                <a:lnTo>
                  <a:pt x="1955298" y="1075848"/>
                </a:lnTo>
                <a:lnTo>
                  <a:pt x="1961718" y="1075848"/>
                </a:lnTo>
                <a:lnTo>
                  <a:pt x="1964631" y="1074847"/>
                </a:lnTo>
                <a:lnTo>
                  <a:pt x="1972254" y="1068273"/>
                </a:lnTo>
                <a:lnTo>
                  <a:pt x="1972837" y="1060354"/>
                </a:lnTo>
                <a:lnTo>
                  <a:pt x="1943938" y="1027080"/>
                </a:lnTo>
                <a:lnTo>
                  <a:pt x="1914739" y="993894"/>
                </a:lnTo>
                <a:lnTo>
                  <a:pt x="1906800" y="993400"/>
                </a:lnTo>
                <a:close/>
              </a:path>
              <a:path w="2676525" h="2033904">
                <a:moveTo>
                  <a:pt x="2004227" y="1105823"/>
                </a:moveTo>
                <a:lnTo>
                  <a:pt x="1993640" y="1114717"/>
                </a:lnTo>
                <a:lnTo>
                  <a:pt x="1992957" y="1122634"/>
                </a:lnTo>
                <a:lnTo>
                  <a:pt x="2021260" y="1156430"/>
                </a:lnTo>
                <a:lnTo>
                  <a:pt x="2047318" y="1187930"/>
                </a:lnTo>
                <a:lnTo>
                  <a:pt x="2050902" y="1189475"/>
                </a:lnTo>
                <a:lnTo>
                  <a:pt x="2057335" y="1189475"/>
                </a:lnTo>
                <a:lnTo>
                  <a:pt x="2060145" y="1188538"/>
                </a:lnTo>
                <a:lnTo>
                  <a:pt x="2067819" y="1182203"/>
                </a:lnTo>
                <a:lnTo>
                  <a:pt x="2068579" y="1174297"/>
                </a:lnTo>
                <a:lnTo>
                  <a:pt x="2040528" y="1140392"/>
                </a:lnTo>
                <a:lnTo>
                  <a:pt x="2012141" y="1106495"/>
                </a:lnTo>
                <a:lnTo>
                  <a:pt x="2004227" y="1105823"/>
                </a:lnTo>
                <a:close/>
              </a:path>
              <a:path w="2676525" h="2033904">
                <a:moveTo>
                  <a:pt x="2098906" y="1220450"/>
                </a:moveTo>
                <a:lnTo>
                  <a:pt x="2088117" y="1229166"/>
                </a:lnTo>
                <a:lnTo>
                  <a:pt x="2087269" y="1237060"/>
                </a:lnTo>
                <a:lnTo>
                  <a:pt x="2091612" y="1242430"/>
                </a:lnTo>
                <a:lnTo>
                  <a:pt x="2103265" y="1256983"/>
                </a:lnTo>
                <a:lnTo>
                  <a:pt x="2140237" y="1303621"/>
                </a:lnTo>
                <a:lnTo>
                  <a:pt x="2143922" y="1305256"/>
                </a:lnTo>
                <a:lnTo>
                  <a:pt x="2150329" y="1305256"/>
                </a:lnTo>
                <a:lnTo>
                  <a:pt x="2153065" y="1304381"/>
                </a:lnTo>
                <a:lnTo>
                  <a:pt x="2160814" y="1298300"/>
                </a:lnTo>
                <a:lnTo>
                  <a:pt x="2161738" y="1290407"/>
                </a:lnTo>
                <a:lnTo>
                  <a:pt x="2134446" y="1255885"/>
                </a:lnTo>
                <a:lnTo>
                  <a:pt x="2106782" y="1221312"/>
                </a:lnTo>
                <a:lnTo>
                  <a:pt x="2098906" y="1220450"/>
                </a:lnTo>
                <a:close/>
              </a:path>
              <a:path w="2676525" h="2033904">
                <a:moveTo>
                  <a:pt x="2191103" y="1337181"/>
                </a:moveTo>
                <a:lnTo>
                  <a:pt x="2180112" y="1345656"/>
                </a:lnTo>
                <a:lnTo>
                  <a:pt x="2179099" y="1353536"/>
                </a:lnTo>
                <a:lnTo>
                  <a:pt x="2183328" y="1359009"/>
                </a:lnTo>
                <a:lnTo>
                  <a:pt x="2205997" y="1388577"/>
                </a:lnTo>
                <a:lnTo>
                  <a:pt x="2228306" y="1417982"/>
                </a:lnTo>
                <a:lnTo>
                  <a:pt x="2230762" y="1421264"/>
                </a:lnTo>
                <a:lnTo>
                  <a:pt x="2234511" y="1422961"/>
                </a:lnTo>
                <a:lnTo>
                  <a:pt x="2240944" y="1422961"/>
                </a:lnTo>
                <a:lnTo>
                  <a:pt x="2243590" y="1422151"/>
                </a:lnTo>
                <a:lnTo>
                  <a:pt x="2251365" y="1416272"/>
                </a:lnTo>
                <a:lnTo>
                  <a:pt x="2252479" y="1408405"/>
                </a:lnTo>
                <a:lnTo>
                  <a:pt x="2225921" y="1373363"/>
                </a:lnTo>
                <a:lnTo>
                  <a:pt x="2198954" y="1338233"/>
                </a:lnTo>
                <a:lnTo>
                  <a:pt x="2191103" y="1337181"/>
                </a:lnTo>
                <a:close/>
              </a:path>
              <a:path w="2676525" h="2033904">
                <a:moveTo>
                  <a:pt x="2280869" y="1455723"/>
                </a:moveTo>
                <a:lnTo>
                  <a:pt x="2269764" y="1463983"/>
                </a:lnTo>
                <a:lnTo>
                  <a:pt x="2268587" y="1471838"/>
                </a:lnTo>
                <a:lnTo>
                  <a:pt x="2272853" y="1477571"/>
                </a:lnTo>
                <a:lnTo>
                  <a:pt x="2283948" y="1492604"/>
                </a:lnTo>
                <a:lnTo>
                  <a:pt x="2294949" y="1507572"/>
                </a:lnTo>
                <a:lnTo>
                  <a:pt x="2319073" y="1540592"/>
                </a:lnTo>
                <a:lnTo>
                  <a:pt x="2322884" y="1542378"/>
                </a:lnTo>
                <a:lnTo>
                  <a:pt x="2329304" y="1542378"/>
                </a:lnTo>
                <a:lnTo>
                  <a:pt x="2331887" y="1541606"/>
                </a:lnTo>
                <a:lnTo>
                  <a:pt x="2339726" y="1535892"/>
                </a:lnTo>
                <a:lnTo>
                  <a:pt x="2340941" y="1528050"/>
                </a:lnTo>
                <a:lnTo>
                  <a:pt x="2325931" y="1507453"/>
                </a:lnTo>
                <a:lnTo>
                  <a:pt x="2314953" y="1492458"/>
                </a:lnTo>
                <a:lnTo>
                  <a:pt x="2288745" y="1456914"/>
                </a:lnTo>
                <a:lnTo>
                  <a:pt x="2280869" y="1455723"/>
                </a:lnTo>
                <a:close/>
              </a:path>
              <a:path w="2676525" h="2033904">
                <a:moveTo>
                  <a:pt x="2368495" y="1575887"/>
                </a:moveTo>
                <a:lnTo>
                  <a:pt x="2357250" y="1583957"/>
                </a:lnTo>
                <a:lnTo>
                  <a:pt x="2355959" y="1591798"/>
                </a:lnTo>
                <a:lnTo>
                  <a:pt x="2381658" y="1627912"/>
                </a:lnTo>
                <a:lnTo>
                  <a:pt x="2405293" y="1661464"/>
                </a:lnTo>
                <a:lnTo>
                  <a:pt x="2409193" y="1663315"/>
                </a:lnTo>
                <a:lnTo>
                  <a:pt x="2415613" y="1663315"/>
                </a:lnTo>
                <a:lnTo>
                  <a:pt x="2418120" y="1662579"/>
                </a:lnTo>
                <a:lnTo>
                  <a:pt x="2425971" y="1657056"/>
                </a:lnTo>
                <a:lnTo>
                  <a:pt x="2427352" y="1649252"/>
                </a:lnTo>
                <a:lnTo>
                  <a:pt x="2423388" y="1643576"/>
                </a:lnTo>
                <a:lnTo>
                  <a:pt x="2391308" y="1598181"/>
                </a:lnTo>
                <a:lnTo>
                  <a:pt x="2376359" y="1577205"/>
                </a:lnTo>
                <a:lnTo>
                  <a:pt x="2368495" y="1575887"/>
                </a:lnTo>
                <a:close/>
              </a:path>
              <a:path w="2676525" h="2033904">
                <a:moveTo>
                  <a:pt x="2454083" y="1697558"/>
                </a:moveTo>
                <a:lnTo>
                  <a:pt x="2442749" y="1705400"/>
                </a:lnTo>
                <a:lnTo>
                  <a:pt x="2441318" y="1713217"/>
                </a:lnTo>
                <a:lnTo>
                  <a:pt x="2455966" y="1734451"/>
                </a:lnTo>
                <a:lnTo>
                  <a:pt x="2489677" y="1783693"/>
                </a:lnTo>
                <a:lnTo>
                  <a:pt x="2493603" y="1785607"/>
                </a:lnTo>
                <a:lnTo>
                  <a:pt x="2500048" y="1785607"/>
                </a:lnTo>
                <a:lnTo>
                  <a:pt x="2502504" y="1784910"/>
                </a:lnTo>
                <a:lnTo>
                  <a:pt x="2510381" y="1779539"/>
                </a:lnTo>
                <a:lnTo>
                  <a:pt x="2511837" y="1771735"/>
                </a:lnTo>
                <a:lnTo>
                  <a:pt x="2476602" y="1720226"/>
                </a:lnTo>
                <a:lnTo>
                  <a:pt x="2461933" y="1698952"/>
                </a:lnTo>
                <a:lnTo>
                  <a:pt x="2454083" y="1697558"/>
                </a:lnTo>
                <a:close/>
              </a:path>
              <a:path w="2676525" h="2033904">
                <a:moveTo>
                  <a:pt x="2537934" y="1820420"/>
                </a:moveTo>
                <a:lnTo>
                  <a:pt x="2526488" y="1828110"/>
                </a:lnTo>
                <a:lnTo>
                  <a:pt x="2524942" y="1835901"/>
                </a:lnTo>
                <a:lnTo>
                  <a:pt x="2528830" y="1841653"/>
                </a:lnTo>
                <a:lnTo>
                  <a:pt x="2572440" y="1907075"/>
                </a:lnTo>
                <a:lnTo>
                  <a:pt x="2576429" y="1909039"/>
                </a:lnTo>
                <a:lnTo>
                  <a:pt x="2582875" y="1909039"/>
                </a:lnTo>
                <a:lnTo>
                  <a:pt x="2585280" y="1908368"/>
                </a:lnTo>
                <a:lnTo>
                  <a:pt x="2593182" y="1903122"/>
                </a:lnTo>
                <a:lnTo>
                  <a:pt x="2594739" y="1895344"/>
                </a:lnTo>
                <a:lnTo>
                  <a:pt x="2570666" y="1859097"/>
                </a:lnTo>
                <a:lnTo>
                  <a:pt x="2545735" y="1821902"/>
                </a:lnTo>
                <a:lnTo>
                  <a:pt x="2537934" y="1820420"/>
                </a:lnTo>
                <a:close/>
              </a:path>
              <a:path w="2676525" h="2033904">
                <a:moveTo>
                  <a:pt x="2620331" y="1944321"/>
                </a:moveTo>
                <a:lnTo>
                  <a:pt x="2614518" y="1948097"/>
                </a:lnTo>
                <a:lnTo>
                  <a:pt x="2608757" y="1951898"/>
                </a:lnTo>
                <a:lnTo>
                  <a:pt x="2607149" y="1959676"/>
                </a:lnTo>
                <a:lnTo>
                  <a:pt x="2651645" y="2027632"/>
                </a:lnTo>
                <a:lnTo>
                  <a:pt x="2654077" y="2031306"/>
                </a:lnTo>
                <a:lnTo>
                  <a:pt x="2658065" y="2033308"/>
                </a:lnTo>
                <a:lnTo>
                  <a:pt x="2664512" y="2033308"/>
                </a:lnTo>
                <a:lnTo>
                  <a:pt x="2666879" y="2032648"/>
                </a:lnTo>
                <a:lnTo>
                  <a:pt x="2674793" y="2027480"/>
                </a:lnTo>
                <a:lnTo>
                  <a:pt x="2676401" y="2019701"/>
                </a:lnTo>
                <a:lnTo>
                  <a:pt x="2672641" y="2013911"/>
                </a:lnTo>
                <a:lnTo>
                  <a:pt x="2628106" y="1945905"/>
                </a:lnTo>
                <a:lnTo>
                  <a:pt x="2620331" y="1944321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2959" y="4505651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20">
                <a:moveTo>
                  <a:pt x="13157" y="0"/>
                </a:moveTo>
                <a:lnTo>
                  <a:pt x="1609" y="7564"/>
                </a:lnTo>
                <a:lnTo>
                  <a:pt x="0" y="15317"/>
                </a:lnTo>
                <a:lnTo>
                  <a:pt x="24401" y="52486"/>
                </a:lnTo>
                <a:lnTo>
                  <a:pt x="26819" y="56135"/>
                </a:lnTo>
                <a:lnTo>
                  <a:pt x="30821" y="58112"/>
                </a:lnTo>
                <a:lnTo>
                  <a:pt x="37254" y="58112"/>
                </a:lnTo>
                <a:lnTo>
                  <a:pt x="39646" y="57440"/>
                </a:lnTo>
                <a:lnTo>
                  <a:pt x="47548" y="52221"/>
                </a:lnTo>
                <a:lnTo>
                  <a:pt x="49131" y="44442"/>
                </a:lnTo>
                <a:lnTo>
                  <a:pt x="24730" y="7360"/>
                </a:lnTo>
                <a:lnTo>
                  <a:pt x="20957" y="1545"/>
                </a:lnTo>
                <a:lnTo>
                  <a:pt x="13157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6439" y="3651803"/>
            <a:ext cx="50165" cy="57785"/>
          </a:xfrm>
          <a:custGeom>
            <a:avLst/>
            <a:gdLst/>
            <a:ahLst/>
            <a:cxnLst/>
            <a:rect l="l" t="t" r="r" b="b"/>
            <a:pathLst>
              <a:path w="50165" h="57785">
                <a:moveTo>
                  <a:pt x="12612" y="0"/>
                </a:moveTo>
                <a:lnTo>
                  <a:pt x="1316" y="8018"/>
                </a:lnTo>
                <a:lnTo>
                  <a:pt x="0" y="15848"/>
                </a:lnTo>
                <a:lnTo>
                  <a:pt x="4014" y="21473"/>
                </a:lnTo>
                <a:lnTo>
                  <a:pt x="9411" y="29095"/>
                </a:lnTo>
                <a:lnTo>
                  <a:pt x="20172" y="44464"/>
                </a:lnTo>
                <a:lnTo>
                  <a:pt x="27971" y="55742"/>
                </a:lnTo>
                <a:lnTo>
                  <a:pt x="31897" y="57630"/>
                </a:lnTo>
                <a:lnTo>
                  <a:pt x="38317" y="57630"/>
                </a:lnTo>
                <a:lnTo>
                  <a:pt x="40798" y="56907"/>
                </a:lnTo>
                <a:lnTo>
                  <a:pt x="48675" y="51473"/>
                </a:lnTo>
                <a:lnTo>
                  <a:pt x="50093" y="43668"/>
                </a:lnTo>
                <a:lnTo>
                  <a:pt x="40752" y="30146"/>
                </a:lnTo>
                <a:lnTo>
                  <a:pt x="35328" y="22375"/>
                </a:lnTo>
                <a:lnTo>
                  <a:pt x="29895" y="14647"/>
                </a:lnTo>
                <a:lnTo>
                  <a:pt x="20449" y="1329"/>
                </a:lnTo>
                <a:lnTo>
                  <a:pt x="12612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1510" y="2827334"/>
            <a:ext cx="3339465" cy="896619"/>
          </a:xfrm>
          <a:custGeom>
            <a:avLst/>
            <a:gdLst/>
            <a:ahLst/>
            <a:cxnLst/>
            <a:rect l="l" t="t" r="r" b="b"/>
            <a:pathLst>
              <a:path w="3339465" h="896620">
                <a:moveTo>
                  <a:pt x="1944416" y="25049"/>
                </a:moveTo>
                <a:lnTo>
                  <a:pt x="1881038" y="25049"/>
                </a:lnTo>
                <a:lnTo>
                  <a:pt x="1899580" y="25055"/>
                </a:lnTo>
                <a:lnTo>
                  <a:pt x="1918126" y="25262"/>
                </a:lnTo>
                <a:lnTo>
                  <a:pt x="1937014" y="25668"/>
                </a:lnTo>
                <a:lnTo>
                  <a:pt x="1943775" y="25668"/>
                </a:lnTo>
                <a:lnTo>
                  <a:pt x="1944416" y="25049"/>
                </a:lnTo>
                <a:close/>
              </a:path>
              <a:path w="3339465" h="896620">
                <a:moveTo>
                  <a:pt x="1880918" y="0"/>
                </a:moveTo>
                <a:lnTo>
                  <a:pt x="1855200" y="280"/>
                </a:lnTo>
                <a:lnTo>
                  <a:pt x="1849680" y="5981"/>
                </a:lnTo>
                <a:lnTo>
                  <a:pt x="1849767" y="12897"/>
                </a:lnTo>
                <a:lnTo>
                  <a:pt x="1849881" y="19828"/>
                </a:lnTo>
                <a:lnTo>
                  <a:pt x="1855555" y="25364"/>
                </a:lnTo>
                <a:lnTo>
                  <a:pt x="1881038" y="25049"/>
                </a:lnTo>
                <a:lnTo>
                  <a:pt x="1944416" y="25049"/>
                </a:lnTo>
                <a:lnTo>
                  <a:pt x="1949361" y="20271"/>
                </a:lnTo>
                <a:lnTo>
                  <a:pt x="1949715" y="6526"/>
                </a:lnTo>
                <a:lnTo>
                  <a:pt x="1944244" y="787"/>
                </a:lnTo>
                <a:lnTo>
                  <a:pt x="1918512" y="212"/>
                </a:lnTo>
                <a:lnTo>
                  <a:pt x="1880918" y="0"/>
                </a:lnTo>
                <a:close/>
              </a:path>
              <a:path w="3339465" h="896620">
                <a:moveTo>
                  <a:pt x="1793862" y="2408"/>
                </a:moveTo>
                <a:lnTo>
                  <a:pt x="1768207" y="3864"/>
                </a:lnTo>
                <a:lnTo>
                  <a:pt x="1730723" y="6625"/>
                </a:lnTo>
                <a:lnTo>
                  <a:pt x="1705109" y="8920"/>
                </a:lnTo>
                <a:lnTo>
                  <a:pt x="1700032" y="15013"/>
                </a:lnTo>
                <a:lnTo>
                  <a:pt x="1701285" y="28429"/>
                </a:lnTo>
                <a:lnTo>
                  <a:pt x="1706742" y="33295"/>
                </a:lnTo>
                <a:lnTo>
                  <a:pt x="1713934" y="33282"/>
                </a:lnTo>
                <a:lnTo>
                  <a:pt x="1732797" y="31614"/>
                </a:lnTo>
                <a:lnTo>
                  <a:pt x="1769810" y="28897"/>
                </a:lnTo>
                <a:lnTo>
                  <a:pt x="1795230" y="27429"/>
                </a:lnTo>
                <a:lnTo>
                  <a:pt x="1800536" y="21513"/>
                </a:lnTo>
                <a:lnTo>
                  <a:pt x="1799788" y="7690"/>
                </a:lnTo>
                <a:lnTo>
                  <a:pt x="1793862" y="2408"/>
                </a:lnTo>
                <a:close/>
              </a:path>
              <a:path w="3339465" h="896620">
                <a:moveTo>
                  <a:pt x="2005747" y="3840"/>
                </a:moveTo>
                <a:lnTo>
                  <a:pt x="1999580" y="8907"/>
                </a:lnTo>
                <a:lnTo>
                  <a:pt x="1998656" y="22716"/>
                </a:lnTo>
                <a:lnTo>
                  <a:pt x="2003873" y="28696"/>
                </a:lnTo>
                <a:lnTo>
                  <a:pt x="2029253" y="30519"/>
                </a:lnTo>
                <a:lnTo>
                  <a:pt x="2047726" y="32074"/>
                </a:lnTo>
                <a:lnTo>
                  <a:pt x="2066191" y="33830"/>
                </a:lnTo>
                <a:lnTo>
                  <a:pt x="2084649" y="35790"/>
                </a:lnTo>
                <a:lnTo>
                  <a:pt x="2085586" y="35866"/>
                </a:lnTo>
                <a:lnTo>
                  <a:pt x="2092373" y="35866"/>
                </a:lnTo>
                <a:lnTo>
                  <a:pt x="2097779" y="31128"/>
                </a:lnTo>
                <a:lnTo>
                  <a:pt x="2099261" y="17839"/>
                </a:lnTo>
                <a:lnTo>
                  <a:pt x="2094310" y="11644"/>
                </a:lnTo>
                <a:lnTo>
                  <a:pt x="2068698" y="8879"/>
                </a:lnTo>
                <a:lnTo>
                  <a:pt x="2049962" y="7099"/>
                </a:lnTo>
                <a:lnTo>
                  <a:pt x="2031221" y="5522"/>
                </a:lnTo>
                <a:lnTo>
                  <a:pt x="2012471" y="4143"/>
                </a:lnTo>
                <a:lnTo>
                  <a:pt x="2005747" y="3840"/>
                </a:lnTo>
                <a:close/>
              </a:path>
              <a:path w="3339465" h="896620">
                <a:moveTo>
                  <a:pt x="1644442" y="15634"/>
                </a:moveTo>
                <a:lnTo>
                  <a:pt x="1618727" y="19050"/>
                </a:lnTo>
                <a:lnTo>
                  <a:pt x="1581574" y="24542"/>
                </a:lnTo>
                <a:lnTo>
                  <a:pt x="1556208" y="28671"/>
                </a:lnTo>
                <a:lnTo>
                  <a:pt x="1551599" y="35131"/>
                </a:lnTo>
                <a:lnTo>
                  <a:pt x="1553739" y="48104"/>
                </a:lnTo>
                <a:lnTo>
                  <a:pt x="1559045" y="52450"/>
                </a:lnTo>
                <a:lnTo>
                  <a:pt x="1565756" y="52450"/>
                </a:lnTo>
                <a:lnTo>
                  <a:pt x="1566440" y="52387"/>
                </a:lnTo>
                <a:lnTo>
                  <a:pt x="1603800" y="46524"/>
                </a:lnTo>
                <a:lnTo>
                  <a:pt x="1647431" y="40529"/>
                </a:lnTo>
                <a:lnTo>
                  <a:pt x="1652280" y="34257"/>
                </a:lnTo>
                <a:lnTo>
                  <a:pt x="1650508" y="20538"/>
                </a:lnTo>
                <a:lnTo>
                  <a:pt x="1644442" y="15634"/>
                </a:lnTo>
                <a:close/>
              </a:path>
              <a:path w="3339465" h="896620">
                <a:moveTo>
                  <a:pt x="2155167" y="19815"/>
                </a:moveTo>
                <a:lnTo>
                  <a:pt x="2148810" y="24452"/>
                </a:lnTo>
                <a:lnTo>
                  <a:pt x="2146670" y="38133"/>
                </a:lnTo>
                <a:lnTo>
                  <a:pt x="2151355" y="44544"/>
                </a:lnTo>
                <a:lnTo>
                  <a:pt x="2176453" y="48571"/>
                </a:lnTo>
                <a:lnTo>
                  <a:pt x="2194708" y="51739"/>
                </a:lnTo>
                <a:lnTo>
                  <a:pt x="2212946" y="55113"/>
                </a:lnTo>
                <a:lnTo>
                  <a:pt x="2232017" y="58872"/>
                </a:lnTo>
                <a:lnTo>
                  <a:pt x="2232865" y="58949"/>
                </a:lnTo>
                <a:lnTo>
                  <a:pt x="2239526" y="58949"/>
                </a:lnTo>
                <a:lnTo>
                  <a:pt x="2244755" y="54857"/>
                </a:lnTo>
                <a:lnTo>
                  <a:pt x="2247327" y="42112"/>
                </a:lnTo>
                <a:lnTo>
                  <a:pt x="2242933" y="35499"/>
                </a:lnTo>
                <a:lnTo>
                  <a:pt x="2217650" y="30492"/>
                </a:lnTo>
                <a:lnTo>
                  <a:pt x="2199129" y="27063"/>
                </a:lnTo>
                <a:lnTo>
                  <a:pt x="2180593" y="23845"/>
                </a:lnTo>
                <a:lnTo>
                  <a:pt x="2162042" y="20841"/>
                </a:lnTo>
                <a:lnTo>
                  <a:pt x="2155167" y="19815"/>
                </a:lnTo>
                <a:close/>
              </a:path>
              <a:path w="3339465" h="896620">
                <a:moveTo>
                  <a:pt x="1495896" y="39704"/>
                </a:moveTo>
                <a:lnTo>
                  <a:pt x="1470762" y="44880"/>
                </a:lnTo>
                <a:lnTo>
                  <a:pt x="1434070" y="52894"/>
                </a:lnTo>
                <a:lnTo>
                  <a:pt x="1409056" y="58721"/>
                </a:lnTo>
                <a:lnTo>
                  <a:pt x="1404876" y="65485"/>
                </a:lnTo>
                <a:lnTo>
                  <a:pt x="1407826" y="77990"/>
                </a:lnTo>
                <a:lnTo>
                  <a:pt x="1412967" y="81880"/>
                </a:lnTo>
                <a:lnTo>
                  <a:pt x="1419603" y="81880"/>
                </a:lnTo>
                <a:lnTo>
                  <a:pt x="1420578" y="81778"/>
                </a:lnTo>
                <a:lnTo>
                  <a:pt x="1457742" y="73310"/>
                </a:lnTo>
                <a:lnTo>
                  <a:pt x="1500886" y="64321"/>
                </a:lnTo>
                <a:lnTo>
                  <a:pt x="1505266" y="57708"/>
                </a:lnTo>
                <a:lnTo>
                  <a:pt x="1502544" y="44139"/>
                </a:lnTo>
                <a:lnTo>
                  <a:pt x="1495896" y="39704"/>
                </a:lnTo>
                <a:close/>
              </a:path>
              <a:path w="3339465" h="896620">
                <a:moveTo>
                  <a:pt x="2302941" y="49105"/>
                </a:moveTo>
                <a:lnTo>
                  <a:pt x="2296064" y="53197"/>
                </a:lnTo>
                <a:lnTo>
                  <a:pt x="2292722" y="66613"/>
                </a:lnTo>
                <a:lnTo>
                  <a:pt x="2296787" y="73442"/>
                </a:lnTo>
                <a:lnTo>
                  <a:pt x="2303510" y="75102"/>
                </a:lnTo>
                <a:lnTo>
                  <a:pt x="2321491" y="79726"/>
                </a:lnTo>
                <a:lnTo>
                  <a:pt x="2339272" y="84510"/>
                </a:lnTo>
                <a:lnTo>
                  <a:pt x="2357129" y="89531"/>
                </a:lnTo>
                <a:lnTo>
                  <a:pt x="2376157" y="95118"/>
                </a:lnTo>
                <a:lnTo>
                  <a:pt x="2377372" y="95283"/>
                </a:lnTo>
                <a:lnTo>
                  <a:pt x="2383957" y="95283"/>
                </a:lnTo>
                <a:lnTo>
                  <a:pt x="2388933" y="91799"/>
                </a:lnTo>
                <a:lnTo>
                  <a:pt x="2390554" y="86351"/>
                </a:lnTo>
                <a:lnTo>
                  <a:pt x="2392555" y="79726"/>
                </a:lnTo>
                <a:lnTo>
                  <a:pt x="2388793" y="72732"/>
                </a:lnTo>
                <a:lnTo>
                  <a:pt x="2364178" y="65466"/>
                </a:lnTo>
                <a:lnTo>
                  <a:pt x="2346046" y="60363"/>
                </a:lnTo>
                <a:lnTo>
                  <a:pt x="2327831" y="55461"/>
                </a:lnTo>
                <a:lnTo>
                  <a:pt x="2302941" y="49105"/>
                </a:lnTo>
                <a:close/>
              </a:path>
              <a:path w="3339465" h="896620">
                <a:moveTo>
                  <a:pt x="1349667" y="73771"/>
                </a:moveTo>
                <a:lnTo>
                  <a:pt x="1342981" y="75532"/>
                </a:lnTo>
                <a:lnTo>
                  <a:pt x="1306810" y="85580"/>
                </a:lnTo>
                <a:lnTo>
                  <a:pt x="1264156" y="98171"/>
                </a:lnTo>
                <a:lnTo>
                  <a:pt x="1260407" y="105165"/>
                </a:lnTo>
                <a:lnTo>
                  <a:pt x="1264042" y="117238"/>
                </a:lnTo>
                <a:lnTo>
                  <a:pt x="1269018" y="120709"/>
                </a:lnTo>
                <a:lnTo>
                  <a:pt x="1275603" y="120709"/>
                </a:lnTo>
                <a:lnTo>
                  <a:pt x="1276818" y="120545"/>
                </a:lnTo>
                <a:lnTo>
                  <a:pt x="1313687" y="109695"/>
                </a:lnTo>
                <a:lnTo>
                  <a:pt x="1356175" y="97944"/>
                </a:lnTo>
                <a:lnTo>
                  <a:pt x="1360139" y="91064"/>
                </a:lnTo>
                <a:lnTo>
                  <a:pt x="1356542" y="77674"/>
                </a:lnTo>
                <a:lnTo>
                  <a:pt x="1349667" y="73771"/>
                </a:lnTo>
                <a:close/>
              </a:path>
              <a:path w="3339465" h="896620">
                <a:moveTo>
                  <a:pt x="2447194" y="91799"/>
                </a:moveTo>
                <a:lnTo>
                  <a:pt x="2440053" y="95182"/>
                </a:lnTo>
                <a:lnTo>
                  <a:pt x="2435456" y="108244"/>
                </a:lnTo>
                <a:lnTo>
                  <a:pt x="2438900" y="115401"/>
                </a:lnTo>
                <a:lnTo>
                  <a:pt x="2462789" y="123902"/>
                </a:lnTo>
                <a:lnTo>
                  <a:pt x="2480171" y="130346"/>
                </a:lnTo>
                <a:lnTo>
                  <a:pt x="2497510" y="137001"/>
                </a:lnTo>
                <a:lnTo>
                  <a:pt x="2516282" y="144463"/>
                </a:lnTo>
                <a:lnTo>
                  <a:pt x="2517877" y="144742"/>
                </a:lnTo>
                <a:lnTo>
                  <a:pt x="2524399" y="144742"/>
                </a:lnTo>
                <a:lnTo>
                  <a:pt x="2529084" y="141791"/>
                </a:lnTo>
                <a:lnTo>
                  <a:pt x="2533655" y="130489"/>
                </a:lnTo>
                <a:lnTo>
                  <a:pt x="2530553" y="123180"/>
                </a:lnTo>
                <a:lnTo>
                  <a:pt x="2506631" y="113639"/>
                </a:lnTo>
                <a:lnTo>
                  <a:pt x="2489020" y="106883"/>
                </a:lnTo>
                <a:lnTo>
                  <a:pt x="2471365" y="100339"/>
                </a:lnTo>
                <a:lnTo>
                  <a:pt x="2453728" y="94029"/>
                </a:lnTo>
                <a:lnTo>
                  <a:pt x="2447194" y="91799"/>
                </a:lnTo>
                <a:close/>
              </a:path>
              <a:path w="3339465" h="896620">
                <a:moveTo>
                  <a:pt x="1205781" y="116731"/>
                </a:moveTo>
                <a:lnTo>
                  <a:pt x="1163693" y="131164"/>
                </a:lnTo>
                <a:lnTo>
                  <a:pt x="1121865" y="146262"/>
                </a:lnTo>
                <a:lnTo>
                  <a:pt x="1118534" y="153458"/>
                </a:lnTo>
                <a:lnTo>
                  <a:pt x="1122789" y="165038"/>
                </a:lnTo>
                <a:lnTo>
                  <a:pt x="1127575" y="168166"/>
                </a:lnTo>
                <a:lnTo>
                  <a:pt x="1134122" y="168166"/>
                </a:lnTo>
                <a:lnTo>
                  <a:pt x="1135579" y="167926"/>
                </a:lnTo>
                <a:lnTo>
                  <a:pt x="1171998" y="154834"/>
                </a:lnTo>
                <a:lnTo>
                  <a:pt x="1213745" y="140561"/>
                </a:lnTo>
                <a:lnTo>
                  <a:pt x="1217278" y="133455"/>
                </a:lnTo>
                <a:lnTo>
                  <a:pt x="1212884" y="120329"/>
                </a:lnTo>
                <a:lnTo>
                  <a:pt x="1205781" y="116731"/>
                </a:lnTo>
                <a:close/>
              </a:path>
              <a:path w="3339465" h="896620">
                <a:moveTo>
                  <a:pt x="2586991" y="147454"/>
                </a:moveTo>
                <a:lnTo>
                  <a:pt x="2579507" y="150227"/>
                </a:lnTo>
                <a:lnTo>
                  <a:pt x="2576645" y="156537"/>
                </a:lnTo>
                <a:lnTo>
                  <a:pt x="2573746" y="162821"/>
                </a:lnTo>
                <a:lnTo>
                  <a:pt x="2576518" y="170257"/>
                </a:lnTo>
                <a:lnTo>
                  <a:pt x="2599502" y="180923"/>
                </a:lnTo>
                <a:lnTo>
                  <a:pt x="2616180" y="188917"/>
                </a:lnTo>
                <a:lnTo>
                  <a:pt x="2632831" y="197127"/>
                </a:lnTo>
                <a:lnTo>
                  <a:pt x="2649456" y="205552"/>
                </a:lnTo>
                <a:lnTo>
                  <a:pt x="2651267" y="206490"/>
                </a:lnTo>
                <a:lnTo>
                  <a:pt x="2653242" y="206946"/>
                </a:lnTo>
                <a:lnTo>
                  <a:pt x="2659712" y="206946"/>
                </a:lnTo>
                <a:lnTo>
                  <a:pt x="2664094" y="204450"/>
                </a:lnTo>
                <a:lnTo>
                  <a:pt x="2669476" y="193973"/>
                </a:lnTo>
                <a:lnTo>
                  <a:pt x="2667057" y="186410"/>
                </a:lnTo>
                <a:lnTo>
                  <a:pt x="2644036" y="174691"/>
                </a:lnTo>
                <a:lnTo>
                  <a:pt x="2627136" y="166363"/>
                </a:lnTo>
                <a:lnTo>
                  <a:pt x="2610204" y="158257"/>
                </a:lnTo>
                <a:lnTo>
                  <a:pt x="2586991" y="147454"/>
                </a:lnTo>
                <a:close/>
              </a:path>
              <a:path w="3339465" h="896620">
                <a:moveTo>
                  <a:pt x="1064654" y="168155"/>
                </a:moveTo>
                <a:lnTo>
                  <a:pt x="1023417" y="184890"/>
                </a:lnTo>
                <a:lnTo>
                  <a:pt x="982474" y="202233"/>
                </a:lnTo>
                <a:lnTo>
                  <a:pt x="979537" y="209619"/>
                </a:lnTo>
                <a:lnTo>
                  <a:pt x="984310" y="220717"/>
                </a:lnTo>
                <a:lnTo>
                  <a:pt x="988932" y="223555"/>
                </a:lnTo>
                <a:lnTo>
                  <a:pt x="995453" y="223555"/>
                </a:lnTo>
                <a:lnTo>
                  <a:pt x="997112" y="223226"/>
                </a:lnTo>
                <a:lnTo>
                  <a:pt x="1033001" y="208061"/>
                </a:lnTo>
                <a:lnTo>
                  <a:pt x="1067517" y="194011"/>
                </a:lnTo>
                <a:lnTo>
                  <a:pt x="1073937" y="191464"/>
                </a:lnTo>
                <a:lnTo>
                  <a:pt x="1077076" y="184167"/>
                </a:lnTo>
                <a:lnTo>
                  <a:pt x="1071961" y="171295"/>
                </a:lnTo>
                <a:lnTo>
                  <a:pt x="1064654" y="168155"/>
                </a:lnTo>
                <a:close/>
              </a:path>
              <a:path w="3339465" h="896620">
                <a:moveTo>
                  <a:pt x="2721076" y="215738"/>
                </a:moveTo>
                <a:lnTo>
                  <a:pt x="2713403" y="217828"/>
                </a:lnTo>
                <a:lnTo>
                  <a:pt x="2709933" y="223809"/>
                </a:lnTo>
                <a:lnTo>
                  <a:pt x="2706502" y="229813"/>
                </a:lnTo>
                <a:lnTo>
                  <a:pt x="2708591" y="237478"/>
                </a:lnTo>
                <a:lnTo>
                  <a:pt x="2730516" y="250142"/>
                </a:lnTo>
                <a:lnTo>
                  <a:pt x="2746416" y="259590"/>
                </a:lnTo>
                <a:lnTo>
                  <a:pt x="2762279" y="269254"/>
                </a:lnTo>
                <a:lnTo>
                  <a:pt x="2778109" y="279132"/>
                </a:lnTo>
                <a:lnTo>
                  <a:pt x="2780173" y="280451"/>
                </a:lnTo>
                <a:lnTo>
                  <a:pt x="2782502" y="281072"/>
                </a:lnTo>
                <a:lnTo>
                  <a:pt x="2788935" y="281072"/>
                </a:lnTo>
                <a:lnTo>
                  <a:pt x="2793013" y="279007"/>
                </a:lnTo>
                <a:lnTo>
                  <a:pt x="2799078" y="269378"/>
                </a:lnTo>
                <a:lnTo>
                  <a:pt x="2797331" y="261637"/>
                </a:lnTo>
                <a:lnTo>
                  <a:pt x="2775427" y="247912"/>
                </a:lnTo>
                <a:lnTo>
                  <a:pt x="2759332" y="238105"/>
                </a:lnTo>
                <a:lnTo>
                  <a:pt x="2743201" y="228518"/>
                </a:lnTo>
                <a:lnTo>
                  <a:pt x="2721076" y="215738"/>
                </a:lnTo>
                <a:close/>
              </a:path>
              <a:path w="3339465" h="896620">
                <a:moveTo>
                  <a:pt x="926467" y="227191"/>
                </a:moveTo>
                <a:lnTo>
                  <a:pt x="886131" y="246083"/>
                </a:lnTo>
                <a:lnTo>
                  <a:pt x="846134" y="265540"/>
                </a:lnTo>
                <a:lnTo>
                  <a:pt x="843577" y="273052"/>
                </a:lnTo>
                <a:lnTo>
                  <a:pt x="848819" y="283682"/>
                </a:lnTo>
                <a:lnTo>
                  <a:pt x="853263" y="286253"/>
                </a:lnTo>
                <a:lnTo>
                  <a:pt x="859759" y="286253"/>
                </a:lnTo>
                <a:lnTo>
                  <a:pt x="861646" y="285834"/>
                </a:lnTo>
                <a:lnTo>
                  <a:pt x="896926" y="268719"/>
                </a:lnTo>
                <a:lnTo>
                  <a:pt x="936964" y="249969"/>
                </a:lnTo>
                <a:lnTo>
                  <a:pt x="939712" y="242520"/>
                </a:lnTo>
                <a:lnTo>
                  <a:pt x="933937" y="229940"/>
                </a:lnTo>
                <a:lnTo>
                  <a:pt x="926467" y="227191"/>
                </a:lnTo>
                <a:close/>
              </a:path>
              <a:path w="3339465" h="896620">
                <a:moveTo>
                  <a:pt x="791406" y="293322"/>
                </a:moveTo>
                <a:lnTo>
                  <a:pt x="752135" y="314178"/>
                </a:lnTo>
                <a:lnTo>
                  <a:pt x="713214" y="335534"/>
                </a:lnTo>
                <a:lnTo>
                  <a:pt x="711048" y="343173"/>
                </a:lnTo>
                <a:lnTo>
                  <a:pt x="714391" y="349230"/>
                </a:lnTo>
                <a:lnTo>
                  <a:pt x="716696" y="353360"/>
                </a:lnTo>
                <a:lnTo>
                  <a:pt x="720963" y="355678"/>
                </a:lnTo>
                <a:lnTo>
                  <a:pt x="727434" y="355678"/>
                </a:lnTo>
                <a:lnTo>
                  <a:pt x="729523" y="355171"/>
                </a:lnTo>
                <a:lnTo>
                  <a:pt x="764042" y="336253"/>
                </a:lnTo>
                <a:lnTo>
                  <a:pt x="803056" y="315543"/>
                </a:lnTo>
                <a:lnTo>
                  <a:pt x="805436" y="307968"/>
                </a:lnTo>
                <a:lnTo>
                  <a:pt x="799003" y="295691"/>
                </a:lnTo>
                <a:lnTo>
                  <a:pt x="791406" y="293322"/>
                </a:lnTo>
                <a:close/>
              </a:path>
              <a:path w="3339465" h="896620">
                <a:moveTo>
                  <a:pt x="2848488" y="295451"/>
                </a:moveTo>
                <a:lnTo>
                  <a:pt x="2840700" y="296920"/>
                </a:lnTo>
                <a:lnTo>
                  <a:pt x="2832837" y="308309"/>
                </a:lnTo>
                <a:lnTo>
                  <a:pt x="2834255" y="316126"/>
                </a:lnTo>
                <a:lnTo>
                  <a:pt x="2839953" y="320053"/>
                </a:lnTo>
                <a:lnTo>
                  <a:pt x="2855025" y="330610"/>
                </a:lnTo>
                <a:lnTo>
                  <a:pt x="2870058" y="341378"/>
                </a:lnTo>
                <a:lnTo>
                  <a:pt x="2885050" y="352360"/>
                </a:lnTo>
                <a:lnTo>
                  <a:pt x="2902267" y="365269"/>
                </a:lnTo>
                <a:lnTo>
                  <a:pt x="2904925" y="366079"/>
                </a:lnTo>
                <a:lnTo>
                  <a:pt x="2911346" y="366079"/>
                </a:lnTo>
                <a:lnTo>
                  <a:pt x="2915094" y="364368"/>
                </a:lnTo>
                <a:lnTo>
                  <a:pt x="2917563" y="361126"/>
                </a:lnTo>
                <a:lnTo>
                  <a:pt x="2921730" y="355589"/>
                </a:lnTo>
                <a:lnTo>
                  <a:pt x="2920653" y="347723"/>
                </a:lnTo>
                <a:lnTo>
                  <a:pt x="2899951" y="332199"/>
                </a:lnTo>
                <a:lnTo>
                  <a:pt x="2884742" y="321068"/>
                </a:lnTo>
                <a:lnTo>
                  <a:pt x="2869494" y="310150"/>
                </a:lnTo>
                <a:lnTo>
                  <a:pt x="2848488" y="295451"/>
                </a:lnTo>
                <a:close/>
              </a:path>
              <a:path w="3339465" h="896620">
                <a:moveTo>
                  <a:pt x="660093" y="365876"/>
                </a:moveTo>
                <a:lnTo>
                  <a:pt x="621833" y="388603"/>
                </a:lnTo>
                <a:lnTo>
                  <a:pt x="583991" y="411762"/>
                </a:lnTo>
                <a:lnTo>
                  <a:pt x="582180" y="419490"/>
                </a:lnTo>
                <a:lnTo>
                  <a:pt x="588182" y="429221"/>
                </a:lnTo>
                <a:lnTo>
                  <a:pt x="592298" y="431324"/>
                </a:lnTo>
                <a:lnTo>
                  <a:pt x="598744" y="431324"/>
                </a:lnTo>
                <a:lnTo>
                  <a:pt x="601022" y="430716"/>
                </a:lnTo>
                <a:lnTo>
                  <a:pt x="603062" y="429436"/>
                </a:lnTo>
                <a:lnTo>
                  <a:pt x="634762" y="410081"/>
                </a:lnTo>
                <a:lnTo>
                  <a:pt x="672782" y="387514"/>
                </a:lnTo>
                <a:lnTo>
                  <a:pt x="674782" y="379812"/>
                </a:lnTo>
                <a:lnTo>
                  <a:pt x="667793" y="367877"/>
                </a:lnTo>
                <a:lnTo>
                  <a:pt x="660093" y="365876"/>
                </a:lnTo>
                <a:close/>
              </a:path>
              <a:path w="3339465" h="896620">
                <a:moveTo>
                  <a:pt x="2968821" y="385690"/>
                </a:moveTo>
                <a:lnTo>
                  <a:pt x="2960908" y="386463"/>
                </a:lnTo>
                <a:lnTo>
                  <a:pt x="2952145" y="397181"/>
                </a:lnTo>
                <a:lnTo>
                  <a:pt x="2952930" y="405073"/>
                </a:lnTo>
                <a:lnTo>
                  <a:pt x="2972438" y="421217"/>
                </a:lnTo>
                <a:lnTo>
                  <a:pt x="2986570" y="433161"/>
                </a:lnTo>
                <a:lnTo>
                  <a:pt x="3000657" y="445304"/>
                </a:lnTo>
                <a:lnTo>
                  <a:pt x="3017092" y="459765"/>
                </a:lnTo>
                <a:lnTo>
                  <a:pt x="3020056" y="460803"/>
                </a:lnTo>
                <a:lnTo>
                  <a:pt x="3026476" y="460803"/>
                </a:lnTo>
                <a:lnTo>
                  <a:pt x="3029920" y="459372"/>
                </a:lnTo>
                <a:lnTo>
                  <a:pt x="3036972" y="451404"/>
                </a:lnTo>
                <a:lnTo>
                  <a:pt x="3036516" y="443486"/>
                </a:lnTo>
                <a:lnTo>
                  <a:pt x="3017108" y="426382"/>
                </a:lnTo>
                <a:lnTo>
                  <a:pt x="3002837" y="414083"/>
                </a:lnTo>
                <a:lnTo>
                  <a:pt x="2988522" y="401985"/>
                </a:lnTo>
                <a:lnTo>
                  <a:pt x="2968821" y="385690"/>
                </a:lnTo>
                <a:close/>
              </a:path>
              <a:path w="3339465" h="896620">
                <a:moveTo>
                  <a:pt x="532315" y="444537"/>
                </a:moveTo>
                <a:lnTo>
                  <a:pt x="510806" y="458683"/>
                </a:lnTo>
                <a:lnTo>
                  <a:pt x="479511" y="479612"/>
                </a:lnTo>
                <a:lnTo>
                  <a:pt x="458466" y="493971"/>
                </a:lnTo>
                <a:lnTo>
                  <a:pt x="457009" y="501775"/>
                </a:lnTo>
                <a:lnTo>
                  <a:pt x="463354" y="511036"/>
                </a:lnTo>
                <a:lnTo>
                  <a:pt x="467279" y="512936"/>
                </a:lnTo>
                <a:lnTo>
                  <a:pt x="473712" y="512936"/>
                </a:lnTo>
                <a:lnTo>
                  <a:pt x="476181" y="512227"/>
                </a:lnTo>
                <a:lnTo>
                  <a:pt x="509093" y="489931"/>
                </a:lnTo>
                <a:lnTo>
                  <a:pt x="524730" y="479533"/>
                </a:lnTo>
                <a:lnTo>
                  <a:pt x="546028" y="465580"/>
                </a:lnTo>
                <a:lnTo>
                  <a:pt x="547662" y="457801"/>
                </a:lnTo>
                <a:lnTo>
                  <a:pt x="540090" y="446197"/>
                </a:lnTo>
                <a:lnTo>
                  <a:pt x="532315" y="444537"/>
                </a:lnTo>
                <a:close/>
              </a:path>
              <a:path w="3339465" h="896620">
                <a:moveTo>
                  <a:pt x="3081596" y="484977"/>
                </a:moveTo>
                <a:lnTo>
                  <a:pt x="3073669" y="485191"/>
                </a:lnTo>
                <a:lnTo>
                  <a:pt x="3064121" y="495213"/>
                </a:lnTo>
                <a:lnTo>
                  <a:pt x="3064286" y="503143"/>
                </a:lnTo>
                <a:lnTo>
                  <a:pt x="3069300" y="507906"/>
                </a:lnTo>
                <a:lnTo>
                  <a:pt x="3082553" y="520686"/>
                </a:lnTo>
                <a:lnTo>
                  <a:pt x="3095762" y="533656"/>
                </a:lnTo>
                <a:lnTo>
                  <a:pt x="3108928" y="546816"/>
                </a:lnTo>
                <a:lnTo>
                  <a:pt x="3122053" y="560166"/>
                </a:lnTo>
                <a:lnTo>
                  <a:pt x="3124497" y="562699"/>
                </a:lnTo>
                <a:lnTo>
                  <a:pt x="3127764" y="563954"/>
                </a:lnTo>
                <a:lnTo>
                  <a:pt x="3134184" y="563954"/>
                </a:lnTo>
                <a:lnTo>
                  <a:pt x="3137338" y="562775"/>
                </a:lnTo>
                <a:lnTo>
                  <a:pt x="3144719" y="555554"/>
                </a:lnTo>
                <a:lnTo>
                  <a:pt x="3144820" y="547636"/>
                </a:lnTo>
                <a:lnTo>
                  <a:pt x="3126715" y="529166"/>
                </a:lnTo>
                <a:lnTo>
                  <a:pt x="3113389" y="515847"/>
                </a:lnTo>
                <a:lnTo>
                  <a:pt x="3100020" y="502722"/>
                </a:lnTo>
                <a:lnTo>
                  <a:pt x="3081596" y="484977"/>
                </a:lnTo>
                <a:close/>
              </a:path>
              <a:path w="3339465" h="896620">
                <a:moveTo>
                  <a:pt x="408423" y="529152"/>
                </a:moveTo>
                <a:lnTo>
                  <a:pt x="387540" y="544290"/>
                </a:lnTo>
                <a:lnTo>
                  <a:pt x="357362" y="566572"/>
                </a:lnTo>
                <a:lnTo>
                  <a:pt x="336929" y="581969"/>
                </a:lnTo>
                <a:lnTo>
                  <a:pt x="335840" y="589835"/>
                </a:lnTo>
                <a:lnTo>
                  <a:pt x="340019" y="595360"/>
                </a:lnTo>
                <a:lnTo>
                  <a:pt x="342463" y="598628"/>
                </a:lnTo>
                <a:lnTo>
                  <a:pt x="346223" y="600326"/>
                </a:lnTo>
                <a:lnTo>
                  <a:pt x="352643" y="600326"/>
                </a:lnTo>
                <a:lnTo>
                  <a:pt x="355302" y="599503"/>
                </a:lnTo>
                <a:lnTo>
                  <a:pt x="372367" y="586650"/>
                </a:lnTo>
                <a:lnTo>
                  <a:pt x="402311" y="564544"/>
                </a:lnTo>
                <a:lnTo>
                  <a:pt x="423061" y="549524"/>
                </a:lnTo>
                <a:lnTo>
                  <a:pt x="424340" y="541682"/>
                </a:lnTo>
                <a:lnTo>
                  <a:pt x="420288" y="536070"/>
                </a:lnTo>
                <a:lnTo>
                  <a:pt x="416261" y="530432"/>
                </a:lnTo>
                <a:lnTo>
                  <a:pt x="408423" y="529152"/>
                </a:lnTo>
                <a:close/>
              </a:path>
              <a:path w="3339465" h="896620">
                <a:moveTo>
                  <a:pt x="3178896" y="591862"/>
                </a:moveTo>
                <a:lnTo>
                  <a:pt x="3168665" y="601174"/>
                </a:lnTo>
                <a:lnTo>
                  <a:pt x="3168298" y="609105"/>
                </a:lnTo>
                <a:lnTo>
                  <a:pt x="3185301" y="627889"/>
                </a:lnTo>
                <a:lnTo>
                  <a:pt x="3197602" y="641732"/>
                </a:lnTo>
                <a:lnTo>
                  <a:pt x="3209861" y="655753"/>
                </a:lnTo>
                <a:lnTo>
                  <a:pt x="3222076" y="669953"/>
                </a:lnTo>
                <a:lnTo>
                  <a:pt x="3224557" y="672867"/>
                </a:lnTo>
                <a:lnTo>
                  <a:pt x="3228078" y="674363"/>
                </a:lnTo>
                <a:lnTo>
                  <a:pt x="3234498" y="674363"/>
                </a:lnTo>
                <a:lnTo>
                  <a:pt x="3237386" y="673375"/>
                </a:lnTo>
                <a:lnTo>
                  <a:pt x="3245008" y="666862"/>
                </a:lnTo>
                <a:lnTo>
                  <a:pt x="3245641" y="658956"/>
                </a:lnTo>
                <a:lnTo>
                  <a:pt x="3228797" y="639325"/>
                </a:lnTo>
                <a:lnTo>
                  <a:pt x="3216405" y="625145"/>
                </a:lnTo>
                <a:lnTo>
                  <a:pt x="3203967" y="611148"/>
                </a:lnTo>
                <a:lnTo>
                  <a:pt x="3186823" y="592218"/>
                </a:lnTo>
                <a:lnTo>
                  <a:pt x="3178896" y="591862"/>
                </a:lnTo>
                <a:close/>
              </a:path>
              <a:path w="3339465" h="896620">
                <a:moveTo>
                  <a:pt x="288596" y="619430"/>
                </a:moveTo>
                <a:lnTo>
                  <a:pt x="253800" y="647384"/>
                </a:lnTo>
                <a:lnTo>
                  <a:pt x="219673" y="675604"/>
                </a:lnTo>
                <a:lnTo>
                  <a:pt x="218963" y="683509"/>
                </a:lnTo>
                <a:lnTo>
                  <a:pt x="225877" y="691807"/>
                </a:lnTo>
                <a:lnTo>
                  <a:pt x="229422" y="693328"/>
                </a:lnTo>
                <a:lnTo>
                  <a:pt x="235855" y="693328"/>
                </a:lnTo>
                <a:lnTo>
                  <a:pt x="238705" y="692365"/>
                </a:lnTo>
                <a:lnTo>
                  <a:pt x="255266" y="678613"/>
                </a:lnTo>
                <a:lnTo>
                  <a:pt x="269623" y="666837"/>
                </a:lnTo>
                <a:lnTo>
                  <a:pt x="284118" y="655098"/>
                </a:lnTo>
                <a:lnTo>
                  <a:pt x="304171" y="639092"/>
                </a:lnTo>
                <a:lnTo>
                  <a:pt x="305070" y="631199"/>
                </a:lnTo>
                <a:lnTo>
                  <a:pt x="300765" y="625790"/>
                </a:lnTo>
                <a:lnTo>
                  <a:pt x="296472" y="620342"/>
                </a:lnTo>
                <a:lnTo>
                  <a:pt x="288596" y="619430"/>
                </a:lnTo>
                <a:close/>
              </a:path>
              <a:path w="3339465" h="896620">
                <a:moveTo>
                  <a:pt x="3276779" y="705262"/>
                </a:moveTo>
                <a:lnTo>
                  <a:pt x="3265965" y="713940"/>
                </a:lnTo>
                <a:lnTo>
                  <a:pt x="3265103" y="721833"/>
                </a:lnTo>
                <a:lnTo>
                  <a:pt x="3269434" y="727229"/>
                </a:lnTo>
                <a:lnTo>
                  <a:pt x="3280902" y="741658"/>
                </a:lnTo>
                <a:lnTo>
                  <a:pt x="3292322" y="756250"/>
                </a:lnTo>
                <a:lnTo>
                  <a:pt x="3303695" y="771009"/>
                </a:lnTo>
                <a:lnTo>
                  <a:pt x="3317490" y="789192"/>
                </a:lnTo>
                <a:lnTo>
                  <a:pt x="3321237" y="790916"/>
                </a:lnTo>
                <a:lnTo>
                  <a:pt x="3327670" y="790916"/>
                </a:lnTo>
                <a:lnTo>
                  <a:pt x="3330304" y="790104"/>
                </a:lnTo>
                <a:lnTo>
                  <a:pt x="3338092" y="784214"/>
                </a:lnTo>
                <a:lnTo>
                  <a:pt x="3339193" y="776372"/>
                </a:lnTo>
                <a:lnTo>
                  <a:pt x="3335027" y="770823"/>
                </a:lnTo>
                <a:lnTo>
                  <a:pt x="3323580" y="755753"/>
                </a:lnTo>
                <a:lnTo>
                  <a:pt x="3312090" y="740853"/>
                </a:lnTo>
                <a:lnTo>
                  <a:pt x="3300555" y="726122"/>
                </a:lnTo>
                <a:lnTo>
                  <a:pt x="3284655" y="706123"/>
                </a:lnTo>
                <a:lnTo>
                  <a:pt x="3276779" y="705262"/>
                </a:lnTo>
                <a:close/>
              </a:path>
              <a:path w="3339465" h="896620">
                <a:moveTo>
                  <a:pt x="173137" y="715422"/>
                </a:moveTo>
                <a:lnTo>
                  <a:pt x="139758" y="745075"/>
                </a:lnTo>
                <a:lnTo>
                  <a:pt x="107114" y="774979"/>
                </a:lnTo>
                <a:lnTo>
                  <a:pt x="106809" y="782908"/>
                </a:lnTo>
                <a:lnTo>
                  <a:pt x="113977" y="790649"/>
                </a:lnTo>
                <a:lnTo>
                  <a:pt x="117332" y="791993"/>
                </a:lnTo>
                <a:lnTo>
                  <a:pt x="123752" y="791993"/>
                </a:lnTo>
                <a:lnTo>
                  <a:pt x="126804" y="790890"/>
                </a:lnTo>
                <a:lnTo>
                  <a:pt x="142794" y="776180"/>
                </a:lnTo>
                <a:lnTo>
                  <a:pt x="156531" y="763711"/>
                </a:lnTo>
                <a:lnTo>
                  <a:pt x="170433" y="751263"/>
                </a:lnTo>
                <a:lnTo>
                  <a:pt x="189712" y="734274"/>
                </a:lnTo>
                <a:lnTo>
                  <a:pt x="190219" y="726343"/>
                </a:lnTo>
                <a:lnTo>
                  <a:pt x="185648" y="721148"/>
                </a:lnTo>
                <a:lnTo>
                  <a:pt x="181063" y="715878"/>
                </a:lnTo>
                <a:lnTo>
                  <a:pt x="173137" y="715422"/>
                </a:lnTo>
                <a:close/>
              </a:path>
              <a:path w="3339465" h="896620">
                <a:moveTo>
                  <a:pt x="62731" y="817153"/>
                </a:moveTo>
                <a:lnTo>
                  <a:pt x="30906" y="848605"/>
                </a:lnTo>
                <a:lnTo>
                  <a:pt x="0" y="880218"/>
                </a:lnTo>
                <a:lnTo>
                  <a:pt x="139" y="888161"/>
                </a:lnTo>
                <a:lnTo>
                  <a:pt x="7560" y="895319"/>
                </a:lnTo>
                <a:lnTo>
                  <a:pt x="10699" y="896484"/>
                </a:lnTo>
                <a:lnTo>
                  <a:pt x="17108" y="896484"/>
                </a:lnTo>
                <a:lnTo>
                  <a:pt x="20387" y="895206"/>
                </a:lnTo>
                <a:lnTo>
                  <a:pt x="35668" y="879471"/>
                </a:lnTo>
                <a:lnTo>
                  <a:pt x="48688" y="866284"/>
                </a:lnTo>
                <a:lnTo>
                  <a:pt x="61898" y="853100"/>
                </a:lnTo>
                <a:lnTo>
                  <a:pt x="80243" y="835079"/>
                </a:lnTo>
                <a:lnTo>
                  <a:pt x="80332" y="827162"/>
                </a:lnTo>
                <a:lnTo>
                  <a:pt x="70670" y="817242"/>
                </a:lnTo>
                <a:lnTo>
                  <a:pt x="62731" y="817153"/>
                </a:lnTo>
                <a:close/>
              </a:path>
            </a:pathLst>
          </a:custGeom>
          <a:solidFill>
            <a:srgbClr val="A9A8AD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5209" y="3751930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2242" y="0"/>
                </a:moveTo>
                <a:lnTo>
                  <a:pt x="34316" y="379"/>
                </a:lnTo>
                <a:lnTo>
                  <a:pt x="17001" y="19585"/>
                </a:lnTo>
                <a:lnTo>
                  <a:pt x="4559" y="33623"/>
                </a:lnTo>
                <a:lnTo>
                  <a:pt x="0" y="38854"/>
                </a:lnTo>
                <a:lnTo>
                  <a:pt x="532" y="46772"/>
                </a:lnTo>
                <a:lnTo>
                  <a:pt x="8091" y="53423"/>
                </a:lnTo>
                <a:lnTo>
                  <a:pt x="11042" y="54437"/>
                </a:lnTo>
                <a:lnTo>
                  <a:pt x="17449" y="54437"/>
                </a:lnTo>
                <a:lnTo>
                  <a:pt x="20932" y="52993"/>
                </a:lnTo>
                <a:lnTo>
                  <a:pt x="29518" y="43221"/>
                </a:lnTo>
                <a:lnTo>
                  <a:pt x="41930" y="29325"/>
                </a:lnTo>
                <a:lnTo>
                  <a:pt x="52880" y="17241"/>
                </a:lnTo>
                <a:lnTo>
                  <a:pt x="52499" y="9311"/>
                </a:lnTo>
                <a:lnTo>
                  <a:pt x="42242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01347" y="2741470"/>
            <a:ext cx="319150" cy="120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3698" y="1730049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80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0"/>
                </a:lnTo>
                <a:lnTo>
                  <a:pt x="66068" y="157352"/>
                </a:lnTo>
                <a:lnTo>
                  <a:pt x="43316" y="194508"/>
                </a:lnTo>
                <a:lnTo>
                  <a:pt x="25021" y="234403"/>
                </a:lnTo>
                <a:lnTo>
                  <a:pt x="11527" y="276695"/>
                </a:lnTo>
                <a:lnTo>
                  <a:pt x="3179" y="321038"/>
                </a:lnTo>
                <a:lnTo>
                  <a:pt x="319" y="367090"/>
                </a:lnTo>
                <a:lnTo>
                  <a:pt x="0" y="390231"/>
                </a:lnTo>
                <a:lnTo>
                  <a:pt x="10174" y="456680"/>
                </a:lnTo>
                <a:lnTo>
                  <a:pt x="47543" y="561973"/>
                </a:lnTo>
                <a:lnTo>
                  <a:pt x="128808" y="701649"/>
                </a:lnTo>
                <a:lnTo>
                  <a:pt x="193614" y="798834"/>
                </a:lnTo>
                <a:lnTo>
                  <a:pt x="272507" y="921703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6" y="1027086"/>
                </a:lnTo>
                <a:lnTo>
                  <a:pt x="461958" y="921703"/>
                </a:lnTo>
                <a:lnTo>
                  <a:pt x="540865" y="798834"/>
                </a:lnTo>
                <a:lnTo>
                  <a:pt x="605672" y="701649"/>
                </a:lnTo>
                <a:lnTo>
                  <a:pt x="686943" y="561973"/>
                </a:lnTo>
                <a:lnTo>
                  <a:pt x="724303" y="456680"/>
                </a:lnTo>
                <a:lnTo>
                  <a:pt x="734463" y="390231"/>
                </a:lnTo>
                <a:lnTo>
                  <a:pt x="734135" y="367090"/>
                </a:lnTo>
                <a:lnTo>
                  <a:pt x="731276" y="321038"/>
                </a:lnTo>
                <a:lnTo>
                  <a:pt x="722929" y="276695"/>
                </a:lnTo>
                <a:lnTo>
                  <a:pt x="709436" y="234403"/>
                </a:lnTo>
                <a:lnTo>
                  <a:pt x="691143" y="194508"/>
                </a:lnTo>
                <a:lnTo>
                  <a:pt x="668393" y="157352"/>
                </a:lnTo>
                <a:lnTo>
                  <a:pt x="641530" y="123280"/>
                </a:lnTo>
                <a:lnTo>
                  <a:pt x="610898" y="92636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3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3526" y="1836130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5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8"/>
                </a:lnTo>
                <a:lnTo>
                  <a:pt x="36506" y="402555"/>
                </a:lnTo>
                <a:lnTo>
                  <a:pt x="62886" y="439894"/>
                </a:lnTo>
                <a:lnTo>
                  <a:pt x="95114" y="472137"/>
                </a:lnTo>
                <a:lnTo>
                  <a:pt x="132434" y="498530"/>
                </a:lnTo>
                <a:lnTo>
                  <a:pt x="174092" y="518318"/>
                </a:lnTo>
                <a:lnTo>
                  <a:pt x="219331" y="530744"/>
                </a:lnTo>
                <a:lnTo>
                  <a:pt x="267398" y="535054"/>
                </a:lnTo>
                <a:lnTo>
                  <a:pt x="315464" y="530744"/>
                </a:lnTo>
                <a:lnTo>
                  <a:pt x="360704" y="518318"/>
                </a:lnTo>
                <a:lnTo>
                  <a:pt x="402361" y="498530"/>
                </a:lnTo>
                <a:lnTo>
                  <a:pt x="439681" y="472137"/>
                </a:lnTo>
                <a:lnTo>
                  <a:pt x="471909" y="439894"/>
                </a:lnTo>
                <a:lnTo>
                  <a:pt x="498290" y="402555"/>
                </a:lnTo>
                <a:lnTo>
                  <a:pt x="518068" y="360878"/>
                </a:lnTo>
                <a:lnTo>
                  <a:pt x="530488" y="315617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9080" y="1984350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80">
                <a:moveTo>
                  <a:pt x="0" y="412255"/>
                </a:moveTo>
                <a:lnTo>
                  <a:pt x="5565" y="420876"/>
                </a:lnTo>
                <a:lnTo>
                  <a:pt x="11350" y="429656"/>
                </a:lnTo>
                <a:lnTo>
                  <a:pt x="17247" y="438407"/>
                </a:lnTo>
                <a:lnTo>
                  <a:pt x="23426" y="447348"/>
                </a:lnTo>
                <a:lnTo>
                  <a:pt x="88232" y="544533"/>
                </a:lnTo>
                <a:lnTo>
                  <a:pt x="167125" y="667402"/>
                </a:lnTo>
                <a:lnTo>
                  <a:pt x="233772" y="772785"/>
                </a:lnTo>
                <a:lnTo>
                  <a:pt x="261839" y="817506"/>
                </a:lnTo>
                <a:lnTo>
                  <a:pt x="289914" y="772785"/>
                </a:lnTo>
                <a:lnTo>
                  <a:pt x="356577" y="667402"/>
                </a:lnTo>
                <a:lnTo>
                  <a:pt x="435483" y="544533"/>
                </a:lnTo>
                <a:lnTo>
                  <a:pt x="496329" y="453289"/>
                </a:lnTo>
                <a:lnTo>
                  <a:pt x="182355" y="453289"/>
                </a:lnTo>
                <a:lnTo>
                  <a:pt x="134110" y="450541"/>
                </a:lnTo>
                <a:lnTo>
                  <a:pt x="87473" y="442540"/>
                </a:lnTo>
                <a:lnTo>
                  <a:pt x="42688" y="429656"/>
                </a:lnTo>
                <a:lnTo>
                  <a:pt x="0" y="412255"/>
                </a:lnTo>
                <a:close/>
              </a:path>
              <a:path w="629284" h="817880">
                <a:moveTo>
                  <a:pt x="611064" y="0"/>
                </a:moveTo>
                <a:lnTo>
                  <a:pt x="611469" y="7740"/>
                </a:lnTo>
                <a:lnTo>
                  <a:pt x="612228" y="15379"/>
                </a:lnTo>
                <a:lnTo>
                  <a:pt x="612228" y="23221"/>
                </a:lnTo>
                <a:lnTo>
                  <a:pt x="609706" y="70086"/>
                </a:lnTo>
                <a:lnTo>
                  <a:pt x="602314" y="115487"/>
                </a:lnTo>
                <a:lnTo>
                  <a:pt x="590314" y="159164"/>
                </a:lnTo>
                <a:lnTo>
                  <a:pt x="573969" y="200854"/>
                </a:lnTo>
                <a:lnTo>
                  <a:pt x="553541" y="240294"/>
                </a:lnTo>
                <a:lnTo>
                  <a:pt x="529291" y="277223"/>
                </a:lnTo>
                <a:lnTo>
                  <a:pt x="501483" y="311378"/>
                </a:lnTo>
                <a:lnTo>
                  <a:pt x="470378" y="342497"/>
                </a:lnTo>
                <a:lnTo>
                  <a:pt x="436238" y="370317"/>
                </a:lnTo>
                <a:lnTo>
                  <a:pt x="399326" y="394577"/>
                </a:lnTo>
                <a:lnTo>
                  <a:pt x="359904" y="415014"/>
                </a:lnTo>
                <a:lnTo>
                  <a:pt x="318233" y="431366"/>
                </a:lnTo>
                <a:lnTo>
                  <a:pt x="274577" y="443371"/>
                </a:lnTo>
                <a:lnTo>
                  <a:pt x="229197" y="450766"/>
                </a:lnTo>
                <a:lnTo>
                  <a:pt x="182355" y="453289"/>
                </a:lnTo>
                <a:lnTo>
                  <a:pt x="496329" y="453289"/>
                </a:lnTo>
                <a:lnTo>
                  <a:pt x="500291" y="447348"/>
                </a:lnTo>
                <a:lnTo>
                  <a:pt x="581561" y="307672"/>
                </a:lnTo>
                <a:lnTo>
                  <a:pt x="618921" y="202379"/>
                </a:lnTo>
                <a:lnTo>
                  <a:pt x="629081" y="135930"/>
                </a:lnTo>
                <a:lnTo>
                  <a:pt x="628754" y="112789"/>
                </a:lnTo>
                <a:lnTo>
                  <a:pt x="627601" y="83563"/>
                </a:lnTo>
                <a:lnTo>
                  <a:pt x="624206" y="54965"/>
                </a:lnTo>
                <a:lnTo>
                  <a:pt x="618662" y="27081"/>
                </a:lnTo>
                <a:lnTo>
                  <a:pt x="611064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93526" y="1836129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6"/>
                </a:lnTo>
                <a:lnTo>
                  <a:pt x="48243" y="420557"/>
                </a:lnTo>
                <a:lnTo>
                  <a:pt x="82572" y="460588"/>
                </a:lnTo>
                <a:lnTo>
                  <a:pt x="51627" y="422198"/>
                </a:lnTo>
                <a:lnTo>
                  <a:pt x="28265" y="378356"/>
                </a:lnTo>
                <a:lnTo>
                  <a:pt x="13503" y="330040"/>
                </a:lnTo>
                <a:lnTo>
                  <a:pt x="8356" y="278232"/>
                </a:lnTo>
                <a:lnTo>
                  <a:pt x="12567" y="231223"/>
                </a:lnTo>
                <a:lnTo>
                  <a:pt x="24708" y="186978"/>
                </a:lnTo>
                <a:lnTo>
                  <a:pt x="44041" y="146236"/>
                </a:lnTo>
                <a:lnTo>
                  <a:pt x="69827" y="109736"/>
                </a:lnTo>
                <a:lnTo>
                  <a:pt x="101330" y="78216"/>
                </a:lnTo>
                <a:lnTo>
                  <a:pt x="137810" y="52415"/>
                </a:lnTo>
                <a:lnTo>
                  <a:pt x="178531" y="33071"/>
                </a:lnTo>
                <a:lnTo>
                  <a:pt x="222753" y="20924"/>
                </a:lnTo>
                <a:lnTo>
                  <a:pt x="269740" y="16710"/>
                </a:lnTo>
                <a:lnTo>
                  <a:pt x="360609" y="16710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09" y="16710"/>
                </a:moveTo>
                <a:lnTo>
                  <a:pt x="269740" y="16710"/>
                </a:lnTo>
                <a:lnTo>
                  <a:pt x="316723" y="20924"/>
                </a:lnTo>
                <a:lnTo>
                  <a:pt x="360943" y="33071"/>
                </a:lnTo>
                <a:lnTo>
                  <a:pt x="401661" y="52415"/>
                </a:lnTo>
                <a:lnTo>
                  <a:pt x="438140" y="78216"/>
                </a:lnTo>
                <a:lnTo>
                  <a:pt x="469641" y="109736"/>
                </a:lnTo>
                <a:lnTo>
                  <a:pt x="495427" y="146236"/>
                </a:lnTo>
                <a:lnTo>
                  <a:pt x="514759" y="186978"/>
                </a:lnTo>
                <a:lnTo>
                  <a:pt x="526900" y="231223"/>
                </a:lnTo>
                <a:lnTo>
                  <a:pt x="531111" y="278232"/>
                </a:lnTo>
                <a:lnTo>
                  <a:pt x="529917" y="303013"/>
                </a:lnTo>
                <a:lnTo>
                  <a:pt x="526431" y="327116"/>
                </a:lnTo>
                <a:lnTo>
                  <a:pt x="520796" y="350461"/>
                </a:lnTo>
                <a:lnTo>
                  <a:pt x="513156" y="372969"/>
                </a:lnTo>
                <a:lnTo>
                  <a:pt x="522397" y="348105"/>
                </a:lnTo>
                <a:lnTo>
                  <a:pt x="529185" y="322153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3983" y="2498887"/>
            <a:ext cx="213834" cy="80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4840" y="1821223"/>
            <a:ext cx="492125" cy="718185"/>
          </a:xfrm>
          <a:custGeom>
            <a:avLst/>
            <a:gdLst/>
            <a:ahLst/>
            <a:cxnLst/>
            <a:rect l="l" t="t" r="r" b="b"/>
            <a:pathLst>
              <a:path w="492125" h="718185">
                <a:moveTo>
                  <a:pt x="246059" y="0"/>
                </a:moveTo>
                <a:lnTo>
                  <a:pt x="196522" y="4995"/>
                </a:lnTo>
                <a:lnTo>
                  <a:pt x="150378" y="19324"/>
                </a:lnTo>
                <a:lnTo>
                  <a:pt x="108618" y="41998"/>
                </a:lnTo>
                <a:lnTo>
                  <a:pt x="72231" y="72028"/>
                </a:lnTo>
                <a:lnTo>
                  <a:pt x="42208" y="108427"/>
                </a:lnTo>
                <a:lnTo>
                  <a:pt x="19537" y="150206"/>
                </a:lnTo>
                <a:lnTo>
                  <a:pt x="5209" y="196377"/>
                </a:lnTo>
                <a:lnTo>
                  <a:pt x="213" y="245952"/>
                </a:lnTo>
                <a:lnTo>
                  <a:pt x="0" y="261456"/>
                </a:lnTo>
                <a:lnTo>
                  <a:pt x="6819" y="305978"/>
                </a:lnTo>
                <a:lnTo>
                  <a:pt x="31858" y="376527"/>
                </a:lnTo>
                <a:lnTo>
                  <a:pt x="86306" y="470114"/>
                </a:lnTo>
                <a:lnTo>
                  <a:pt x="129735" y="535227"/>
                </a:lnTo>
                <a:lnTo>
                  <a:pt x="182598" y="617554"/>
                </a:lnTo>
                <a:lnTo>
                  <a:pt x="227254" y="688165"/>
                </a:lnTo>
                <a:lnTo>
                  <a:pt x="246059" y="718131"/>
                </a:lnTo>
                <a:lnTo>
                  <a:pt x="264868" y="688165"/>
                </a:lnTo>
                <a:lnTo>
                  <a:pt x="309531" y="617554"/>
                </a:lnTo>
                <a:lnTo>
                  <a:pt x="362399" y="535227"/>
                </a:lnTo>
                <a:lnTo>
                  <a:pt x="405824" y="470114"/>
                </a:lnTo>
                <a:lnTo>
                  <a:pt x="460273" y="376527"/>
                </a:lnTo>
                <a:lnTo>
                  <a:pt x="485303" y="305978"/>
                </a:lnTo>
                <a:lnTo>
                  <a:pt x="492111" y="261456"/>
                </a:lnTo>
                <a:lnTo>
                  <a:pt x="491892" y="245952"/>
                </a:lnTo>
                <a:lnTo>
                  <a:pt x="486897" y="196377"/>
                </a:lnTo>
                <a:lnTo>
                  <a:pt x="472573" y="150206"/>
                </a:lnTo>
                <a:lnTo>
                  <a:pt x="449907" y="108427"/>
                </a:lnTo>
                <a:lnTo>
                  <a:pt x="419889" y="72028"/>
                </a:lnTo>
                <a:lnTo>
                  <a:pt x="383506" y="41998"/>
                </a:lnTo>
                <a:lnTo>
                  <a:pt x="341748" y="19324"/>
                </a:lnTo>
                <a:lnTo>
                  <a:pt x="295603" y="4995"/>
                </a:lnTo>
                <a:lnTo>
                  <a:pt x="246059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1734" y="1892298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58775" h="358775">
                <a:moveTo>
                  <a:pt x="179165" y="0"/>
                </a:moveTo>
                <a:lnTo>
                  <a:pt x="131537" y="6402"/>
                </a:lnTo>
                <a:lnTo>
                  <a:pt x="88738" y="24470"/>
                </a:lnTo>
                <a:lnTo>
                  <a:pt x="52477" y="52496"/>
                </a:lnTo>
                <a:lnTo>
                  <a:pt x="24462" y="88772"/>
                </a:lnTo>
                <a:lnTo>
                  <a:pt x="6400" y="131589"/>
                </a:lnTo>
                <a:lnTo>
                  <a:pt x="0" y="179238"/>
                </a:lnTo>
                <a:lnTo>
                  <a:pt x="6400" y="226899"/>
                </a:lnTo>
                <a:lnTo>
                  <a:pt x="24462" y="269723"/>
                </a:lnTo>
                <a:lnTo>
                  <a:pt x="52477" y="306003"/>
                </a:lnTo>
                <a:lnTo>
                  <a:pt x="88738" y="334031"/>
                </a:lnTo>
                <a:lnTo>
                  <a:pt x="131537" y="352100"/>
                </a:lnTo>
                <a:lnTo>
                  <a:pt x="179165" y="358503"/>
                </a:lnTo>
                <a:lnTo>
                  <a:pt x="226791" y="352100"/>
                </a:lnTo>
                <a:lnTo>
                  <a:pt x="269587" y="334031"/>
                </a:lnTo>
                <a:lnTo>
                  <a:pt x="305845" y="306003"/>
                </a:lnTo>
                <a:lnTo>
                  <a:pt x="333857" y="269723"/>
                </a:lnTo>
                <a:lnTo>
                  <a:pt x="351917" y="226899"/>
                </a:lnTo>
                <a:lnTo>
                  <a:pt x="358316" y="179238"/>
                </a:lnTo>
                <a:lnTo>
                  <a:pt x="351917" y="131589"/>
                </a:lnTo>
                <a:lnTo>
                  <a:pt x="333857" y="88772"/>
                </a:lnTo>
                <a:lnTo>
                  <a:pt x="305845" y="52496"/>
                </a:lnTo>
                <a:lnTo>
                  <a:pt x="269587" y="24470"/>
                </a:lnTo>
                <a:lnTo>
                  <a:pt x="226791" y="6402"/>
                </a:lnTo>
                <a:lnTo>
                  <a:pt x="179165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5443" y="1991606"/>
            <a:ext cx="421640" cy="548005"/>
          </a:xfrm>
          <a:custGeom>
            <a:avLst/>
            <a:gdLst/>
            <a:ahLst/>
            <a:cxnLst/>
            <a:rect l="l" t="t" r="r" b="b"/>
            <a:pathLst>
              <a:path w="421639" h="548005">
                <a:moveTo>
                  <a:pt x="0" y="276218"/>
                </a:moveTo>
                <a:lnTo>
                  <a:pt x="3733" y="281996"/>
                </a:lnTo>
                <a:lnTo>
                  <a:pt x="7609" y="287880"/>
                </a:lnTo>
                <a:lnTo>
                  <a:pt x="11562" y="293747"/>
                </a:lnTo>
                <a:lnTo>
                  <a:pt x="15702" y="299731"/>
                </a:lnTo>
                <a:lnTo>
                  <a:pt x="59131" y="364843"/>
                </a:lnTo>
                <a:lnTo>
                  <a:pt x="111994" y="447170"/>
                </a:lnTo>
                <a:lnTo>
                  <a:pt x="156650" y="517782"/>
                </a:lnTo>
                <a:lnTo>
                  <a:pt x="175455" y="547748"/>
                </a:lnTo>
                <a:lnTo>
                  <a:pt x="194264" y="517782"/>
                </a:lnTo>
                <a:lnTo>
                  <a:pt x="238927" y="447170"/>
                </a:lnTo>
                <a:lnTo>
                  <a:pt x="291795" y="364843"/>
                </a:lnTo>
                <a:lnTo>
                  <a:pt x="332559" y="303721"/>
                </a:lnTo>
                <a:lnTo>
                  <a:pt x="122195" y="303721"/>
                </a:lnTo>
                <a:lnTo>
                  <a:pt x="89868" y="301879"/>
                </a:lnTo>
                <a:lnTo>
                  <a:pt x="58619" y="296516"/>
                </a:lnTo>
                <a:lnTo>
                  <a:pt x="28502" y="287837"/>
                </a:lnTo>
                <a:lnTo>
                  <a:pt x="0" y="276218"/>
                </a:lnTo>
                <a:close/>
              </a:path>
              <a:path w="421639" h="548005">
                <a:moveTo>
                  <a:pt x="409423" y="0"/>
                </a:moveTo>
                <a:lnTo>
                  <a:pt x="409701" y="5181"/>
                </a:lnTo>
                <a:lnTo>
                  <a:pt x="410208" y="10312"/>
                </a:lnTo>
                <a:lnTo>
                  <a:pt x="410208" y="15557"/>
                </a:lnTo>
                <a:lnTo>
                  <a:pt x="406439" y="62301"/>
                </a:lnTo>
                <a:lnTo>
                  <a:pt x="395525" y="106643"/>
                </a:lnTo>
                <a:lnTo>
                  <a:pt x="378061" y="147989"/>
                </a:lnTo>
                <a:lnTo>
                  <a:pt x="354639" y="185747"/>
                </a:lnTo>
                <a:lnTo>
                  <a:pt x="325852" y="219323"/>
                </a:lnTo>
                <a:lnTo>
                  <a:pt x="292293" y="248125"/>
                </a:lnTo>
                <a:lnTo>
                  <a:pt x="254555" y="271559"/>
                </a:lnTo>
                <a:lnTo>
                  <a:pt x="213231" y="289031"/>
                </a:lnTo>
                <a:lnTo>
                  <a:pt x="168913" y="299950"/>
                </a:lnTo>
                <a:lnTo>
                  <a:pt x="122195" y="303721"/>
                </a:lnTo>
                <a:lnTo>
                  <a:pt x="332559" y="303721"/>
                </a:lnTo>
                <a:lnTo>
                  <a:pt x="335220" y="299731"/>
                </a:lnTo>
                <a:lnTo>
                  <a:pt x="389669" y="206144"/>
                </a:lnTo>
                <a:lnTo>
                  <a:pt x="414699" y="135595"/>
                </a:lnTo>
                <a:lnTo>
                  <a:pt x="421506" y="91073"/>
                </a:lnTo>
                <a:lnTo>
                  <a:pt x="421288" y="75568"/>
                </a:lnTo>
                <a:lnTo>
                  <a:pt x="420515" y="55988"/>
                </a:lnTo>
                <a:lnTo>
                  <a:pt x="418238" y="36829"/>
                </a:lnTo>
                <a:lnTo>
                  <a:pt x="414520" y="18148"/>
                </a:lnTo>
                <a:lnTo>
                  <a:pt x="409423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1732" y="1892297"/>
            <a:ext cx="358775" cy="308610"/>
          </a:xfrm>
          <a:custGeom>
            <a:avLst/>
            <a:gdLst/>
            <a:ahLst/>
            <a:cxnLst/>
            <a:rect l="l" t="t" r="r" b="b"/>
            <a:pathLst>
              <a:path w="358775" h="308610">
                <a:moveTo>
                  <a:pt x="179165" y="0"/>
                </a:moveTo>
                <a:lnTo>
                  <a:pt x="131537" y="6402"/>
                </a:lnTo>
                <a:lnTo>
                  <a:pt x="88738" y="24471"/>
                </a:lnTo>
                <a:lnTo>
                  <a:pt x="52477" y="52498"/>
                </a:lnTo>
                <a:lnTo>
                  <a:pt x="24462" y="88776"/>
                </a:lnTo>
                <a:lnTo>
                  <a:pt x="6400" y="131596"/>
                </a:lnTo>
                <a:lnTo>
                  <a:pt x="0" y="179251"/>
                </a:lnTo>
                <a:lnTo>
                  <a:pt x="3858" y="216342"/>
                </a:lnTo>
                <a:lnTo>
                  <a:pt x="14899" y="250771"/>
                </a:lnTo>
                <a:lnTo>
                  <a:pt x="32325" y="281777"/>
                </a:lnTo>
                <a:lnTo>
                  <a:pt x="55336" y="308599"/>
                </a:lnTo>
                <a:lnTo>
                  <a:pt x="34593" y="282876"/>
                </a:lnTo>
                <a:lnTo>
                  <a:pt x="18937" y="253501"/>
                </a:lnTo>
                <a:lnTo>
                  <a:pt x="9045" y="221131"/>
                </a:lnTo>
                <a:lnTo>
                  <a:pt x="5596" y="186422"/>
                </a:lnTo>
                <a:lnTo>
                  <a:pt x="11851" y="139839"/>
                </a:lnTo>
                <a:lnTo>
                  <a:pt x="29504" y="97981"/>
                </a:lnTo>
                <a:lnTo>
                  <a:pt x="56885" y="62519"/>
                </a:lnTo>
                <a:lnTo>
                  <a:pt x="92327" y="35121"/>
                </a:lnTo>
                <a:lnTo>
                  <a:pt x="134162" y="17458"/>
                </a:lnTo>
                <a:lnTo>
                  <a:pt x="180722" y="11200"/>
                </a:lnTo>
                <a:lnTo>
                  <a:pt x="238155" y="11200"/>
                </a:lnTo>
                <a:lnTo>
                  <a:pt x="226791" y="6402"/>
                </a:lnTo>
                <a:lnTo>
                  <a:pt x="179165" y="0"/>
                </a:lnTo>
                <a:close/>
              </a:path>
              <a:path w="358775" h="308610">
                <a:moveTo>
                  <a:pt x="238155" y="11200"/>
                </a:moveTo>
                <a:lnTo>
                  <a:pt x="180722" y="11200"/>
                </a:lnTo>
                <a:lnTo>
                  <a:pt x="227282" y="17458"/>
                </a:lnTo>
                <a:lnTo>
                  <a:pt x="269119" y="35121"/>
                </a:lnTo>
                <a:lnTo>
                  <a:pt x="304565" y="62519"/>
                </a:lnTo>
                <a:lnTo>
                  <a:pt x="331949" y="97981"/>
                </a:lnTo>
                <a:lnTo>
                  <a:pt x="349604" y="139839"/>
                </a:lnTo>
                <a:lnTo>
                  <a:pt x="355860" y="186422"/>
                </a:lnTo>
                <a:lnTo>
                  <a:pt x="355058" y="203029"/>
                </a:lnTo>
                <a:lnTo>
                  <a:pt x="352718" y="219178"/>
                </a:lnTo>
                <a:lnTo>
                  <a:pt x="348942" y="234817"/>
                </a:lnTo>
                <a:lnTo>
                  <a:pt x="343830" y="249892"/>
                </a:lnTo>
                <a:lnTo>
                  <a:pt x="350015" y="233239"/>
                </a:lnTo>
                <a:lnTo>
                  <a:pt x="354558" y="215854"/>
                </a:lnTo>
                <a:lnTo>
                  <a:pt x="357360" y="197828"/>
                </a:lnTo>
                <a:lnTo>
                  <a:pt x="358316" y="179251"/>
                </a:lnTo>
                <a:lnTo>
                  <a:pt x="351917" y="131596"/>
                </a:lnTo>
                <a:lnTo>
                  <a:pt x="333857" y="88776"/>
                </a:lnTo>
                <a:lnTo>
                  <a:pt x="305845" y="52498"/>
                </a:lnTo>
                <a:lnTo>
                  <a:pt x="269587" y="24471"/>
                </a:lnTo>
                <a:lnTo>
                  <a:pt x="238155" y="1120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5022" y="3796200"/>
            <a:ext cx="319137" cy="120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7368" y="2784778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2" y="0"/>
                </a:moveTo>
                <a:lnTo>
                  <a:pt x="321207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0"/>
                </a:lnTo>
                <a:lnTo>
                  <a:pt x="66068" y="157352"/>
                </a:lnTo>
                <a:lnTo>
                  <a:pt x="43316" y="194508"/>
                </a:lnTo>
                <a:lnTo>
                  <a:pt x="25021" y="234403"/>
                </a:lnTo>
                <a:lnTo>
                  <a:pt x="11527" y="276695"/>
                </a:lnTo>
                <a:lnTo>
                  <a:pt x="3179" y="321038"/>
                </a:lnTo>
                <a:lnTo>
                  <a:pt x="319" y="367090"/>
                </a:lnTo>
                <a:lnTo>
                  <a:pt x="0" y="390232"/>
                </a:lnTo>
                <a:lnTo>
                  <a:pt x="10174" y="456680"/>
                </a:lnTo>
                <a:lnTo>
                  <a:pt x="47543" y="561973"/>
                </a:lnTo>
                <a:lnTo>
                  <a:pt x="128808" y="701649"/>
                </a:lnTo>
                <a:lnTo>
                  <a:pt x="193615" y="798834"/>
                </a:lnTo>
                <a:lnTo>
                  <a:pt x="272508" y="921703"/>
                </a:lnTo>
                <a:lnTo>
                  <a:pt x="339155" y="1027086"/>
                </a:lnTo>
                <a:lnTo>
                  <a:pt x="367222" y="1071807"/>
                </a:lnTo>
                <a:lnTo>
                  <a:pt x="395297" y="1027086"/>
                </a:lnTo>
                <a:lnTo>
                  <a:pt x="461960" y="921703"/>
                </a:lnTo>
                <a:lnTo>
                  <a:pt x="540866" y="798834"/>
                </a:lnTo>
                <a:lnTo>
                  <a:pt x="605674" y="701649"/>
                </a:lnTo>
                <a:lnTo>
                  <a:pt x="686944" y="561973"/>
                </a:lnTo>
                <a:lnTo>
                  <a:pt x="724304" y="456680"/>
                </a:lnTo>
                <a:lnTo>
                  <a:pt x="734464" y="390232"/>
                </a:lnTo>
                <a:lnTo>
                  <a:pt x="734137" y="367090"/>
                </a:lnTo>
                <a:lnTo>
                  <a:pt x="731278" y="321038"/>
                </a:lnTo>
                <a:lnTo>
                  <a:pt x="722930" y="276695"/>
                </a:lnTo>
                <a:lnTo>
                  <a:pt x="709437" y="234403"/>
                </a:lnTo>
                <a:lnTo>
                  <a:pt x="691144" y="194508"/>
                </a:lnTo>
                <a:lnTo>
                  <a:pt x="668394" y="157352"/>
                </a:lnTo>
                <a:lnTo>
                  <a:pt x="641531" y="123280"/>
                </a:lnTo>
                <a:lnTo>
                  <a:pt x="610899" y="92636"/>
                </a:lnTo>
                <a:lnTo>
                  <a:pt x="576843" y="65763"/>
                </a:lnTo>
                <a:lnTo>
                  <a:pt x="539705" y="43005"/>
                </a:lnTo>
                <a:lnTo>
                  <a:pt x="499830" y="24706"/>
                </a:lnTo>
                <a:lnTo>
                  <a:pt x="457562" y="11209"/>
                </a:lnTo>
                <a:lnTo>
                  <a:pt x="413245" y="2859"/>
                </a:lnTo>
                <a:lnTo>
                  <a:pt x="367222" y="0"/>
                </a:lnTo>
                <a:close/>
              </a:path>
            </a:pathLst>
          </a:custGeom>
          <a:solidFill>
            <a:srgbClr val="FE4D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07197" y="2890859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9"/>
                </a:lnTo>
                <a:lnTo>
                  <a:pt x="36506" y="402556"/>
                </a:lnTo>
                <a:lnTo>
                  <a:pt x="62886" y="439894"/>
                </a:lnTo>
                <a:lnTo>
                  <a:pt x="95114" y="472137"/>
                </a:lnTo>
                <a:lnTo>
                  <a:pt x="132434" y="498530"/>
                </a:lnTo>
                <a:lnTo>
                  <a:pt x="174092" y="518318"/>
                </a:lnTo>
                <a:lnTo>
                  <a:pt x="219331" y="530744"/>
                </a:lnTo>
                <a:lnTo>
                  <a:pt x="267398" y="535054"/>
                </a:lnTo>
                <a:lnTo>
                  <a:pt x="315464" y="530744"/>
                </a:lnTo>
                <a:lnTo>
                  <a:pt x="360704" y="518318"/>
                </a:lnTo>
                <a:lnTo>
                  <a:pt x="402361" y="498530"/>
                </a:lnTo>
                <a:lnTo>
                  <a:pt x="439681" y="472137"/>
                </a:lnTo>
                <a:lnTo>
                  <a:pt x="471908" y="439894"/>
                </a:lnTo>
                <a:lnTo>
                  <a:pt x="498289" y="402556"/>
                </a:lnTo>
                <a:lnTo>
                  <a:pt x="518067" y="360879"/>
                </a:lnTo>
                <a:lnTo>
                  <a:pt x="530487" y="315617"/>
                </a:lnTo>
                <a:lnTo>
                  <a:pt x="534795" y="267528"/>
                </a:lnTo>
                <a:lnTo>
                  <a:pt x="530487" y="219438"/>
                </a:lnTo>
                <a:lnTo>
                  <a:pt x="518067" y="174176"/>
                </a:lnTo>
                <a:lnTo>
                  <a:pt x="498289" y="132499"/>
                </a:lnTo>
                <a:lnTo>
                  <a:pt x="471908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2751" y="3039092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5" h="817879">
                <a:moveTo>
                  <a:pt x="0" y="412243"/>
                </a:moveTo>
                <a:lnTo>
                  <a:pt x="5565" y="420863"/>
                </a:lnTo>
                <a:lnTo>
                  <a:pt x="11350" y="429643"/>
                </a:lnTo>
                <a:lnTo>
                  <a:pt x="17247" y="438394"/>
                </a:lnTo>
                <a:lnTo>
                  <a:pt x="23425" y="447335"/>
                </a:lnTo>
                <a:lnTo>
                  <a:pt x="88232" y="544520"/>
                </a:lnTo>
                <a:lnTo>
                  <a:pt x="167125" y="667390"/>
                </a:lnTo>
                <a:lnTo>
                  <a:pt x="233772" y="772772"/>
                </a:lnTo>
                <a:lnTo>
                  <a:pt x="261839" y="817493"/>
                </a:lnTo>
                <a:lnTo>
                  <a:pt x="289914" y="772772"/>
                </a:lnTo>
                <a:lnTo>
                  <a:pt x="356577" y="667390"/>
                </a:lnTo>
                <a:lnTo>
                  <a:pt x="435483" y="544520"/>
                </a:lnTo>
                <a:lnTo>
                  <a:pt x="496328" y="453278"/>
                </a:lnTo>
                <a:lnTo>
                  <a:pt x="182355" y="453278"/>
                </a:lnTo>
                <a:lnTo>
                  <a:pt x="134110" y="450529"/>
                </a:lnTo>
                <a:lnTo>
                  <a:pt x="87473" y="442528"/>
                </a:lnTo>
                <a:lnTo>
                  <a:pt x="42688" y="429643"/>
                </a:lnTo>
                <a:lnTo>
                  <a:pt x="0" y="412243"/>
                </a:lnTo>
                <a:close/>
              </a:path>
              <a:path w="629285" h="817879">
                <a:moveTo>
                  <a:pt x="611064" y="0"/>
                </a:moveTo>
                <a:lnTo>
                  <a:pt x="611469" y="7727"/>
                </a:lnTo>
                <a:lnTo>
                  <a:pt x="612216" y="15367"/>
                </a:lnTo>
                <a:lnTo>
                  <a:pt x="612216" y="23209"/>
                </a:lnTo>
                <a:lnTo>
                  <a:pt x="609694" y="70073"/>
                </a:lnTo>
                <a:lnTo>
                  <a:pt x="602302" y="115475"/>
                </a:lnTo>
                <a:lnTo>
                  <a:pt x="590303" y="159152"/>
                </a:lnTo>
                <a:lnTo>
                  <a:pt x="573959" y="200841"/>
                </a:lnTo>
                <a:lnTo>
                  <a:pt x="553531" y="240282"/>
                </a:lnTo>
                <a:lnTo>
                  <a:pt x="529283" y="277211"/>
                </a:lnTo>
                <a:lnTo>
                  <a:pt x="501476" y="311366"/>
                </a:lnTo>
                <a:lnTo>
                  <a:pt x="470372" y="342485"/>
                </a:lnTo>
                <a:lnTo>
                  <a:pt x="436234" y="370305"/>
                </a:lnTo>
                <a:lnTo>
                  <a:pt x="399323" y="394565"/>
                </a:lnTo>
                <a:lnTo>
                  <a:pt x="359901" y="415002"/>
                </a:lnTo>
                <a:lnTo>
                  <a:pt x="318232" y="431354"/>
                </a:lnTo>
                <a:lnTo>
                  <a:pt x="274576" y="443359"/>
                </a:lnTo>
                <a:lnTo>
                  <a:pt x="229196" y="450754"/>
                </a:lnTo>
                <a:lnTo>
                  <a:pt x="182355" y="453278"/>
                </a:lnTo>
                <a:lnTo>
                  <a:pt x="496328" y="453278"/>
                </a:lnTo>
                <a:lnTo>
                  <a:pt x="500291" y="447335"/>
                </a:lnTo>
                <a:lnTo>
                  <a:pt x="581561" y="307660"/>
                </a:lnTo>
                <a:lnTo>
                  <a:pt x="618921" y="202366"/>
                </a:lnTo>
                <a:lnTo>
                  <a:pt x="629081" y="135918"/>
                </a:lnTo>
                <a:lnTo>
                  <a:pt x="628754" y="112777"/>
                </a:lnTo>
                <a:lnTo>
                  <a:pt x="627601" y="83551"/>
                </a:lnTo>
                <a:lnTo>
                  <a:pt x="624206" y="54954"/>
                </a:lnTo>
                <a:lnTo>
                  <a:pt x="618662" y="27074"/>
                </a:lnTo>
                <a:lnTo>
                  <a:pt x="611064" y="0"/>
                </a:lnTo>
                <a:close/>
              </a:path>
            </a:pathLst>
          </a:custGeom>
          <a:solidFill>
            <a:srgbClr val="FE4D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07197" y="2890859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7"/>
                </a:lnTo>
                <a:lnTo>
                  <a:pt x="48243" y="420558"/>
                </a:lnTo>
                <a:lnTo>
                  <a:pt x="82572" y="460588"/>
                </a:lnTo>
                <a:lnTo>
                  <a:pt x="51627" y="422198"/>
                </a:lnTo>
                <a:lnTo>
                  <a:pt x="28265" y="378356"/>
                </a:lnTo>
                <a:lnTo>
                  <a:pt x="13503" y="330041"/>
                </a:lnTo>
                <a:lnTo>
                  <a:pt x="8356" y="278232"/>
                </a:lnTo>
                <a:lnTo>
                  <a:pt x="12567" y="231223"/>
                </a:lnTo>
                <a:lnTo>
                  <a:pt x="24708" y="186978"/>
                </a:lnTo>
                <a:lnTo>
                  <a:pt x="44041" y="146236"/>
                </a:lnTo>
                <a:lnTo>
                  <a:pt x="69827" y="109736"/>
                </a:lnTo>
                <a:lnTo>
                  <a:pt x="101330" y="78216"/>
                </a:lnTo>
                <a:lnTo>
                  <a:pt x="137810" y="52415"/>
                </a:lnTo>
                <a:lnTo>
                  <a:pt x="178531" y="33071"/>
                </a:lnTo>
                <a:lnTo>
                  <a:pt x="222753" y="20924"/>
                </a:lnTo>
                <a:lnTo>
                  <a:pt x="269740" y="16710"/>
                </a:lnTo>
                <a:lnTo>
                  <a:pt x="360609" y="16710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09" y="16710"/>
                </a:moveTo>
                <a:lnTo>
                  <a:pt x="269740" y="16710"/>
                </a:lnTo>
                <a:lnTo>
                  <a:pt x="316723" y="20924"/>
                </a:lnTo>
                <a:lnTo>
                  <a:pt x="360942" y="33071"/>
                </a:lnTo>
                <a:lnTo>
                  <a:pt x="401660" y="52415"/>
                </a:lnTo>
                <a:lnTo>
                  <a:pt x="438139" y="78216"/>
                </a:lnTo>
                <a:lnTo>
                  <a:pt x="469641" y="109736"/>
                </a:lnTo>
                <a:lnTo>
                  <a:pt x="495427" y="146236"/>
                </a:lnTo>
                <a:lnTo>
                  <a:pt x="514759" y="186978"/>
                </a:lnTo>
                <a:lnTo>
                  <a:pt x="526900" y="231223"/>
                </a:lnTo>
                <a:lnTo>
                  <a:pt x="531111" y="278232"/>
                </a:lnTo>
                <a:lnTo>
                  <a:pt x="529915" y="303014"/>
                </a:lnTo>
                <a:lnTo>
                  <a:pt x="526426" y="327117"/>
                </a:lnTo>
                <a:lnTo>
                  <a:pt x="520790" y="350462"/>
                </a:lnTo>
                <a:lnTo>
                  <a:pt x="513156" y="372971"/>
                </a:lnTo>
                <a:lnTo>
                  <a:pt x="522397" y="348105"/>
                </a:lnTo>
                <a:lnTo>
                  <a:pt x="529184" y="322154"/>
                </a:lnTo>
                <a:lnTo>
                  <a:pt x="533367" y="295250"/>
                </a:lnTo>
                <a:lnTo>
                  <a:pt x="534795" y="267528"/>
                </a:lnTo>
                <a:lnTo>
                  <a:pt x="530487" y="219438"/>
                </a:lnTo>
                <a:lnTo>
                  <a:pt x="518067" y="174176"/>
                </a:lnTo>
                <a:lnTo>
                  <a:pt x="498289" y="132499"/>
                </a:lnTo>
                <a:lnTo>
                  <a:pt x="471908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5175" y="3656374"/>
            <a:ext cx="319138" cy="120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7514" y="2644951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0"/>
                </a:lnTo>
                <a:lnTo>
                  <a:pt x="66068" y="157352"/>
                </a:lnTo>
                <a:lnTo>
                  <a:pt x="43316" y="194508"/>
                </a:lnTo>
                <a:lnTo>
                  <a:pt x="25021" y="234403"/>
                </a:lnTo>
                <a:lnTo>
                  <a:pt x="11527" y="276695"/>
                </a:lnTo>
                <a:lnTo>
                  <a:pt x="3179" y="321038"/>
                </a:lnTo>
                <a:lnTo>
                  <a:pt x="319" y="367090"/>
                </a:lnTo>
                <a:lnTo>
                  <a:pt x="0" y="390232"/>
                </a:lnTo>
                <a:lnTo>
                  <a:pt x="10174" y="456680"/>
                </a:lnTo>
                <a:lnTo>
                  <a:pt x="47543" y="561973"/>
                </a:lnTo>
                <a:lnTo>
                  <a:pt x="128808" y="701649"/>
                </a:lnTo>
                <a:lnTo>
                  <a:pt x="193614" y="798834"/>
                </a:lnTo>
                <a:lnTo>
                  <a:pt x="272507" y="921703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6" y="1027086"/>
                </a:lnTo>
                <a:lnTo>
                  <a:pt x="461960" y="921703"/>
                </a:lnTo>
                <a:lnTo>
                  <a:pt x="540870" y="798834"/>
                </a:lnTo>
                <a:lnTo>
                  <a:pt x="605685" y="701649"/>
                </a:lnTo>
                <a:lnTo>
                  <a:pt x="686949" y="561973"/>
                </a:lnTo>
                <a:lnTo>
                  <a:pt x="724305" y="456680"/>
                </a:lnTo>
                <a:lnTo>
                  <a:pt x="734463" y="390232"/>
                </a:lnTo>
                <a:lnTo>
                  <a:pt x="734135" y="367090"/>
                </a:lnTo>
                <a:lnTo>
                  <a:pt x="731276" y="321038"/>
                </a:lnTo>
                <a:lnTo>
                  <a:pt x="722929" y="276695"/>
                </a:lnTo>
                <a:lnTo>
                  <a:pt x="709436" y="234403"/>
                </a:lnTo>
                <a:lnTo>
                  <a:pt x="691143" y="194508"/>
                </a:lnTo>
                <a:lnTo>
                  <a:pt x="668393" y="157352"/>
                </a:lnTo>
                <a:lnTo>
                  <a:pt x="641530" y="123280"/>
                </a:lnTo>
                <a:lnTo>
                  <a:pt x="610898" y="92636"/>
                </a:lnTo>
                <a:lnTo>
                  <a:pt x="576842" y="65763"/>
                </a:lnTo>
                <a:lnTo>
                  <a:pt x="539704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3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97342" y="275103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8"/>
                </a:lnTo>
                <a:lnTo>
                  <a:pt x="36506" y="402555"/>
                </a:lnTo>
                <a:lnTo>
                  <a:pt x="62886" y="439894"/>
                </a:lnTo>
                <a:lnTo>
                  <a:pt x="95114" y="472137"/>
                </a:lnTo>
                <a:lnTo>
                  <a:pt x="132434" y="498530"/>
                </a:lnTo>
                <a:lnTo>
                  <a:pt x="174092" y="518318"/>
                </a:lnTo>
                <a:lnTo>
                  <a:pt x="219331" y="530744"/>
                </a:lnTo>
                <a:lnTo>
                  <a:pt x="267398" y="535054"/>
                </a:lnTo>
                <a:lnTo>
                  <a:pt x="315464" y="530744"/>
                </a:lnTo>
                <a:lnTo>
                  <a:pt x="360704" y="518318"/>
                </a:lnTo>
                <a:lnTo>
                  <a:pt x="402361" y="498530"/>
                </a:lnTo>
                <a:lnTo>
                  <a:pt x="439681" y="472137"/>
                </a:lnTo>
                <a:lnTo>
                  <a:pt x="471909" y="439894"/>
                </a:lnTo>
                <a:lnTo>
                  <a:pt x="498290" y="402555"/>
                </a:lnTo>
                <a:lnTo>
                  <a:pt x="518068" y="360878"/>
                </a:lnTo>
                <a:lnTo>
                  <a:pt x="530488" y="315617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02895" y="2899265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79">
                <a:moveTo>
                  <a:pt x="0" y="412243"/>
                </a:moveTo>
                <a:lnTo>
                  <a:pt x="5563" y="420863"/>
                </a:lnTo>
                <a:lnTo>
                  <a:pt x="11345" y="429643"/>
                </a:lnTo>
                <a:lnTo>
                  <a:pt x="17242" y="438394"/>
                </a:lnTo>
                <a:lnTo>
                  <a:pt x="23426" y="447335"/>
                </a:lnTo>
                <a:lnTo>
                  <a:pt x="88232" y="544520"/>
                </a:lnTo>
                <a:lnTo>
                  <a:pt x="167125" y="667390"/>
                </a:lnTo>
                <a:lnTo>
                  <a:pt x="233772" y="772772"/>
                </a:lnTo>
                <a:lnTo>
                  <a:pt x="261839" y="817493"/>
                </a:lnTo>
                <a:lnTo>
                  <a:pt x="289914" y="772772"/>
                </a:lnTo>
                <a:lnTo>
                  <a:pt x="356578" y="667390"/>
                </a:lnTo>
                <a:lnTo>
                  <a:pt x="435489" y="544520"/>
                </a:lnTo>
                <a:lnTo>
                  <a:pt x="496340" y="453278"/>
                </a:lnTo>
                <a:lnTo>
                  <a:pt x="182355" y="453278"/>
                </a:lnTo>
                <a:lnTo>
                  <a:pt x="134111" y="450529"/>
                </a:lnTo>
                <a:lnTo>
                  <a:pt x="87474" y="442528"/>
                </a:lnTo>
                <a:lnTo>
                  <a:pt x="42689" y="429643"/>
                </a:lnTo>
                <a:lnTo>
                  <a:pt x="0" y="412243"/>
                </a:lnTo>
                <a:close/>
              </a:path>
              <a:path w="629284" h="817879">
                <a:moveTo>
                  <a:pt x="611064" y="0"/>
                </a:moveTo>
                <a:lnTo>
                  <a:pt x="611469" y="7727"/>
                </a:lnTo>
                <a:lnTo>
                  <a:pt x="612228" y="15367"/>
                </a:lnTo>
                <a:lnTo>
                  <a:pt x="612228" y="23209"/>
                </a:lnTo>
                <a:lnTo>
                  <a:pt x="609706" y="70073"/>
                </a:lnTo>
                <a:lnTo>
                  <a:pt x="602314" y="115475"/>
                </a:lnTo>
                <a:lnTo>
                  <a:pt x="590313" y="159152"/>
                </a:lnTo>
                <a:lnTo>
                  <a:pt x="573967" y="200841"/>
                </a:lnTo>
                <a:lnTo>
                  <a:pt x="553538" y="240282"/>
                </a:lnTo>
                <a:lnTo>
                  <a:pt x="529288" y="277211"/>
                </a:lnTo>
                <a:lnTo>
                  <a:pt x="501479" y="311366"/>
                </a:lnTo>
                <a:lnTo>
                  <a:pt x="470373" y="342485"/>
                </a:lnTo>
                <a:lnTo>
                  <a:pt x="436233" y="370305"/>
                </a:lnTo>
                <a:lnTo>
                  <a:pt x="399321" y="394565"/>
                </a:lnTo>
                <a:lnTo>
                  <a:pt x="359899" y="415002"/>
                </a:lnTo>
                <a:lnTo>
                  <a:pt x="318229" y="431354"/>
                </a:lnTo>
                <a:lnTo>
                  <a:pt x="274573" y="443359"/>
                </a:lnTo>
                <a:lnTo>
                  <a:pt x="229195" y="450754"/>
                </a:lnTo>
                <a:lnTo>
                  <a:pt x="182355" y="453278"/>
                </a:lnTo>
                <a:lnTo>
                  <a:pt x="496340" y="453278"/>
                </a:lnTo>
                <a:lnTo>
                  <a:pt x="500303" y="447335"/>
                </a:lnTo>
                <a:lnTo>
                  <a:pt x="581567" y="307660"/>
                </a:lnTo>
                <a:lnTo>
                  <a:pt x="618923" y="202366"/>
                </a:lnTo>
                <a:lnTo>
                  <a:pt x="629081" y="135918"/>
                </a:lnTo>
                <a:lnTo>
                  <a:pt x="628754" y="112777"/>
                </a:lnTo>
                <a:lnTo>
                  <a:pt x="627601" y="83551"/>
                </a:lnTo>
                <a:lnTo>
                  <a:pt x="624206" y="54954"/>
                </a:lnTo>
                <a:lnTo>
                  <a:pt x="618662" y="27074"/>
                </a:lnTo>
                <a:lnTo>
                  <a:pt x="611064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7342" y="2751030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8" y="0"/>
                </a:moveTo>
                <a:lnTo>
                  <a:pt x="219331" y="4310"/>
                </a:lnTo>
                <a:lnTo>
                  <a:pt x="174092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7"/>
                </a:lnTo>
                <a:lnTo>
                  <a:pt x="48244" y="420558"/>
                </a:lnTo>
                <a:lnTo>
                  <a:pt x="82574" y="460588"/>
                </a:lnTo>
                <a:lnTo>
                  <a:pt x="51628" y="422198"/>
                </a:lnTo>
                <a:lnTo>
                  <a:pt x="28266" y="378356"/>
                </a:lnTo>
                <a:lnTo>
                  <a:pt x="13504" y="330041"/>
                </a:lnTo>
                <a:lnTo>
                  <a:pt x="8357" y="278232"/>
                </a:lnTo>
                <a:lnTo>
                  <a:pt x="12568" y="231223"/>
                </a:lnTo>
                <a:lnTo>
                  <a:pt x="24709" y="186978"/>
                </a:lnTo>
                <a:lnTo>
                  <a:pt x="44042" y="146236"/>
                </a:lnTo>
                <a:lnTo>
                  <a:pt x="69828" y="109736"/>
                </a:lnTo>
                <a:lnTo>
                  <a:pt x="101330" y="78216"/>
                </a:lnTo>
                <a:lnTo>
                  <a:pt x="137811" y="52415"/>
                </a:lnTo>
                <a:lnTo>
                  <a:pt x="178531" y="33071"/>
                </a:lnTo>
                <a:lnTo>
                  <a:pt x="222753" y="20924"/>
                </a:lnTo>
                <a:lnTo>
                  <a:pt x="269740" y="16710"/>
                </a:lnTo>
                <a:lnTo>
                  <a:pt x="360609" y="16710"/>
                </a:lnTo>
                <a:lnTo>
                  <a:pt x="315464" y="4310"/>
                </a:lnTo>
                <a:lnTo>
                  <a:pt x="267398" y="0"/>
                </a:lnTo>
                <a:close/>
              </a:path>
              <a:path w="535304" h="461010">
                <a:moveTo>
                  <a:pt x="360609" y="16710"/>
                </a:moveTo>
                <a:lnTo>
                  <a:pt x="269740" y="16710"/>
                </a:lnTo>
                <a:lnTo>
                  <a:pt x="316727" y="20924"/>
                </a:lnTo>
                <a:lnTo>
                  <a:pt x="360949" y="33071"/>
                </a:lnTo>
                <a:lnTo>
                  <a:pt x="401670" y="52415"/>
                </a:lnTo>
                <a:lnTo>
                  <a:pt x="438150" y="78216"/>
                </a:lnTo>
                <a:lnTo>
                  <a:pt x="469653" y="109736"/>
                </a:lnTo>
                <a:lnTo>
                  <a:pt x="495439" y="146236"/>
                </a:lnTo>
                <a:lnTo>
                  <a:pt x="514772" y="186978"/>
                </a:lnTo>
                <a:lnTo>
                  <a:pt x="526913" y="231223"/>
                </a:lnTo>
                <a:lnTo>
                  <a:pt x="531124" y="278232"/>
                </a:lnTo>
                <a:lnTo>
                  <a:pt x="529928" y="303013"/>
                </a:lnTo>
                <a:lnTo>
                  <a:pt x="526437" y="327116"/>
                </a:lnTo>
                <a:lnTo>
                  <a:pt x="520798" y="350461"/>
                </a:lnTo>
                <a:lnTo>
                  <a:pt x="513156" y="372969"/>
                </a:lnTo>
                <a:lnTo>
                  <a:pt x="522397" y="348105"/>
                </a:lnTo>
                <a:lnTo>
                  <a:pt x="529185" y="322153"/>
                </a:lnTo>
                <a:lnTo>
                  <a:pt x="533369" y="295250"/>
                </a:lnTo>
                <a:lnTo>
                  <a:pt x="534797" y="267528"/>
                </a:lnTo>
                <a:lnTo>
                  <a:pt x="530488" y="219438"/>
                </a:lnTo>
                <a:lnTo>
                  <a:pt x="518068" y="174176"/>
                </a:lnTo>
                <a:lnTo>
                  <a:pt x="498290" y="132499"/>
                </a:lnTo>
                <a:lnTo>
                  <a:pt x="471909" y="95160"/>
                </a:lnTo>
                <a:lnTo>
                  <a:pt x="439681" y="62917"/>
                </a:lnTo>
                <a:lnTo>
                  <a:pt x="402361" y="36524"/>
                </a:lnTo>
                <a:lnTo>
                  <a:pt x="360704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81213" y="4525860"/>
            <a:ext cx="319150" cy="120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73566" y="3514435"/>
            <a:ext cx="734695" cy="1071880"/>
          </a:xfrm>
          <a:custGeom>
            <a:avLst/>
            <a:gdLst/>
            <a:ahLst/>
            <a:cxnLst/>
            <a:rect l="l" t="t" r="r" b="b"/>
            <a:pathLst>
              <a:path w="734695" h="1071879">
                <a:moveTo>
                  <a:pt x="367221" y="0"/>
                </a:moveTo>
                <a:lnTo>
                  <a:pt x="321206" y="2859"/>
                </a:lnTo>
                <a:lnTo>
                  <a:pt x="276895" y="11209"/>
                </a:lnTo>
                <a:lnTo>
                  <a:pt x="234631" y="24706"/>
                </a:lnTo>
                <a:lnTo>
                  <a:pt x="194758" y="43005"/>
                </a:lnTo>
                <a:lnTo>
                  <a:pt x="157621" y="65763"/>
                </a:lnTo>
                <a:lnTo>
                  <a:pt x="123565" y="92636"/>
                </a:lnTo>
                <a:lnTo>
                  <a:pt x="92932" y="123281"/>
                </a:lnTo>
                <a:lnTo>
                  <a:pt x="66068" y="157353"/>
                </a:lnTo>
                <a:lnTo>
                  <a:pt x="43316" y="194508"/>
                </a:lnTo>
                <a:lnTo>
                  <a:pt x="25021" y="234404"/>
                </a:lnTo>
                <a:lnTo>
                  <a:pt x="11527" y="276695"/>
                </a:lnTo>
                <a:lnTo>
                  <a:pt x="3179" y="321039"/>
                </a:lnTo>
                <a:lnTo>
                  <a:pt x="319" y="367092"/>
                </a:lnTo>
                <a:lnTo>
                  <a:pt x="0" y="390233"/>
                </a:lnTo>
                <a:lnTo>
                  <a:pt x="10173" y="456681"/>
                </a:lnTo>
                <a:lnTo>
                  <a:pt x="47538" y="561974"/>
                </a:lnTo>
                <a:lnTo>
                  <a:pt x="128795" y="701649"/>
                </a:lnTo>
                <a:lnTo>
                  <a:pt x="193609" y="798834"/>
                </a:lnTo>
                <a:lnTo>
                  <a:pt x="272506" y="921704"/>
                </a:lnTo>
                <a:lnTo>
                  <a:pt x="339154" y="1027086"/>
                </a:lnTo>
                <a:lnTo>
                  <a:pt x="367221" y="1071807"/>
                </a:lnTo>
                <a:lnTo>
                  <a:pt x="395294" y="1027086"/>
                </a:lnTo>
                <a:lnTo>
                  <a:pt x="461954" y="921704"/>
                </a:lnTo>
                <a:lnTo>
                  <a:pt x="540860" y="798834"/>
                </a:lnTo>
                <a:lnTo>
                  <a:pt x="605672" y="701649"/>
                </a:lnTo>
                <a:lnTo>
                  <a:pt x="686939" y="561974"/>
                </a:lnTo>
                <a:lnTo>
                  <a:pt x="724299" y="456681"/>
                </a:lnTo>
                <a:lnTo>
                  <a:pt x="734462" y="390233"/>
                </a:lnTo>
                <a:lnTo>
                  <a:pt x="734137" y="367092"/>
                </a:lnTo>
                <a:lnTo>
                  <a:pt x="731278" y="321039"/>
                </a:lnTo>
                <a:lnTo>
                  <a:pt x="722930" y="276695"/>
                </a:lnTo>
                <a:lnTo>
                  <a:pt x="709438" y="234404"/>
                </a:lnTo>
                <a:lnTo>
                  <a:pt x="691144" y="194508"/>
                </a:lnTo>
                <a:lnTo>
                  <a:pt x="668394" y="157353"/>
                </a:lnTo>
                <a:lnTo>
                  <a:pt x="641531" y="123281"/>
                </a:lnTo>
                <a:lnTo>
                  <a:pt x="610899" y="92636"/>
                </a:lnTo>
                <a:lnTo>
                  <a:pt x="576843" y="65763"/>
                </a:lnTo>
                <a:lnTo>
                  <a:pt x="539705" y="43005"/>
                </a:lnTo>
                <a:lnTo>
                  <a:pt x="499829" y="24706"/>
                </a:lnTo>
                <a:lnTo>
                  <a:pt x="457561" y="11209"/>
                </a:lnTo>
                <a:lnTo>
                  <a:pt x="413244" y="2859"/>
                </a:lnTo>
                <a:lnTo>
                  <a:pt x="367221" y="0"/>
                </a:lnTo>
                <a:close/>
              </a:path>
            </a:pathLst>
          </a:custGeom>
          <a:solidFill>
            <a:srgbClr val="F3932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73396" y="3620517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267397" y="0"/>
                </a:moveTo>
                <a:lnTo>
                  <a:pt x="219330" y="4310"/>
                </a:lnTo>
                <a:lnTo>
                  <a:pt x="174091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4307" y="315617"/>
                </a:lnTo>
                <a:lnTo>
                  <a:pt x="16728" y="360879"/>
                </a:lnTo>
                <a:lnTo>
                  <a:pt x="36506" y="402556"/>
                </a:lnTo>
                <a:lnTo>
                  <a:pt x="62886" y="439895"/>
                </a:lnTo>
                <a:lnTo>
                  <a:pt x="95114" y="472138"/>
                </a:lnTo>
                <a:lnTo>
                  <a:pt x="132434" y="498531"/>
                </a:lnTo>
                <a:lnTo>
                  <a:pt x="174091" y="518319"/>
                </a:lnTo>
                <a:lnTo>
                  <a:pt x="219330" y="530746"/>
                </a:lnTo>
                <a:lnTo>
                  <a:pt x="267397" y="535056"/>
                </a:lnTo>
                <a:lnTo>
                  <a:pt x="315463" y="530746"/>
                </a:lnTo>
                <a:lnTo>
                  <a:pt x="360703" y="518319"/>
                </a:lnTo>
                <a:lnTo>
                  <a:pt x="402360" y="498531"/>
                </a:lnTo>
                <a:lnTo>
                  <a:pt x="439681" y="472138"/>
                </a:lnTo>
                <a:lnTo>
                  <a:pt x="471908" y="439895"/>
                </a:lnTo>
                <a:lnTo>
                  <a:pt x="498289" y="402556"/>
                </a:lnTo>
                <a:lnTo>
                  <a:pt x="518067" y="360879"/>
                </a:lnTo>
                <a:lnTo>
                  <a:pt x="530487" y="315617"/>
                </a:lnTo>
                <a:lnTo>
                  <a:pt x="534795" y="267528"/>
                </a:lnTo>
                <a:lnTo>
                  <a:pt x="530487" y="219438"/>
                </a:lnTo>
                <a:lnTo>
                  <a:pt x="518067" y="174176"/>
                </a:lnTo>
                <a:lnTo>
                  <a:pt x="498289" y="132499"/>
                </a:lnTo>
                <a:lnTo>
                  <a:pt x="471908" y="95160"/>
                </a:lnTo>
                <a:lnTo>
                  <a:pt x="439681" y="62917"/>
                </a:lnTo>
                <a:lnTo>
                  <a:pt x="402360" y="36524"/>
                </a:lnTo>
                <a:lnTo>
                  <a:pt x="360703" y="16736"/>
                </a:lnTo>
                <a:lnTo>
                  <a:pt x="315463" y="4310"/>
                </a:lnTo>
                <a:lnTo>
                  <a:pt x="267397" y="0"/>
                </a:lnTo>
                <a:close/>
              </a:path>
            </a:pathLst>
          </a:custGeom>
          <a:solidFill>
            <a:srgbClr val="FFFFFF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78937" y="3768736"/>
            <a:ext cx="629285" cy="817880"/>
          </a:xfrm>
          <a:custGeom>
            <a:avLst/>
            <a:gdLst/>
            <a:ahLst/>
            <a:cxnLst/>
            <a:rect l="l" t="t" r="r" b="b"/>
            <a:pathLst>
              <a:path w="629284" h="817879">
                <a:moveTo>
                  <a:pt x="0" y="412255"/>
                </a:moveTo>
                <a:lnTo>
                  <a:pt x="5570" y="420876"/>
                </a:lnTo>
                <a:lnTo>
                  <a:pt x="11354" y="429656"/>
                </a:lnTo>
                <a:lnTo>
                  <a:pt x="17249" y="438407"/>
                </a:lnTo>
                <a:lnTo>
                  <a:pt x="23425" y="447348"/>
                </a:lnTo>
                <a:lnTo>
                  <a:pt x="88239" y="544533"/>
                </a:lnTo>
                <a:lnTo>
                  <a:pt x="167135" y="667403"/>
                </a:lnTo>
                <a:lnTo>
                  <a:pt x="233783" y="772785"/>
                </a:lnTo>
                <a:lnTo>
                  <a:pt x="261851" y="817506"/>
                </a:lnTo>
                <a:lnTo>
                  <a:pt x="289924" y="772785"/>
                </a:lnTo>
                <a:lnTo>
                  <a:pt x="356584" y="667403"/>
                </a:lnTo>
                <a:lnTo>
                  <a:pt x="435490" y="544533"/>
                </a:lnTo>
                <a:lnTo>
                  <a:pt x="496339" y="453290"/>
                </a:lnTo>
                <a:lnTo>
                  <a:pt x="182368" y="453290"/>
                </a:lnTo>
                <a:lnTo>
                  <a:pt x="134123" y="450542"/>
                </a:lnTo>
                <a:lnTo>
                  <a:pt x="87484" y="442541"/>
                </a:lnTo>
                <a:lnTo>
                  <a:pt x="42695" y="429656"/>
                </a:lnTo>
                <a:lnTo>
                  <a:pt x="0" y="412255"/>
                </a:lnTo>
                <a:close/>
              </a:path>
              <a:path w="629284" h="817879">
                <a:moveTo>
                  <a:pt x="611077" y="0"/>
                </a:moveTo>
                <a:lnTo>
                  <a:pt x="611482" y="7727"/>
                </a:lnTo>
                <a:lnTo>
                  <a:pt x="612228" y="15379"/>
                </a:lnTo>
                <a:lnTo>
                  <a:pt x="612228" y="23221"/>
                </a:lnTo>
                <a:lnTo>
                  <a:pt x="609706" y="70084"/>
                </a:lnTo>
                <a:lnTo>
                  <a:pt x="602314" y="115484"/>
                </a:lnTo>
                <a:lnTo>
                  <a:pt x="590314" y="159159"/>
                </a:lnTo>
                <a:lnTo>
                  <a:pt x="573970" y="200849"/>
                </a:lnTo>
                <a:lnTo>
                  <a:pt x="553541" y="240289"/>
                </a:lnTo>
                <a:lnTo>
                  <a:pt x="529292" y="277218"/>
                </a:lnTo>
                <a:lnTo>
                  <a:pt x="501484" y="311373"/>
                </a:lnTo>
                <a:lnTo>
                  <a:pt x="470380" y="342493"/>
                </a:lnTo>
                <a:lnTo>
                  <a:pt x="436241" y="370314"/>
                </a:lnTo>
                <a:lnTo>
                  <a:pt x="399330" y="394575"/>
                </a:lnTo>
                <a:lnTo>
                  <a:pt x="359909" y="415013"/>
                </a:lnTo>
                <a:lnTo>
                  <a:pt x="318240" y="431366"/>
                </a:lnTo>
                <a:lnTo>
                  <a:pt x="274585" y="443371"/>
                </a:lnTo>
                <a:lnTo>
                  <a:pt x="229207" y="450767"/>
                </a:lnTo>
                <a:lnTo>
                  <a:pt x="182368" y="453290"/>
                </a:lnTo>
                <a:lnTo>
                  <a:pt x="496339" y="453290"/>
                </a:lnTo>
                <a:lnTo>
                  <a:pt x="500302" y="447348"/>
                </a:lnTo>
                <a:lnTo>
                  <a:pt x="581568" y="307673"/>
                </a:lnTo>
                <a:lnTo>
                  <a:pt x="618929" y="202380"/>
                </a:lnTo>
                <a:lnTo>
                  <a:pt x="629092" y="135932"/>
                </a:lnTo>
                <a:lnTo>
                  <a:pt x="628766" y="112791"/>
                </a:lnTo>
                <a:lnTo>
                  <a:pt x="627614" y="83558"/>
                </a:lnTo>
                <a:lnTo>
                  <a:pt x="624219" y="54960"/>
                </a:lnTo>
                <a:lnTo>
                  <a:pt x="618675" y="27079"/>
                </a:lnTo>
                <a:lnTo>
                  <a:pt x="611077" y="0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73396" y="3620515"/>
            <a:ext cx="535305" cy="461009"/>
          </a:xfrm>
          <a:custGeom>
            <a:avLst/>
            <a:gdLst/>
            <a:ahLst/>
            <a:cxnLst/>
            <a:rect l="l" t="t" r="r" b="b"/>
            <a:pathLst>
              <a:path w="535304" h="461010">
                <a:moveTo>
                  <a:pt x="267397" y="0"/>
                </a:moveTo>
                <a:lnTo>
                  <a:pt x="219330" y="4310"/>
                </a:lnTo>
                <a:lnTo>
                  <a:pt x="174091" y="16736"/>
                </a:lnTo>
                <a:lnTo>
                  <a:pt x="132434" y="36524"/>
                </a:lnTo>
                <a:lnTo>
                  <a:pt x="95114" y="62917"/>
                </a:lnTo>
                <a:lnTo>
                  <a:pt x="62886" y="95160"/>
                </a:lnTo>
                <a:lnTo>
                  <a:pt x="36506" y="132499"/>
                </a:lnTo>
                <a:lnTo>
                  <a:pt x="16728" y="174176"/>
                </a:lnTo>
                <a:lnTo>
                  <a:pt x="4307" y="219438"/>
                </a:lnTo>
                <a:lnTo>
                  <a:pt x="0" y="267528"/>
                </a:lnTo>
                <a:lnTo>
                  <a:pt x="5759" y="322886"/>
                </a:lnTo>
                <a:lnTo>
                  <a:pt x="22240" y="374277"/>
                </a:lnTo>
                <a:lnTo>
                  <a:pt x="48243" y="420558"/>
                </a:lnTo>
                <a:lnTo>
                  <a:pt x="82572" y="460588"/>
                </a:lnTo>
                <a:lnTo>
                  <a:pt x="51620" y="422193"/>
                </a:lnTo>
                <a:lnTo>
                  <a:pt x="28254" y="378350"/>
                </a:lnTo>
                <a:lnTo>
                  <a:pt x="13490" y="330034"/>
                </a:lnTo>
                <a:lnTo>
                  <a:pt x="8343" y="278220"/>
                </a:lnTo>
                <a:lnTo>
                  <a:pt x="12554" y="231214"/>
                </a:lnTo>
                <a:lnTo>
                  <a:pt x="24695" y="186972"/>
                </a:lnTo>
                <a:lnTo>
                  <a:pt x="44028" y="146232"/>
                </a:lnTo>
                <a:lnTo>
                  <a:pt x="69816" y="109734"/>
                </a:lnTo>
                <a:lnTo>
                  <a:pt x="101319" y="78215"/>
                </a:lnTo>
                <a:lnTo>
                  <a:pt x="137802" y="52415"/>
                </a:lnTo>
                <a:lnTo>
                  <a:pt x="178524" y="33071"/>
                </a:lnTo>
                <a:lnTo>
                  <a:pt x="222750" y="20924"/>
                </a:lnTo>
                <a:lnTo>
                  <a:pt x="269740" y="16710"/>
                </a:lnTo>
                <a:lnTo>
                  <a:pt x="360608" y="16710"/>
                </a:lnTo>
                <a:lnTo>
                  <a:pt x="315463" y="4310"/>
                </a:lnTo>
                <a:lnTo>
                  <a:pt x="267397" y="0"/>
                </a:lnTo>
                <a:close/>
              </a:path>
              <a:path w="535304" h="461010">
                <a:moveTo>
                  <a:pt x="360608" y="16710"/>
                </a:moveTo>
                <a:lnTo>
                  <a:pt x="269740" y="16710"/>
                </a:lnTo>
                <a:lnTo>
                  <a:pt x="316723" y="20924"/>
                </a:lnTo>
                <a:lnTo>
                  <a:pt x="360942" y="33071"/>
                </a:lnTo>
                <a:lnTo>
                  <a:pt x="401660" y="52415"/>
                </a:lnTo>
                <a:lnTo>
                  <a:pt x="438139" y="78215"/>
                </a:lnTo>
                <a:lnTo>
                  <a:pt x="469641" y="109734"/>
                </a:lnTo>
                <a:lnTo>
                  <a:pt x="495427" y="146232"/>
                </a:lnTo>
                <a:lnTo>
                  <a:pt x="514759" y="186972"/>
                </a:lnTo>
                <a:lnTo>
                  <a:pt x="526900" y="231214"/>
                </a:lnTo>
                <a:lnTo>
                  <a:pt x="531111" y="278220"/>
                </a:lnTo>
                <a:lnTo>
                  <a:pt x="529915" y="303008"/>
                </a:lnTo>
                <a:lnTo>
                  <a:pt x="526426" y="327115"/>
                </a:lnTo>
                <a:lnTo>
                  <a:pt x="520790" y="350462"/>
                </a:lnTo>
                <a:lnTo>
                  <a:pt x="513154" y="372971"/>
                </a:lnTo>
                <a:lnTo>
                  <a:pt x="522396" y="348105"/>
                </a:lnTo>
                <a:lnTo>
                  <a:pt x="529184" y="322154"/>
                </a:lnTo>
                <a:lnTo>
                  <a:pt x="533367" y="295250"/>
                </a:lnTo>
                <a:lnTo>
                  <a:pt x="534795" y="267528"/>
                </a:lnTo>
                <a:lnTo>
                  <a:pt x="530487" y="219438"/>
                </a:lnTo>
                <a:lnTo>
                  <a:pt x="518067" y="174176"/>
                </a:lnTo>
                <a:lnTo>
                  <a:pt x="498289" y="132499"/>
                </a:lnTo>
                <a:lnTo>
                  <a:pt x="471908" y="95160"/>
                </a:lnTo>
                <a:lnTo>
                  <a:pt x="439681" y="62917"/>
                </a:lnTo>
                <a:lnTo>
                  <a:pt x="402360" y="36524"/>
                </a:lnTo>
                <a:lnTo>
                  <a:pt x="360703" y="16736"/>
                </a:lnTo>
                <a:close/>
              </a:path>
            </a:pathLst>
          </a:custGeom>
          <a:solidFill>
            <a:srgbClr val="E87A05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51946" y="5443035"/>
            <a:ext cx="446405" cy="447040"/>
          </a:xfrm>
          <a:custGeom>
            <a:avLst/>
            <a:gdLst/>
            <a:ahLst/>
            <a:cxnLst/>
            <a:rect l="l" t="t" r="r" b="b"/>
            <a:pathLst>
              <a:path w="446404" h="447039">
                <a:moveTo>
                  <a:pt x="223130" y="0"/>
                </a:moveTo>
                <a:lnTo>
                  <a:pt x="178161" y="4535"/>
                </a:lnTo>
                <a:lnTo>
                  <a:pt x="136277" y="17542"/>
                </a:lnTo>
                <a:lnTo>
                  <a:pt x="98375" y="38123"/>
                </a:lnTo>
                <a:lnTo>
                  <a:pt x="65352" y="65381"/>
                </a:lnTo>
                <a:lnTo>
                  <a:pt x="38106" y="98418"/>
                </a:lnTo>
                <a:lnTo>
                  <a:pt x="17534" y="136336"/>
                </a:lnTo>
                <a:lnTo>
                  <a:pt x="4533" y="178237"/>
                </a:lnTo>
                <a:lnTo>
                  <a:pt x="0" y="223224"/>
                </a:lnTo>
                <a:lnTo>
                  <a:pt x="4533" y="268214"/>
                </a:lnTo>
                <a:lnTo>
                  <a:pt x="17534" y="310119"/>
                </a:lnTo>
                <a:lnTo>
                  <a:pt x="38106" y="348039"/>
                </a:lnTo>
                <a:lnTo>
                  <a:pt x="65352" y="381077"/>
                </a:lnTo>
                <a:lnTo>
                  <a:pt x="98375" y="408337"/>
                </a:lnTo>
                <a:lnTo>
                  <a:pt x="136277" y="428919"/>
                </a:lnTo>
                <a:lnTo>
                  <a:pt x="178161" y="441926"/>
                </a:lnTo>
                <a:lnTo>
                  <a:pt x="223130" y="446462"/>
                </a:lnTo>
                <a:lnTo>
                  <a:pt x="268095" y="441926"/>
                </a:lnTo>
                <a:lnTo>
                  <a:pt x="309977" y="428919"/>
                </a:lnTo>
                <a:lnTo>
                  <a:pt x="347879" y="408337"/>
                </a:lnTo>
                <a:lnTo>
                  <a:pt x="380902" y="381077"/>
                </a:lnTo>
                <a:lnTo>
                  <a:pt x="408150" y="348039"/>
                </a:lnTo>
                <a:lnTo>
                  <a:pt x="428724" y="310119"/>
                </a:lnTo>
                <a:lnTo>
                  <a:pt x="441726" y="268214"/>
                </a:lnTo>
                <a:lnTo>
                  <a:pt x="446260" y="223224"/>
                </a:lnTo>
                <a:lnTo>
                  <a:pt x="441726" y="178237"/>
                </a:lnTo>
                <a:lnTo>
                  <a:pt x="428724" y="136336"/>
                </a:lnTo>
                <a:lnTo>
                  <a:pt x="408150" y="98418"/>
                </a:lnTo>
                <a:lnTo>
                  <a:pt x="380902" y="65381"/>
                </a:lnTo>
                <a:lnTo>
                  <a:pt x="347879" y="38123"/>
                </a:lnTo>
                <a:lnTo>
                  <a:pt x="309977" y="17542"/>
                </a:lnTo>
                <a:lnTo>
                  <a:pt x="268095" y="4535"/>
                </a:lnTo>
                <a:lnTo>
                  <a:pt x="223130" y="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80790" y="5690831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346"/>
                </a:lnTo>
              </a:path>
            </a:pathLst>
          </a:custGeom>
          <a:ln w="49688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29243" y="566641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94" y="0"/>
                </a:lnTo>
              </a:path>
            </a:pathLst>
          </a:custGeom>
          <a:ln w="48839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80790" y="551434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7650"/>
                </a:lnTo>
              </a:path>
            </a:pathLst>
          </a:custGeom>
          <a:ln w="49688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2522200" y="9318752"/>
            <a:ext cx="2203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z="1200" dirty="0">
                <a:latin typeface="Helvetica-Light"/>
                <a:cs typeface="Helvetica-Light"/>
              </a:rPr>
              <a:t>13</a:t>
            </a:fld>
            <a:endParaRPr sz="12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47600" y="9331452"/>
            <a:ext cx="1695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200" dirty="0">
                <a:latin typeface="Helvetica-Light"/>
                <a:cs typeface="Helvetica-Light"/>
              </a:rPr>
              <a:t>14</a:t>
            </a:r>
            <a:endParaRPr sz="120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075"/>
            <a:ext cx="13004800" cy="9745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6275" cy="9753600"/>
          </a:xfrm>
          <a:custGeom>
            <a:avLst/>
            <a:gdLst/>
            <a:ahLst/>
            <a:cxnLst/>
            <a:rect l="l" t="t" r="r" b="b"/>
            <a:pathLst>
              <a:path w="7026275" h="9753600">
                <a:moveTo>
                  <a:pt x="0" y="9753600"/>
                </a:moveTo>
                <a:lnTo>
                  <a:pt x="7026078" y="9753600"/>
                </a:lnTo>
                <a:lnTo>
                  <a:pt x="7026078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>
              <a:alpha val="9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0578" y="1591182"/>
            <a:ext cx="5317490" cy="66214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1930">
              <a:lnSpc>
                <a:spcPct val="109500"/>
              </a:lnSpc>
              <a:spcBef>
                <a:spcPts val="95"/>
              </a:spcBef>
            </a:pPr>
            <a:r>
              <a:rPr sz="2600" b="1" spc="-155" dirty="0">
                <a:solidFill>
                  <a:srgbClr val="1D1D1B"/>
                </a:solidFill>
                <a:latin typeface="Helvetica"/>
                <a:cs typeface="Helvetica"/>
              </a:rPr>
              <a:t>To</a:t>
            </a:r>
            <a:r>
              <a:rPr sz="2600" b="1" spc="-254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20" dirty="0">
                <a:solidFill>
                  <a:srgbClr val="1D1D1B"/>
                </a:solidFill>
                <a:latin typeface="Helvetica"/>
                <a:cs typeface="Helvetica"/>
              </a:rPr>
              <a:t>incorporate</a:t>
            </a:r>
            <a:r>
              <a:rPr sz="2600" b="1" spc="-254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20" dirty="0">
                <a:solidFill>
                  <a:srgbClr val="1D1D1B"/>
                </a:solidFill>
                <a:latin typeface="Helvetica"/>
                <a:cs typeface="Helvetica"/>
              </a:rPr>
              <a:t>improvements</a:t>
            </a:r>
            <a:r>
              <a:rPr sz="2600" b="1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65" dirty="0">
                <a:solidFill>
                  <a:srgbClr val="1D1D1B"/>
                </a:solidFill>
                <a:latin typeface="Helvetica"/>
                <a:cs typeface="Helvetica"/>
              </a:rPr>
              <a:t>in</a:t>
            </a:r>
            <a:r>
              <a:rPr sz="2600" spc="-254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DEI  </a:t>
            </a:r>
            <a:r>
              <a:rPr sz="2600" spc="-114" dirty="0">
                <a:solidFill>
                  <a:srgbClr val="1D1D1B"/>
                </a:solidFill>
                <a:latin typeface="Helvetica"/>
                <a:cs typeface="Helvetica"/>
              </a:rPr>
              <a:t>software </a:t>
            </a:r>
            <a:r>
              <a:rPr sz="2600" spc="-65" dirty="0">
                <a:solidFill>
                  <a:srgbClr val="1D1D1B"/>
                </a:solidFill>
                <a:latin typeface="Helvetica"/>
                <a:cs typeface="Helvetica"/>
              </a:rPr>
              <a:t>in </a:t>
            </a:r>
            <a:r>
              <a:rPr sz="2600" spc="-105" dirty="0">
                <a:solidFill>
                  <a:srgbClr val="1D1D1B"/>
                </a:solidFill>
                <a:latin typeface="Helvetica"/>
                <a:cs typeface="Helvetica"/>
              </a:rPr>
              <a:t>order </a:t>
            </a:r>
            <a:r>
              <a:rPr sz="2600" spc="-60" dirty="0">
                <a:solidFill>
                  <a:srgbClr val="1D1D1B"/>
                </a:solidFill>
                <a:latin typeface="Helvetica"/>
                <a:cs typeface="Helvetica"/>
              </a:rPr>
              <a:t>to </a:t>
            </a:r>
            <a:r>
              <a:rPr sz="2600" spc="-114" dirty="0">
                <a:solidFill>
                  <a:srgbClr val="1D1D1B"/>
                </a:solidFill>
                <a:latin typeface="Helvetica"/>
                <a:cs typeface="Helvetica"/>
              </a:rPr>
              <a:t>streamline </a:t>
            </a:r>
            <a:r>
              <a:rPr sz="2600" spc="-125" dirty="0">
                <a:solidFill>
                  <a:srgbClr val="1D1D1B"/>
                </a:solidFill>
                <a:latin typeface="Helvetica"/>
                <a:cs typeface="Helvetica"/>
              </a:rPr>
              <a:t>the  </a:t>
            </a:r>
            <a:r>
              <a:rPr sz="2600" spc="-2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process.</a:t>
            </a:r>
            <a:endParaRPr sz="260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9500"/>
              </a:lnSpc>
            </a:pPr>
            <a:r>
              <a:rPr sz="2600" spc="-85" dirty="0">
                <a:solidFill>
                  <a:srgbClr val="1D1D1B"/>
                </a:solidFill>
                <a:latin typeface="Helvetica"/>
                <a:cs typeface="Helvetica"/>
              </a:rPr>
              <a:t>Add </a:t>
            </a:r>
            <a:r>
              <a:rPr sz="2600" spc="-110" dirty="0">
                <a:solidFill>
                  <a:srgbClr val="1D1D1B"/>
                </a:solidFill>
                <a:latin typeface="Helvetica"/>
                <a:cs typeface="Helvetica"/>
              </a:rPr>
              <a:t>exports </a:t>
            </a:r>
            <a:r>
              <a:rPr sz="2600" spc="-60" dirty="0">
                <a:solidFill>
                  <a:srgbClr val="1D1D1B"/>
                </a:solidFill>
                <a:latin typeface="Helvetica"/>
                <a:cs typeface="Helvetica"/>
              </a:rPr>
              <a:t>by </a:t>
            </a:r>
            <a:r>
              <a:rPr sz="2600" spc="-110" dirty="0">
                <a:solidFill>
                  <a:srgbClr val="1D1D1B"/>
                </a:solidFill>
                <a:latin typeface="Helvetica"/>
                <a:cs typeface="Helvetica"/>
              </a:rPr>
              <a:t>partner country </a:t>
            </a:r>
            <a:r>
              <a:rPr sz="2600" spc="-60" dirty="0">
                <a:solidFill>
                  <a:srgbClr val="1D1D1B"/>
                </a:solidFill>
                <a:latin typeface="Helvetica"/>
                <a:cs typeface="Helvetica"/>
              </a:rPr>
              <a:t>to </a:t>
            </a:r>
            <a:r>
              <a:rPr sz="2600" spc="-125" dirty="0">
                <a:solidFill>
                  <a:srgbClr val="1D1D1B"/>
                </a:solidFill>
                <a:latin typeface="Helvetica"/>
                <a:cs typeface="Helvetica"/>
              </a:rPr>
              <a:t>the  </a:t>
            </a:r>
            <a:r>
              <a:rPr sz="2600" spc="-105" dirty="0">
                <a:solidFill>
                  <a:srgbClr val="1D1D1B"/>
                </a:solidFill>
                <a:latin typeface="Helvetica"/>
                <a:cs typeface="Helvetica"/>
              </a:rPr>
              <a:t>system </a:t>
            </a:r>
            <a:r>
              <a:rPr sz="2600" spc="-110" dirty="0">
                <a:solidFill>
                  <a:srgbClr val="1D1D1B"/>
                </a:solidFill>
                <a:latin typeface="Helvetica"/>
                <a:cs typeface="Helvetica"/>
              </a:rPr>
              <a:t>because </a:t>
            </a:r>
            <a:r>
              <a:rPr sz="2600" b="1" spc="-114" dirty="0">
                <a:solidFill>
                  <a:srgbClr val="1D1D1B"/>
                </a:solidFill>
                <a:latin typeface="Helvetica"/>
                <a:cs typeface="Helvetica"/>
              </a:rPr>
              <a:t>services </a:t>
            </a:r>
            <a:r>
              <a:rPr sz="2600" b="1" spc="-130" dirty="0">
                <a:solidFill>
                  <a:srgbClr val="1D1D1B"/>
                </a:solidFill>
                <a:latin typeface="Helvetica"/>
                <a:cs typeface="Helvetica"/>
              </a:rPr>
              <a:t>comprise  </a:t>
            </a:r>
            <a:r>
              <a:rPr sz="2600" b="1" spc="-90" dirty="0">
                <a:solidFill>
                  <a:srgbClr val="1D1D1B"/>
                </a:solidFill>
                <a:latin typeface="Helvetica"/>
                <a:cs typeface="Helvetica"/>
              </a:rPr>
              <a:t>over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80" dirty="0">
                <a:solidFill>
                  <a:srgbClr val="1D1D1B"/>
                </a:solidFill>
                <a:latin typeface="Helvetica"/>
                <a:cs typeface="Helvetica"/>
              </a:rPr>
              <a:t>40%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60" dirty="0">
                <a:solidFill>
                  <a:srgbClr val="1D1D1B"/>
                </a:solidFill>
                <a:latin typeface="Helvetica"/>
                <a:cs typeface="Helvetica"/>
              </a:rPr>
              <a:t>of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85" dirty="0">
                <a:solidFill>
                  <a:srgbClr val="1D1D1B"/>
                </a:solidFill>
                <a:latin typeface="Helvetica"/>
                <a:cs typeface="Helvetica"/>
              </a:rPr>
              <a:t>all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10" dirty="0">
                <a:solidFill>
                  <a:srgbClr val="1D1D1B"/>
                </a:solidFill>
                <a:latin typeface="Helvetica"/>
                <a:cs typeface="Helvetica"/>
              </a:rPr>
              <a:t>exports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60" dirty="0">
                <a:solidFill>
                  <a:srgbClr val="1D1D1B"/>
                </a:solidFill>
                <a:latin typeface="Helvetica"/>
                <a:cs typeface="Helvetica"/>
              </a:rPr>
              <a:t>in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00" dirty="0">
                <a:solidFill>
                  <a:srgbClr val="1D1D1B"/>
                </a:solidFill>
                <a:latin typeface="Helvetica"/>
                <a:cs typeface="Helvetica"/>
              </a:rPr>
              <a:t>Costa</a:t>
            </a:r>
            <a:r>
              <a:rPr sz="2600" b="1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00" dirty="0">
                <a:solidFill>
                  <a:srgbClr val="1D1D1B"/>
                </a:solidFill>
                <a:latin typeface="Helvetica"/>
                <a:cs typeface="Helvetica"/>
              </a:rPr>
              <a:t>Rica</a:t>
            </a:r>
            <a:r>
              <a:rPr sz="2600" spc="-100" dirty="0">
                <a:solidFill>
                  <a:srgbClr val="1D1D1B"/>
                </a:solidFill>
                <a:latin typeface="Helvetica"/>
                <a:cs typeface="Helvetica"/>
              </a:rPr>
              <a:t>.</a:t>
            </a:r>
            <a:endParaRPr sz="260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306705">
              <a:lnSpc>
                <a:spcPct val="109500"/>
              </a:lnSpc>
            </a:pPr>
            <a:r>
              <a:rPr sz="2600" b="1" spc="-85" dirty="0">
                <a:solidFill>
                  <a:srgbClr val="1D1D1B"/>
                </a:solidFill>
                <a:latin typeface="Helvetica"/>
                <a:cs typeface="Helvetica"/>
              </a:rPr>
              <a:t>Add</a:t>
            </a:r>
            <a:r>
              <a:rPr sz="2600" b="1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60" dirty="0">
                <a:solidFill>
                  <a:srgbClr val="1D1D1B"/>
                </a:solidFill>
                <a:latin typeface="Helvetica"/>
                <a:cs typeface="Helvetica"/>
              </a:rPr>
              <a:t>in</a:t>
            </a:r>
            <a:r>
              <a:rPr sz="2600" b="1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85" dirty="0">
                <a:solidFill>
                  <a:srgbClr val="1D1D1B"/>
                </a:solidFill>
                <a:latin typeface="Helvetica"/>
                <a:cs typeface="Helvetica"/>
              </a:rPr>
              <a:t>the</a:t>
            </a:r>
            <a:r>
              <a:rPr sz="2600" b="1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b="1" spc="-120" dirty="0">
                <a:solidFill>
                  <a:srgbClr val="1D1D1B"/>
                </a:solidFill>
                <a:latin typeface="Helvetica"/>
                <a:cs typeface="Helvetica"/>
              </a:rPr>
              <a:t>information</a:t>
            </a:r>
            <a:r>
              <a:rPr sz="2600" b="1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85" dirty="0">
                <a:solidFill>
                  <a:srgbClr val="1D1D1B"/>
                </a:solidFill>
                <a:latin typeface="Helvetica"/>
                <a:cs typeface="Helvetica"/>
              </a:rPr>
              <a:t>per</a:t>
            </a:r>
            <a:r>
              <a:rPr sz="2600" spc="-2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company  </a:t>
            </a:r>
            <a:r>
              <a:rPr sz="2600" spc="-80" dirty="0">
                <a:solidFill>
                  <a:srgbClr val="1D1D1B"/>
                </a:solidFill>
                <a:latin typeface="Helvetica"/>
                <a:cs typeface="Helvetica"/>
              </a:rPr>
              <a:t>the</a:t>
            </a:r>
            <a:r>
              <a:rPr sz="2600" spc="-2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05" dirty="0">
                <a:solidFill>
                  <a:srgbClr val="1D1D1B"/>
                </a:solidFill>
                <a:latin typeface="Helvetica"/>
                <a:cs typeface="Helvetica"/>
              </a:rPr>
              <a:t>value</a:t>
            </a:r>
            <a:r>
              <a:rPr sz="2600" spc="-2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00" dirty="0">
                <a:solidFill>
                  <a:srgbClr val="1D1D1B"/>
                </a:solidFill>
                <a:latin typeface="Helvetica"/>
                <a:cs typeface="Helvetica"/>
              </a:rPr>
              <a:t>added</a:t>
            </a:r>
            <a:r>
              <a:rPr sz="2600" spc="-2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95" dirty="0">
                <a:solidFill>
                  <a:srgbClr val="1D1D1B"/>
                </a:solidFill>
                <a:latin typeface="Helvetica"/>
                <a:cs typeface="Helvetica"/>
              </a:rPr>
              <a:t>when</a:t>
            </a:r>
            <a:r>
              <a:rPr sz="2600" spc="-2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available.</a:t>
            </a:r>
            <a:endParaRPr sz="260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90805">
              <a:lnSpc>
                <a:spcPct val="109500"/>
              </a:lnSpc>
              <a:spcBef>
                <a:spcPts val="5"/>
              </a:spcBef>
            </a:pPr>
            <a:r>
              <a:rPr sz="2600" b="1" spc="-85" dirty="0">
                <a:solidFill>
                  <a:srgbClr val="1D1D1B"/>
                </a:solidFill>
                <a:latin typeface="Helvetica"/>
                <a:cs typeface="Helvetica"/>
              </a:rPr>
              <a:t>Add </a:t>
            </a:r>
            <a:r>
              <a:rPr sz="2600" b="1" spc="-114" dirty="0">
                <a:solidFill>
                  <a:srgbClr val="1D1D1B"/>
                </a:solidFill>
                <a:latin typeface="Helvetica"/>
                <a:cs typeface="Helvetica"/>
              </a:rPr>
              <a:t>inventories </a:t>
            </a:r>
            <a:r>
              <a:rPr sz="2600" b="1" spc="-85" dirty="0">
                <a:solidFill>
                  <a:srgbClr val="1D1D1B"/>
                </a:solidFill>
                <a:latin typeface="Helvetica"/>
                <a:cs typeface="Helvetica"/>
              </a:rPr>
              <a:t>and </a:t>
            </a:r>
            <a:r>
              <a:rPr sz="2600" b="1" spc="-125" dirty="0">
                <a:solidFill>
                  <a:srgbClr val="1D1D1B"/>
                </a:solidFill>
                <a:latin typeface="Helvetica"/>
                <a:cs typeface="Helvetica"/>
              </a:rPr>
              <a:t>other  </a:t>
            </a:r>
            <a:r>
              <a:rPr sz="2600" b="1" spc="-114" dirty="0">
                <a:solidFill>
                  <a:srgbClr val="1D1D1B"/>
                </a:solidFill>
                <a:latin typeface="Helvetica"/>
                <a:cs typeface="Helvetica"/>
              </a:rPr>
              <a:t>information </a:t>
            </a:r>
            <a:r>
              <a:rPr sz="2600" spc="-90" dirty="0">
                <a:solidFill>
                  <a:srgbClr val="1D1D1B"/>
                </a:solidFill>
                <a:latin typeface="Helvetica"/>
                <a:cs typeface="Helvetica"/>
              </a:rPr>
              <a:t>form </a:t>
            </a:r>
            <a:r>
              <a:rPr sz="2600" spc="-105" dirty="0">
                <a:solidFill>
                  <a:srgbClr val="1D1D1B"/>
                </a:solidFill>
                <a:latin typeface="Helvetica"/>
                <a:cs typeface="Helvetica"/>
              </a:rPr>
              <a:t>Income </a:t>
            </a:r>
            <a:r>
              <a:rPr sz="2600" spc="-180" dirty="0">
                <a:solidFill>
                  <a:srgbClr val="1D1D1B"/>
                </a:solidFill>
                <a:latin typeface="Helvetica"/>
                <a:cs typeface="Helvetica"/>
              </a:rPr>
              <a:t>Tax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Return  </a:t>
            </a:r>
            <a:r>
              <a:rPr sz="2600" spc="-95" dirty="0">
                <a:solidFill>
                  <a:srgbClr val="1D1D1B"/>
                </a:solidFill>
                <a:latin typeface="Helvetica"/>
                <a:cs typeface="Helvetica"/>
              </a:rPr>
              <a:t>data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05" dirty="0">
                <a:solidFill>
                  <a:srgbClr val="1D1D1B"/>
                </a:solidFill>
                <a:latin typeface="Helvetica"/>
                <a:cs typeface="Helvetica"/>
              </a:rPr>
              <a:t>(D-101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90" dirty="0">
                <a:solidFill>
                  <a:srgbClr val="1D1D1B"/>
                </a:solidFill>
                <a:latin typeface="Helvetica"/>
                <a:cs typeface="Helvetica"/>
              </a:rPr>
              <a:t>form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65" dirty="0">
                <a:solidFill>
                  <a:srgbClr val="1D1D1B"/>
                </a:solidFill>
                <a:latin typeface="Helvetica"/>
                <a:cs typeface="Helvetica"/>
              </a:rPr>
              <a:t>of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14" dirty="0">
                <a:solidFill>
                  <a:srgbClr val="1D1D1B"/>
                </a:solidFill>
                <a:latin typeface="Helvetica"/>
                <a:cs typeface="Helvetica"/>
              </a:rPr>
              <a:t>Ministry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65" dirty="0">
                <a:solidFill>
                  <a:srgbClr val="1D1D1B"/>
                </a:solidFill>
                <a:latin typeface="Helvetica"/>
                <a:cs typeface="Helvetica"/>
              </a:rPr>
              <a:t>of</a:t>
            </a:r>
            <a:r>
              <a:rPr sz="2600" spc="-2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00" spc="-125" dirty="0">
                <a:solidFill>
                  <a:srgbClr val="1D1D1B"/>
                </a:solidFill>
                <a:latin typeface="Helvetica"/>
                <a:cs typeface="Helvetica"/>
              </a:rPr>
              <a:t>Finance)  </a:t>
            </a:r>
            <a:r>
              <a:rPr sz="2600" spc="-130" dirty="0">
                <a:solidFill>
                  <a:srgbClr val="1D1D1B"/>
                </a:solidFill>
                <a:latin typeface="Helvetica"/>
                <a:cs typeface="Helvetica"/>
              </a:rPr>
              <a:t>declaration.</a:t>
            </a:r>
            <a:endParaRPr sz="2600" dirty="0">
              <a:latin typeface="Helvetica"/>
              <a:cs typeface="Helvetic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6720" y="678851"/>
            <a:ext cx="2609215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40" dirty="0">
                <a:solidFill>
                  <a:srgbClr val="1D1D1B"/>
                </a:solidFill>
                <a:latin typeface="Helvetica-Light"/>
                <a:cs typeface="Helvetica-Light"/>
              </a:rPr>
              <a:t>The way</a:t>
            </a:r>
            <a:r>
              <a:rPr sz="3100" spc="-33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ahead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072" y="1813191"/>
            <a:ext cx="160572" cy="160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072" y="3496613"/>
            <a:ext cx="160572" cy="16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072" y="5264350"/>
            <a:ext cx="160572" cy="160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072" y="6616188"/>
            <a:ext cx="160572" cy="160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9524" y="0"/>
            <a:ext cx="5088869" cy="975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0766" y="3501390"/>
            <a:ext cx="916940" cy="2305685"/>
          </a:xfrm>
          <a:custGeom>
            <a:avLst/>
            <a:gdLst/>
            <a:ahLst/>
            <a:cxnLst/>
            <a:rect l="l" t="t" r="r" b="b"/>
            <a:pathLst>
              <a:path w="916940" h="2305685">
                <a:moveTo>
                  <a:pt x="902016" y="0"/>
                </a:moveTo>
                <a:lnTo>
                  <a:pt x="0" y="2299533"/>
                </a:lnTo>
                <a:lnTo>
                  <a:pt x="14464" y="2305187"/>
                </a:lnTo>
                <a:lnTo>
                  <a:pt x="916467" y="5654"/>
                </a:lnTo>
                <a:lnTo>
                  <a:pt x="902016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238" y="4158663"/>
            <a:ext cx="141379" cy="141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6963" y="4229110"/>
            <a:ext cx="0" cy="1575435"/>
          </a:xfrm>
          <a:custGeom>
            <a:avLst/>
            <a:gdLst/>
            <a:ahLst/>
            <a:cxnLst/>
            <a:rect l="l" t="t" r="r" b="b"/>
            <a:pathLst>
              <a:path h="1575435">
                <a:moveTo>
                  <a:pt x="0" y="0"/>
                </a:moveTo>
                <a:lnTo>
                  <a:pt x="0" y="1574820"/>
                </a:lnTo>
              </a:path>
            </a:pathLst>
          </a:custGeom>
          <a:ln w="53453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6894" y="3891418"/>
            <a:ext cx="141341" cy="141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9928" y="3960655"/>
            <a:ext cx="346075" cy="1844675"/>
          </a:xfrm>
          <a:custGeom>
            <a:avLst/>
            <a:gdLst/>
            <a:ahLst/>
            <a:cxnLst/>
            <a:rect l="l" t="t" r="r" b="b"/>
            <a:pathLst>
              <a:path w="346075" h="1844675">
                <a:moveTo>
                  <a:pt x="15275" y="0"/>
                </a:moveTo>
                <a:lnTo>
                  <a:pt x="0" y="2738"/>
                </a:lnTo>
                <a:lnTo>
                  <a:pt x="330432" y="1844461"/>
                </a:lnTo>
                <a:lnTo>
                  <a:pt x="345707" y="1841723"/>
                </a:lnTo>
                <a:lnTo>
                  <a:pt x="15275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1579" y="3493468"/>
            <a:ext cx="142584" cy="142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5759" y="3561603"/>
            <a:ext cx="989965" cy="2245360"/>
          </a:xfrm>
          <a:custGeom>
            <a:avLst/>
            <a:gdLst/>
            <a:ahLst/>
            <a:cxnLst/>
            <a:rect l="l" t="t" r="r" b="b"/>
            <a:pathLst>
              <a:path w="989965" h="2245360">
                <a:moveTo>
                  <a:pt x="14235" y="0"/>
                </a:moveTo>
                <a:lnTo>
                  <a:pt x="0" y="6186"/>
                </a:lnTo>
                <a:lnTo>
                  <a:pt x="975122" y="2245239"/>
                </a:lnTo>
                <a:lnTo>
                  <a:pt x="989357" y="2239053"/>
                </a:lnTo>
                <a:lnTo>
                  <a:pt x="14235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5657" y="4874591"/>
            <a:ext cx="141174" cy="141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0371" y="4940056"/>
            <a:ext cx="753745" cy="869315"/>
          </a:xfrm>
          <a:custGeom>
            <a:avLst/>
            <a:gdLst/>
            <a:ahLst/>
            <a:cxnLst/>
            <a:rect l="l" t="t" r="r" b="b"/>
            <a:pathLst>
              <a:path w="753745" h="869314">
                <a:moveTo>
                  <a:pt x="11748" y="0"/>
                </a:moveTo>
                <a:lnTo>
                  <a:pt x="0" y="10129"/>
                </a:lnTo>
                <a:lnTo>
                  <a:pt x="741761" y="868754"/>
                </a:lnTo>
                <a:lnTo>
                  <a:pt x="753497" y="858626"/>
                </a:lnTo>
                <a:lnTo>
                  <a:pt x="11748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9919" y="4310979"/>
            <a:ext cx="141528" cy="141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5965" y="4375534"/>
            <a:ext cx="1866900" cy="1434465"/>
          </a:xfrm>
          <a:custGeom>
            <a:avLst/>
            <a:gdLst/>
            <a:ahLst/>
            <a:cxnLst/>
            <a:rect l="l" t="t" r="r" b="b"/>
            <a:pathLst>
              <a:path w="1866900" h="1434464">
                <a:moveTo>
                  <a:pt x="9438" y="0"/>
                </a:moveTo>
                <a:lnTo>
                  <a:pt x="0" y="12296"/>
                </a:lnTo>
                <a:lnTo>
                  <a:pt x="1857320" y="1434365"/>
                </a:lnTo>
                <a:lnTo>
                  <a:pt x="1866747" y="1422057"/>
                </a:lnTo>
                <a:lnTo>
                  <a:pt x="9438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0057" y="5123832"/>
            <a:ext cx="142547" cy="142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8750" y="5187744"/>
            <a:ext cx="1732280" cy="623570"/>
          </a:xfrm>
          <a:custGeom>
            <a:avLst/>
            <a:gdLst/>
            <a:ahLst/>
            <a:cxnLst/>
            <a:rect l="l" t="t" r="r" b="b"/>
            <a:pathLst>
              <a:path w="1732279" h="623570">
                <a:moveTo>
                  <a:pt x="5151" y="0"/>
                </a:moveTo>
                <a:lnTo>
                  <a:pt x="0" y="14616"/>
                </a:lnTo>
                <a:lnTo>
                  <a:pt x="1726665" y="623313"/>
                </a:lnTo>
                <a:lnTo>
                  <a:pt x="1731829" y="608698"/>
                </a:lnTo>
                <a:lnTo>
                  <a:pt x="5151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3889" y="5733029"/>
            <a:ext cx="140949" cy="1408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4370" y="5803595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623" y="0"/>
                </a:lnTo>
              </a:path>
            </a:pathLst>
          </a:custGeom>
          <a:ln w="15793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3493" y="5920862"/>
            <a:ext cx="141700" cy="141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2563" y="5796205"/>
            <a:ext cx="797560" cy="203200"/>
          </a:xfrm>
          <a:custGeom>
            <a:avLst/>
            <a:gdLst/>
            <a:ahLst/>
            <a:cxnLst/>
            <a:rect l="l" t="t" r="r" b="b"/>
            <a:pathLst>
              <a:path w="797559" h="203200">
                <a:moveTo>
                  <a:pt x="793640" y="0"/>
                </a:moveTo>
                <a:lnTo>
                  <a:pt x="0" y="187902"/>
                </a:lnTo>
                <a:lnTo>
                  <a:pt x="3564" y="202987"/>
                </a:lnTo>
                <a:lnTo>
                  <a:pt x="797218" y="15085"/>
                </a:lnTo>
                <a:lnTo>
                  <a:pt x="79364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0074" y="6368391"/>
            <a:ext cx="142558" cy="142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8116" y="5796704"/>
            <a:ext cx="1393190" cy="650240"/>
          </a:xfrm>
          <a:custGeom>
            <a:avLst/>
            <a:gdLst/>
            <a:ahLst/>
            <a:cxnLst/>
            <a:rect l="l" t="t" r="r" b="b"/>
            <a:pathLst>
              <a:path w="1393190" h="650239">
                <a:moveTo>
                  <a:pt x="1386640" y="0"/>
                </a:moveTo>
                <a:lnTo>
                  <a:pt x="0" y="635863"/>
                </a:lnTo>
                <a:lnTo>
                  <a:pt x="6470" y="649946"/>
                </a:lnTo>
                <a:lnTo>
                  <a:pt x="1393111" y="14084"/>
                </a:lnTo>
                <a:lnTo>
                  <a:pt x="138664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5638" y="7659066"/>
            <a:ext cx="88610" cy="885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4849" y="5797915"/>
            <a:ext cx="2188845" cy="1911350"/>
          </a:xfrm>
          <a:custGeom>
            <a:avLst/>
            <a:gdLst/>
            <a:ahLst/>
            <a:cxnLst/>
            <a:rect l="l" t="t" r="r" b="b"/>
            <a:pathLst>
              <a:path w="2188845" h="1911350">
                <a:moveTo>
                  <a:pt x="2178047" y="0"/>
                </a:moveTo>
                <a:lnTo>
                  <a:pt x="0" y="1899578"/>
                </a:lnTo>
                <a:lnTo>
                  <a:pt x="10200" y="1911266"/>
                </a:lnTo>
                <a:lnTo>
                  <a:pt x="2188248" y="11662"/>
                </a:lnTo>
                <a:lnTo>
                  <a:pt x="217804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002" y="7280399"/>
            <a:ext cx="89928" cy="89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48519" y="5799425"/>
            <a:ext cx="1036319" cy="1530350"/>
          </a:xfrm>
          <a:custGeom>
            <a:avLst/>
            <a:gdLst/>
            <a:ahLst/>
            <a:cxnLst/>
            <a:rect l="l" t="t" r="r" b="b"/>
            <a:pathLst>
              <a:path w="1036320" h="1530350">
                <a:moveTo>
                  <a:pt x="1023042" y="0"/>
                </a:moveTo>
                <a:lnTo>
                  <a:pt x="0" y="1521579"/>
                </a:lnTo>
                <a:lnTo>
                  <a:pt x="12890" y="1530236"/>
                </a:lnTo>
                <a:lnTo>
                  <a:pt x="1035919" y="8646"/>
                </a:lnTo>
                <a:lnTo>
                  <a:pt x="1023042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90779" y="7850662"/>
            <a:ext cx="173989" cy="173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0499" y="5801035"/>
            <a:ext cx="815340" cy="2139315"/>
          </a:xfrm>
          <a:custGeom>
            <a:avLst/>
            <a:gdLst/>
            <a:ahLst/>
            <a:cxnLst/>
            <a:rect l="l" t="t" r="r" b="b"/>
            <a:pathLst>
              <a:path w="815340" h="2139315">
                <a:moveTo>
                  <a:pt x="800237" y="0"/>
                </a:moveTo>
                <a:lnTo>
                  <a:pt x="0" y="2133826"/>
                </a:lnTo>
                <a:lnTo>
                  <a:pt x="14538" y="2139264"/>
                </a:lnTo>
                <a:lnTo>
                  <a:pt x="814751" y="5425"/>
                </a:lnTo>
                <a:lnTo>
                  <a:pt x="80023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16723" y="7162572"/>
            <a:ext cx="180146" cy="1799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99090" y="5802838"/>
            <a:ext cx="186690" cy="1450975"/>
          </a:xfrm>
          <a:custGeom>
            <a:avLst/>
            <a:gdLst/>
            <a:ahLst/>
            <a:cxnLst/>
            <a:rect l="l" t="t" r="r" b="b"/>
            <a:pathLst>
              <a:path w="186690" h="1450975">
                <a:moveTo>
                  <a:pt x="171192" y="0"/>
                </a:moveTo>
                <a:lnTo>
                  <a:pt x="0" y="1448815"/>
                </a:lnTo>
                <a:lnTo>
                  <a:pt x="15415" y="1450642"/>
                </a:lnTo>
                <a:lnTo>
                  <a:pt x="186607" y="1824"/>
                </a:lnTo>
                <a:lnTo>
                  <a:pt x="171192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26605" y="7961469"/>
            <a:ext cx="226601" cy="2264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0340" y="5802534"/>
            <a:ext cx="377825" cy="2273935"/>
          </a:xfrm>
          <a:custGeom>
            <a:avLst/>
            <a:gdLst/>
            <a:ahLst/>
            <a:cxnLst/>
            <a:rect l="l" t="t" r="r" b="b"/>
            <a:pathLst>
              <a:path w="377825" h="2273934">
                <a:moveTo>
                  <a:pt x="15313" y="0"/>
                </a:moveTo>
                <a:lnTo>
                  <a:pt x="0" y="2433"/>
                </a:lnTo>
                <a:lnTo>
                  <a:pt x="361897" y="2273355"/>
                </a:lnTo>
                <a:lnTo>
                  <a:pt x="377236" y="2270933"/>
                </a:lnTo>
                <a:lnTo>
                  <a:pt x="15313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49099" y="7255400"/>
            <a:ext cx="97250" cy="971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70828" y="5800788"/>
            <a:ext cx="634365" cy="1506220"/>
          </a:xfrm>
          <a:custGeom>
            <a:avLst/>
            <a:gdLst/>
            <a:ahLst/>
            <a:cxnLst/>
            <a:rect l="l" t="t" r="r" b="b"/>
            <a:pathLst>
              <a:path w="634365" h="1506220">
                <a:moveTo>
                  <a:pt x="14337" y="0"/>
                </a:moveTo>
                <a:lnTo>
                  <a:pt x="0" y="5919"/>
                </a:lnTo>
                <a:lnTo>
                  <a:pt x="619720" y="1506139"/>
                </a:lnTo>
                <a:lnTo>
                  <a:pt x="634057" y="1500244"/>
                </a:lnTo>
                <a:lnTo>
                  <a:pt x="1433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20643" y="7775759"/>
            <a:ext cx="196350" cy="1961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71778" y="5799120"/>
            <a:ext cx="1553845" cy="2079625"/>
          </a:xfrm>
          <a:custGeom>
            <a:avLst/>
            <a:gdLst/>
            <a:ahLst/>
            <a:cxnLst/>
            <a:rect l="l" t="t" r="r" b="b"/>
            <a:pathLst>
              <a:path w="1553845" h="2079625">
                <a:moveTo>
                  <a:pt x="12447" y="0"/>
                </a:moveTo>
                <a:lnTo>
                  <a:pt x="0" y="9253"/>
                </a:lnTo>
                <a:lnTo>
                  <a:pt x="1540819" y="2079367"/>
                </a:lnTo>
                <a:lnTo>
                  <a:pt x="1553253" y="2070101"/>
                </a:lnTo>
                <a:lnTo>
                  <a:pt x="12447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96311" y="6573166"/>
            <a:ext cx="220191" cy="219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73475" y="5797435"/>
            <a:ext cx="1237615" cy="892175"/>
          </a:xfrm>
          <a:custGeom>
            <a:avLst/>
            <a:gdLst/>
            <a:ahLst/>
            <a:cxnLst/>
            <a:rect l="l" t="t" r="r" b="b"/>
            <a:pathLst>
              <a:path w="1237615" h="892175">
                <a:moveTo>
                  <a:pt x="9046" y="0"/>
                </a:moveTo>
                <a:lnTo>
                  <a:pt x="0" y="12613"/>
                </a:lnTo>
                <a:lnTo>
                  <a:pt x="1228427" y="892028"/>
                </a:lnTo>
                <a:lnTo>
                  <a:pt x="1237448" y="879440"/>
                </a:lnTo>
                <a:lnTo>
                  <a:pt x="9046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84247" y="6414022"/>
            <a:ext cx="92844" cy="927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75409" y="5796433"/>
            <a:ext cx="1858010" cy="671830"/>
          </a:xfrm>
          <a:custGeom>
            <a:avLst/>
            <a:gdLst/>
            <a:ahLst/>
            <a:cxnLst/>
            <a:rect l="l" t="t" r="r" b="b"/>
            <a:pathLst>
              <a:path w="1858009" h="671829">
                <a:moveTo>
                  <a:pt x="5189" y="0"/>
                </a:moveTo>
                <a:lnTo>
                  <a:pt x="0" y="14627"/>
                </a:lnTo>
                <a:lnTo>
                  <a:pt x="1852678" y="671267"/>
                </a:lnTo>
                <a:lnTo>
                  <a:pt x="1857842" y="656664"/>
                </a:lnTo>
                <a:lnTo>
                  <a:pt x="5189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82158" y="6154805"/>
            <a:ext cx="139925" cy="1398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76690" y="5796104"/>
            <a:ext cx="2477135" cy="436245"/>
          </a:xfrm>
          <a:custGeom>
            <a:avLst/>
            <a:gdLst/>
            <a:ahLst/>
            <a:cxnLst/>
            <a:rect l="l" t="t" r="r" b="b"/>
            <a:pathLst>
              <a:path w="2477134" h="436245">
                <a:moveTo>
                  <a:pt x="2600" y="0"/>
                </a:moveTo>
                <a:lnTo>
                  <a:pt x="0" y="15288"/>
                </a:lnTo>
                <a:lnTo>
                  <a:pt x="2474136" y="436234"/>
                </a:lnTo>
                <a:lnTo>
                  <a:pt x="2476724" y="420959"/>
                </a:lnTo>
                <a:lnTo>
                  <a:pt x="260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8165" y="5653269"/>
            <a:ext cx="142239" cy="1421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77616" y="5716582"/>
            <a:ext cx="1652270" cy="95250"/>
          </a:xfrm>
          <a:custGeom>
            <a:avLst/>
            <a:gdLst/>
            <a:ahLst/>
            <a:cxnLst/>
            <a:rect l="l" t="t" r="r" b="b"/>
            <a:pathLst>
              <a:path w="1652270" h="95250">
                <a:moveTo>
                  <a:pt x="1651300" y="0"/>
                </a:moveTo>
                <a:lnTo>
                  <a:pt x="0" y="79418"/>
                </a:lnTo>
                <a:lnTo>
                  <a:pt x="760" y="94909"/>
                </a:lnTo>
                <a:lnTo>
                  <a:pt x="1652024" y="15478"/>
                </a:lnTo>
                <a:lnTo>
                  <a:pt x="1651300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50983" y="4589284"/>
            <a:ext cx="242809" cy="2426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74665" y="4703593"/>
            <a:ext cx="2301240" cy="1107440"/>
          </a:xfrm>
          <a:custGeom>
            <a:avLst/>
            <a:gdLst/>
            <a:ahLst/>
            <a:cxnLst/>
            <a:rect l="l" t="t" r="r" b="b"/>
            <a:pathLst>
              <a:path w="2301240" h="1107439">
                <a:moveTo>
                  <a:pt x="2294379" y="0"/>
                </a:moveTo>
                <a:lnTo>
                  <a:pt x="0" y="1093153"/>
                </a:lnTo>
                <a:lnTo>
                  <a:pt x="6673" y="1107149"/>
                </a:lnTo>
                <a:lnTo>
                  <a:pt x="2301066" y="13995"/>
                </a:lnTo>
                <a:lnTo>
                  <a:pt x="2294379" y="0"/>
                </a:lnTo>
                <a:close/>
              </a:path>
            </a:pathLst>
          </a:custGeom>
          <a:solidFill>
            <a:srgbClr val="0585B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08571" y="5739046"/>
            <a:ext cx="124576" cy="1244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27481" y="5308527"/>
            <a:ext cx="75252" cy="751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69141" y="5342397"/>
            <a:ext cx="998219" cy="462915"/>
          </a:xfrm>
          <a:custGeom>
            <a:avLst/>
            <a:gdLst/>
            <a:ahLst/>
            <a:cxnLst/>
            <a:rect l="l" t="t" r="r" b="b"/>
            <a:pathLst>
              <a:path w="998220" h="462914">
                <a:moveTo>
                  <a:pt x="994255" y="0"/>
                </a:moveTo>
                <a:lnTo>
                  <a:pt x="0" y="455160"/>
                </a:lnTo>
                <a:lnTo>
                  <a:pt x="3426" y="462601"/>
                </a:lnTo>
                <a:lnTo>
                  <a:pt x="997667" y="7440"/>
                </a:lnTo>
                <a:lnTo>
                  <a:pt x="99425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64372" y="526242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9269" y="0"/>
                </a:moveTo>
                <a:lnTo>
                  <a:pt x="19033" y="558"/>
                </a:lnTo>
                <a:lnTo>
                  <a:pt x="10114" y="4847"/>
                </a:lnTo>
                <a:lnTo>
                  <a:pt x="3456" y="12166"/>
                </a:lnTo>
                <a:lnTo>
                  <a:pt x="0" y="21816"/>
                </a:lnTo>
                <a:lnTo>
                  <a:pt x="558" y="32043"/>
                </a:lnTo>
                <a:lnTo>
                  <a:pt x="4849" y="40955"/>
                </a:lnTo>
                <a:lnTo>
                  <a:pt x="12171" y="47612"/>
                </a:lnTo>
                <a:lnTo>
                  <a:pt x="21822" y="51073"/>
                </a:lnTo>
                <a:lnTo>
                  <a:pt x="32066" y="50512"/>
                </a:lnTo>
                <a:lnTo>
                  <a:pt x="40988" y="46221"/>
                </a:lnTo>
                <a:lnTo>
                  <a:pt x="47648" y="38901"/>
                </a:lnTo>
                <a:lnTo>
                  <a:pt x="51104" y="29256"/>
                </a:lnTo>
                <a:lnTo>
                  <a:pt x="50548" y="19027"/>
                </a:lnTo>
                <a:lnTo>
                  <a:pt x="46258" y="10112"/>
                </a:lnTo>
                <a:lnTo>
                  <a:pt x="38933" y="3455"/>
                </a:lnTo>
                <a:lnTo>
                  <a:pt x="29269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68244" y="5284809"/>
            <a:ext cx="624840" cy="520065"/>
          </a:xfrm>
          <a:custGeom>
            <a:avLst/>
            <a:gdLst/>
            <a:ahLst/>
            <a:cxnLst/>
            <a:rect l="l" t="t" r="r" b="b"/>
            <a:pathLst>
              <a:path w="624840" h="520064">
                <a:moveTo>
                  <a:pt x="619072" y="0"/>
                </a:moveTo>
                <a:lnTo>
                  <a:pt x="0" y="513320"/>
                </a:lnTo>
                <a:lnTo>
                  <a:pt x="5240" y="519620"/>
                </a:lnTo>
                <a:lnTo>
                  <a:pt x="624300" y="6300"/>
                </a:lnTo>
                <a:lnTo>
                  <a:pt x="619072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19116" y="4720235"/>
            <a:ext cx="101220" cy="1011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67619" y="4768284"/>
            <a:ext cx="805815" cy="1035685"/>
          </a:xfrm>
          <a:custGeom>
            <a:avLst/>
            <a:gdLst/>
            <a:ahLst/>
            <a:cxnLst/>
            <a:rect l="l" t="t" r="r" b="b"/>
            <a:pathLst>
              <a:path w="805815" h="1035685">
                <a:moveTo>
                  <a:pt x="798880" y="0"/>
                </a:moveTo>
                <a:lnTo>
                  <a:pt x="0" y="1030493"/>
                </a:lnTo>
                <a:lnTo>
                  <a:pt x="6483" y="1035500"/>
                </a:lnTo>
                <a:lnTo>
                  <a:pt x="805351" y="5006"/>
                </a:lnTo>
                <a:lnTo>
                  <a:pt x="79888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86697" y="4972055"/>
            <a:ext cx="75216" cy="751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66953" y="5008389"/>
            <a:ext cx="261620" cy="794385"/>
          </a:xfrm>
          <a:custGeom>
            <a:avLst/>
            <a:gdLst/>
            <a:ahLst/>
            <a:cxnLst/>
            <a:rect l="l" t="t" r="r" b="b"/>
            <a:pathLst>
              <a:path w="261620" h="794385">
                <a:moveTo>
                  <a:pt x="253445" y="0"/>
                </a:moveTo>
                <a:lnTo>
                  <a:pt x="0" y="791644"/>
                </a:lnTo>
                <a:lnTo>
                  <a:pt x="7802" y="794129"/>
                </a:lnTo>
                <a:lnTo>
                  <a:pt x="261247" y="2485"/>
                </a:lnTo>
                <a:lnTo>
                  <a:pt x="25344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40373" y="4782460"/>
            <a:ext cx="74325" cy="742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866792" y="4819149"/>
            <a:ext cx="114935" cy="982980"/>
          </a:xfrm>
          <a:custGeom>
            <a:avLst/>
            <a:gdLst/>
            <a:ahLst/>
            <a:cxnLst/>
            <a:rect l="l" t="t" r="r" b="b"/>
            <a:pathLst>
              <a:path w="114934" h="982979">
                <a:moveTo>
                  <a:pt x="106663" y="0"/>
                </a:moveTo>
                <a:lnTo>
                  <a:pt x="0" y="981689"/>
                </a:lnTo>
                <a:lnTo>
                  <a:pt x="8145" y="982564"/>
                </a:lnTo>
                <a:lnTo>
                  <a:pt x="114809" y="875"/>
                </a:lnTo>
                <a:lnTo>
                  <a:pt x="10666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672768" y="4485259"/>
            <a:ext cx="74832" cy="747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118" y="4522130"/>
            <a:ext cx="168910" cy="1280160"/>
          </a:xfrm>
          <a:custGeom>
            <a:avLst/>
            <a:gdLst/>
            <a:ahLst/>
            <a:cxnLst/>
            <a:rect l="l" t="t" r="r" b="b"/>
            <a:pathLst>
              <a:path w="168909" h="1280160">
                <a:moveTo>
                  <a:pt x="8133" y="0"/>
                </a:moveTo>
                <a:lnTo>
                  <a:pt x="0" y="1026"/>
                </a:lnTo>
                <a:lnTo>
                  <a:pt x="160674" y="1279662"/>
                </a:lnTo>
                <a:lnTo>
                  <a:pt x="168807" y="1278634"/>
                </a:lnTo>
                <a:lnTo>
                  <a:pt x="813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85373" y="5218746"/>
            <a:ext cx="75224" cy="751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19264" y="5254635"/>
            <a:ext cx="255904" cy="548640"/>
          </a:xfrm>
          <a:custGeom>
            <a:avLst/>
            <a:gdLst/>
            <a:ahLst/>
            <a:cxnLst/>
            <a:rect l="l" t="t" r="r" b="b"/>
            <a:pathLst>
              <a:path w="255904" h="548639">
                <a:moveTo>
                  <a:pt x="7461" y="0"/>
                </a:moveTo>
                <a:lnTo>
                  <a:pt x="0" y="3384"/>
                </a:lnTo>
                <a:lnTo>
                  <a:pt x="247876" y="548332"/>
                </a:lnTo>
                <a:lnTo>
                  <a:pt x="255323" y="544948"/>
                </a:lnTo>
                <a:lnTo>
                  <a:pt x="7461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04814" y="4768265"/>
            <a:ext cx="74195" cy="741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38615" y="4802925"/>
            <a:ext cx="735965" cy="1001394"/>
          </a:xfrm>
          <a:custGeom>
            <a:avLst/>
            <a:gdLst/>
            <a:ahLst/>
            <a:cxnLst/>
            <a:rect l="l" t="t" r="r" b="b"/>
            <a:pathLst>
              <a:path w="735965" h="1001395">
                <a:moveTo>
                  <a:pt x="6596" y="0"/>
                </a:moveTo>
                <a:lnTo>
                  <a:pt x="0" y="4829"/>
                </a:lnTo>
                <a:lnTo>
                  <a:pt x="728945" y="1000767"/>
                </a:lnTo>
                <a:lnTo>
                  <a:pt x="735556" y="995937"/>
                </a:lnTo>
                <a:lnTo>
                  <a:pt x="6596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9598" y="5199184"/>
            <a:ext cx="74919" cy="7484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84671" y="5233294"/>
            <a:ext cx="788670" cy="571500"/>
          </a:xfrm>
          <a:custGeom>
            <a:avLst/>
            <a:gdLst/>
            <a:ahLst/>
            <a:cxnLst/>
            <a:rect l="l" t="t" r="r" b="b"/>
            <a:pathLst>
              <a:path w="788670" h="571500">
                <a:moveTo>
                  <a:pt x="4795" y="0"/>
                </a:moveTo>
                <a:lnTo>
                  <a:pt x="0" y="6643"/>
                </a:lnTo>
                <a:lnTo>
                  <a:pt x="783794" y="571303"/>
                </a:lnTo>
                <a:lnTo>
                  <a:pt x="788589" y="564672"/>
                </a:lnTo>
                <a:lnTo>
                  <a:pt x="479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70590" y="5393242"/>
            <a:ext cx="75158" cy="750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07014" y="5426860"/>
            <a:ext cx="1265555" cy="378460"/>
          </a:xfrm>
          <a:custGeom>
            <a:avLst/>
            <a:gdLst/>
            <a:ahLst/>
            <a:cxnLst/>
            <a:rect l="l" t="t" r="r" b="b"/>
            <a:pathLst>
              <a:path w="1265554" h="378460">
                <a:moveTo>
                  <a:pt x="2310" y="0"/>
                </a:moveTo>
                <a:lnTo>
                  <a:pt x="0" y="7847"/>
                </a:lnTo>
                <a:lnTo>
                  <a:pt x="1262684" y="378341"/>
                </a:lnTo>
                <a:lnTo>
                  <a:pt x="1264993" y="370494"/>
                </a:lnTo>
                <a:lnTo>
                  <a:pt x="231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03981" y="5741568"/>
            <a:ext cx="74057" cy="739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40796" y="5789917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283" y="0"/>
                </a:lnTo>
              </a:path>
            </a:pathLst>
          </a:custGeom>
          <a:ln w="30891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36597" y="5879876"/>
            <a:ext cx="74983" cy="7491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73499" y="5797228"/>
            <a:ext cx="798195" cy="124460"/>
          </a:xfrm>
          <a:custGeom>
            <a:avLst/>
            <a:gdLst/>
            <a:ahLst/>
            <a:cxnLst/>
            <a:rect l="l" t="t" r="r" b="b"/>
            <a:pathLst>
              <a:path w="798195" h="124460">
                <a:moveTo>
                  <a:pt x="796773" y="0"/>
                </a:moveTo>
                <a:lnTo>
                  <a:pt x="0" y="116053"/>
                </a:lnTo>
                <a:lnTo>
                  <a:pt x="1179" y="124153"/>
                </a:lnTo>
                <a:lnTo>
                  <a:pt x="797953" y="8101"/>
                </a:lnTo>
                <a:lnTo>
                  <a:pt x="79677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61653" y="641608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4764" y="0"/>
                </a:moveTo>
                <a:lnTo>
                  <a:pt x="15781" y="1331"/>
                </a:lnTo>
                <a:lnTo>
                  <a:pt x="7951" y="5931"/>
                </a:lnTo>
                <a:lnTo>
                  <a:pt x="2293" y="13438"/>
                </a:lnTo>
                <a:lnTo>
                  <a:pt x="0" y="22556"/>
                </a:lnTo>
                <a:lnTo>
                  <a:pt x="1333" y="31531"/>
                </a:lnTo>
                <a:lnTo>
                  <a:pt x="5937" y="39350"/>
                </a:lnTo>
                <a:lnTo>
                  <a:pt x="13457" y="45003"/>
                </a:lnTo>
                <a:lnTo>
                  <a:pt x="22583" y="47299"/>
                </a:lnTo>
                <a:lnTo>
                  <a:pt x="31566" y="45966"/>
                </a:lnTo>
                <a:lnTo>
                  <a:pt x="39392" y="41362"/>
                </a:lnTo>
                <a:lnTo>
                  <a:pt x="45049" y="33847"/>
                </a:lnTo>
                <a:lnTo>
                  <a:pt x="47342" y="24735"/>
                </a:lnTo>
                <a:lnTo>
                  <a:pt x="46009" y="15761"/>
                </a:lnTo>
                <a:lnTo>
                  <a:pt x="41404" y="7942"/>
                </a:lnTo>
                <a:lnTo>
                  <a:pt x="33884" y="2296"/>
                </a:lnTo>
                <a:lnTo>
                  <a:pt x="24764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83602" y="5797560"/>
            <a:ext cx="1389380" cy="646430"/>
          </a:xfrm>
          <a:custGeom>
            <a:avLst/>
            <a:gdLst/>
            <a:ahLst/>
            <a:cxnLst/>
            <a:rect l="l" t="t" r="r" b="b"/>
            <a:pathLst>
              <a:path w="1389379" h="646429">
                <a:moveTo>
                  <a:pt x="1385549" y="0"/>
                </a:moveTo>
                <a:lnTo>
                  <a:pt x="0" y="638462"/>
                </a:lnTo>
                <a:lnTo>
                  <a:pt x="3439" y="645890"/>
                </a:lnTo>
                <a:lnTo>
                  <a:pt x="1388976" y="7428"/>
                </a:lnTo>
                <a:lnTo>
                  <a:pt x="1385549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03130" y="639644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7760" y="0"/>
                </a:moveTo>
                <a:lnTo>
                  <a:pt x="0" y="28424"/>
                </a:lnTo>
                <a:lnTo>
                  <a:pt x="3609" y="36815"/>
                </a:lnTo>
                <a:lnTo>
                  <a:pt x="10102" y="43242"/>
                </a:lnTo>
                <a:lnTo>
                  <a:pt x="18866" y="46813"/>
                </a:lnTo>
                <a:lnTo>
                  <a:pt x="28334" y="46701"/>
                </a:lnTo>
                <a:lnTo>
                  <a:pt x="36733" y="43098"/>
                </a:lnTo>
                <a:lnTo>
                  <a:pt x="43166" y="36611"/>
                </a:lnTo>
                <a:lnTo>
                  <a:pt x="46740" y="27849"/>
                </a:lnTo>
                <a:lnTo>
                  <a:pt x="46633" y="18387"/>
                </a:lnTo>
                <a:lnTo>
                  <a:pt x="43026" y="9993"/>
                </a:lnTo>
                <a:lnTo>
                  <a:pt x="36531" y="3565"/>
                </a:lnTo>
                <a:lnTo>
                  <a:pt x="2776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23833" y="5798139"/>
            <a:ext cx="749935" cy="625475"/>
          </a:xfrm>
          <a:custGeom>
            <a:avLst/>
            <a:gdLst/>
            <a:ahLst/>
            <a:cxnLst/>
            <a:rect l="l" t="t" r="r" b="b"/>
            <a:pathLst>
              <a:path w="749934" h="625475">
                <a:moveTo>
                  <a:pt x="744413" y="0"/>
                </a:moveTo>
                <a:lnTo>
                  <a:pt x="0" y="618559"/>
                </a:lnTo>
                <a:lnTo>
                  <a:pt x="5227" y="624860"/>
                </a:lnTo>
                <a:lnTo>
                  <a:pt x="749653" y="6287"/>
                </a:lnTo>
                <a:lnTo>
                  <a:pt x="744413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02360" y="6717183"/>
            <a:ext cx="91654" cy="91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4903" y="5798826"/>
            <a:ext cx="729615" cy="967105"/>
          </a:xfrm>
          <a:custGeom>
            <a:avLst/>
            <a:gdLst/>
            <a:ahLst/>
            <a:cxnLst/>
            <a:rect l="l" t="t" r="r" b="b"/>
            <a:pathLst>
              <a:path w="729615" h="967104">
                <a:moveTo>
                  <a:pt x="722678" y="0"/>
                </a:moveTo>
                <a:lnTo>
                  <a:pt x="0" y="961698"/>
                </a:lnTo>
                <a:lnTo>
                  <a:pt x="6546" y="966604"/>
                </a:lnTo>
                <a:lnTo>
                  <a:pt x="729225" y="4906"/>
                </a:lnTo>
                <a:lnTo>
                  <a:pt x="72267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20490" y="6461430"/>
            <a:ext cx="96263" cy="961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64854" y="5799669"/>
            <a:ext cx="309880" cy="711835"/>
          </a:xfrm>
          <a:custGeom>
            <a:avLst/>
            <a:gdLst/>
            <a:ahLst/>
            <a:cxnLst/>
            <a:rect l="l" t="t" r="r" b="b"/>
            <a:pathLst>
              <a:path w="309879" h="711834">
                <a:moveTo>
                  <a:pt x="302240" y="0"/>
                </a:moveTo>
                <a:lnTo>
                  <a:pt x="0" y="708245"/>
                </a:lnTo>
                <a:lnTo>
                  <a:pt x="7536" y="711452"/>
                </a:lnTo>
                <a:lnTo>
                  <a:pt x="309764" y="3219"/>
                </a:lnTo>
                <a:lnTo>
                  <a:pt x="302240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57288" y="6946052"/>
            <a:ext cx="117972" cy="1178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712213" y="5800751"/>
            <a:ext cx="163195" cy="1205230"/>
          </a:xfrm>
          <a:custGeom>
            <a:avLst/>
            <a:gdLst/>
            <a:ahLst/>
            <a:cxnLst/>
            <a:rect l="l" t="t" r="r" b="b"/>
            <a:pathLst>
              <a:path w="163195" h="1205229">
                <a:moveTo>
                  <a:pt x="154597" y="0"/>
                </a:moveTo>
                <a:lnTo>
                  <a:pt x="0" y="1203717"/>
                </a:lnTo>
                <a:lnTo>
                  <a:pt x="8133" y="1204770"/>
                </a:lnTo>
                <a:lnTo>
                  <a:pt x="162704" y="1052"/>
                </a:lnTo>
                <a:lnTo>
                  <a:pt x="15459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35855" y="66274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4088" y="0"/>
                </a:moveTo>
                <a:lnTo>
                  <a:pt x="14554" y="2452"/>
                </a:lnTo>
                <a:lnTo>
                  <a:pt x="6416" y="8584"/>
                </a:lnTo>
                <a:lnTo>
                  <a:pt x="1297" y="17392"/>
                </a:lnTo>
                <a:lnTo>
                  <a:pt x="0" y="27140"/>
                </a:lnTo>
                <a:lnTo>
                  <a:pt x="2455" y="36664"/>
                </a:lnTo>
                <a:lnTo>
                  <a:pt x="8599" y="44801"/>
                </a:lnTo>
                <a:lnTo>
                  <a:pt x="17413" y="49921"/>
                </a:lnTo>
                <a:lnTo>
                  <a:pt x="27168" y="51218"/>
                </a:lnTo>
                <a:lnTo>
                  <a:pt x="36698" y="48766"/>
                </a:lnTo>
                <a:lnTo>
                  <a:pt x="44834" y="42633"/>
                </a:lnTo>
                <a:lnTo>
                  <a:pt x="49958" y="33819"/>
                </a:lnTo>
                <a:lnTo>
                  <a:pt x="51257" y="24069"/>
                </a:lnTo>
                <a:lnTo>
                  <a:pt x="48802" y="14547"/>
                </a:lnTo>
                <a:lnTo>
                  <a:pt x="42664" y="6416"/>
                </a:lnTo>
                <a:lnTo>
                  <a:pt x="33848" y="1297"/>
                </a:lnTo>
                <a:lnTo>
                  <a:pt x="2408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866787" y="5800848"/>
            <a:ext cx="99060" cy="852805"/>
          </a:xfrm>
          <a:custGeom>
            <a:avLst/>
            <a:gdLst/>
            <a:ahLst/>
            <a:cxnLst/>
            <a:rect l="l" t="t" r="r" b="b"/>
            <a:pathLst>
              <a:path w="99059" h="852804">
                <a:moveTo>
                  <a:pt x="8145" y="0"/>
                </a:moveTo>
                <a:lnTo>
                  <a:pt x="0" y="862"/>
                </a:lnTo>
                <a:lnTo>
                  <a:pt x="90627" y="852592"/>
                </a:lnTo>
                <a:lnTo>
                  <a:pt x="98771" y="851730"/>
                </a:lnTo>
                <a:lnTo>
                  <a:pt x="814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90558" y="7025853"/>
            <a:ext cx="105144" cy="1050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67010" y="5799863"/>
            <a:ext cx="480059" cy="1280160"/>
          </a:xfrm>
          <a:custGeom>
            <a:avLst/>
            <a:gdLst/>
            <a:ahLst/>
            <a:cxnLst/>
            <a:rect l="l" t="t" r="r" b="b"/>
            <a:pathLst>
              <a:path w="480059" h="1280159">
                <a:moveTo>
                  <a:pt x="7688" y="0"/>
                </a:moveTo>
                <a:lnTo>
                  <a:pt x="0" y="2825"/>
                </a:lnTo>
                <a:lnTo>
                  <a:pt x="472278" y="1279940"/>
                </a:lnTo>
                <a:lnTo>
                  <a:pt x="479954" y="1277100"/>
                </a:lnTo>
                <a:lnTo>
                  <a:pt x="768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304845" y="6371856"/>
            <a:ext cx="114464" cy="1143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867631" y="5798764"/>
            <a:ext cx="497840" cy="633095"/>
          </a:xfrm>
          <a:custGeom>
            <a:avLst/>
            <a:gdLst/>
            <a:ahLst/>
            <a:cxnLst/>
            <a:rect l="l" t="t" r="r" b="b"/>
            <a:pathLst>
              <a:path w="497840" h="633095">
                <a:moveTo>
                  <a:pt x="6457" y="0"/>
                </a:moveTo>
                <a:lnTo>
                  <a:pt x="0" y="5045"/>
                </a:lnTo>
                <a:lnTo>
                  <a:pt x="491222" y="632795"/>
                </a:lnTo>
                <a:lnTo>
                  <a:pt x="497667" y="627763"/>
                </a:lnTo>
                <a:lnTo>
                  <a:pt x="645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686812" y="638444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3307" y="0"/>
                </a:moveTo>
                <a:lnTo>
                  <a:pt x="13861" y="2398"/>
                </a:lnTo>
                <a:lnTo>
                  <a:pt x="6329" y="8033"/>
                </a:lnTo>
                <a:lnTo>
                  <a:pt x="1460" y="16079"/>
                </a:lnTo>
                <a:lnTo>
                  <a:pt x="0" y="25708"/>
                </a:lnTo>
                <a:lnTo>
                  <a:pt x="2395" y="35147"/>
                </a:lnTo>
                <a:lnTo>
                  <a:pt x="8036" y="42675"/>
                </a:lnTo>
                <a:lnTo>
                  <a:pt x="16091" y="47542"/>
                </a:lnTo>
                <a:lnTo>
                  <a:pt x="25730" y="48995"/>
                </a:lnTo>
                <a:lnTo>
                  <a:pt x="35172" y="46598"/>
                </a:lnTo>
                <a:lnTo>
                  <a:pt x="42708" y="40965"/>
                </a:lnTo>
                <a:lnTo>
                  <a:pt x="47581" y="32920"/>
                </a:lnTo>
                <a:lnTo>
                  <a:pt x="49037" y="23286"/>
                </a:lnTo>
                <a:lnTo>
                  <a:pt x="46637" y="13849"/>
                </a:lnTo>
                <a:lnTo>
                  <a:pt x="40997" y="6324"/>
                </a:lnTo>
                <a:lnTo>
                  <a:pt x="32944" y="1458"/>
                </a:lnTo>
                <a:lnTo>
                  <a:pt x="23307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68455" y="5797972"/>
            <a:ext cx="845819" cy="614680"/>
          </a:xfrm>
          <a:custGeom>
            <a:avLst/>
            <a:gdLst/>
            <a:ahLst/>
            <a:cxnLst/>
            <a:rect l="l" t="t" r="r" b="b"/>
            <a:pathLst>
              <a:path w="845820" h="614679">
                <a:moveTo>
                  <a:pt x="4808" y="0"/>
                </a:moveTo>
                <a:lnTo>
                  <a:pt x="0" y="6617"/>
                </a:lnTo>
                <a:lnTo>
                  <a:pt x="840482" y="614288"/>
                </a:lnTo>
                <a:lnTo>
                  <a:pt x="845277" y="607658"/>
                </a:lnTo>
                <a:lnTo>
                  <a:pt x="4808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23618" y="6344464"/>
            <a:ext cx="74936" cy="748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69054" y="5797605"/>
            <a:ext cx="1194435" cy="588010"/>
          </a:xfrm>
          <a:custGeom>
            <a:avLst/>
            <a:gdLst/>
            <a:ahLst/>
            <a:cxnLst/>
            <a:rect l="l" t="t" r="r" b="b"/>
            <a:pathLst>
              <a:path w="1194434" h="588010">
                <a:moveTo>
                  <a:pt x="3604" y="0"/>
                </a:moveTo>
                <a:lnTo>
                  <a:pt x="0" y="7352"/>
                </a:lnTo>
                <a:lnTo>
                  <a:pt x="1190238" y="587959"/>
                </a:lnTo>
                <a:lnTo>
                  <a:pt x="1193829" y="580605"/>
                </a:lnTo>
                <a:lnTo>
                  <a:pt x="3604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81748" y="5969230"/>
            <a:ext cx="74223" cy="741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69903" y="5797310"/>
            <a:ext cx="850265" cy="213360"/>
          </a:xfrm>
          <a:custGeom>
            <a:avLst/>
            <a:gdLst/>
            <a:ahLst/>
            <a:cxnLst/>
            <a:rect l="l" t="t" r="r" b="b"/>
            <a:pathLst>
              <a:path w="850265" h="213360">
                <a:moveTo>
                  <a:pt x="1915" y="0"/>
                </a:moveTo>
                <a:lnTo>
                  <a:pt x="0" y="7948"/>
                </a:lnTo>
                <a:lnTo>
                  <a:pt x="847992" y="212965"/>
                </a:lnTo>
                <a:lnTo>
                  <a:pt x="849922" y="205016"/>
                </a:lnTo>
                <a:lnTo>
                  <a:pt x="1915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131205" y="5524399"/>
            <a:ext cx="128252" cy="1281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870206" y="5584433"/>
            <a:ext cx="1325880" cy="220979"/>
          </a:xfrm>
          <a:custGeom>
            <a:avLst/>
            <a:gdLst/>
            <a:ahLst/>
            <a:cxnLst/>
            <a:rect l="l" t="t" r="r" b="b"/>
            <a:pathLst>
              <a:path w="1325879" h="220979">
                <a:moveTo>
                  <a:pt x="1324472" y="0"/>
                </a:moveTo>
                <a:lnTo>
                  <a:pt x="0" y="212811"/>
                </a:lnTo>
                <a:lnTo>
                  <a:pt x="1306" y="220887"/>
                </a:lnTo>
                <a:lnTo>
                  <a:pt x="1325779" y="8074"/>
                </a:lnTo>
                <a:lnTo>
                  <a:pt x="1324472" y="0"/>
                </a:lnTo>
                <a:close/>
              </a:path>
            </a:pathLst>
          </a:custGeom>
          <a:solidFill>
            <a:srgbClr val="0585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87452" y="5692931"/>
            <a:ext cx="200080" cy="19990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009230" y="4434044"/>
            <a:ext cx="120835" cy="1207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82623" y="4489983"/>
            <a:ext cx="1191895" cy="1307465"/>
          </a:xfrm>
          <a:custGeom>
            <a:avLst/>
            <a:gdLst/>
            <a:ahLst/>
            <a:cxnLst/>
            <a:rect l="l" t="t" r="r" b="b"/>
            <a:pathLst>
              <a:path w="1191895" h="1307464">
                <a:moveTo>
                  <a:pt x="1182143" y="0"/>
                </a:moveTo>
                <a:lnTo>
                  <a:pt x="0" y="1298473"/>
                </a:lnTo>
                <a:lnTo>
                  <a:pt x="9730" y="1307321"/>
                </a:lnTo>
                <a:lnTo>
                  <a:pt x="1191887" y="8848"/>
                </a:lnTo>
                <a:lnTo>
                  <a:pt x="1182143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37492" y="4603599"/>
            <a:ext cx="82164" cy="8209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81634" y="4641645"/>
            <a:ext cx="603250" cy="1154430"/>
          </a:xfrm>
          <a:custGeom>
            <a:avLst/>
            <a:gdLst/>
            <a:ahLst/>
            <a:cxnLst/>
            <a:rect l="l" t="t" r="r" b="b"/>
            <a:pathLst>
              <a:path w="603250" h="1154429">
                <a:moveTo>
                  <a:pt x="591096" y="0"/>
                </a:moveTo>
                <a:lnTo>
                  <a:pt x="0" y="1148232"/>
                </a:lnTo>
                <a:lnTo>
                  <a:pt x="11709" y="1154240"/>
                </a:lnTo>
                <a:lnTo>
                  <a:pt x="602781" y="5995"/>
                </a:lnTo>
                <a:lnTo>
                  <a:pt x="59109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336845" y="3686040"/>
            <a:ext cx="162565" cy="162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81128" y="3765590"/>
            <a:ext cx="543560" cy="2029460"/>
          </a:xfrm>
          <a:custGeom>
            <a:avLst/>
            <a:gdLst/>
            <a:ahLst/>
            <a:cxnLst/>
            <a:rect l="l" t="t" r="r" b="b"/>
            <a:pathLst>
              <a:path w="543559" h="2029460">
                <a:moveTo>
                  <a:pt x="530641" y="0"/>
                </a:moveTo>
                <a:lnTo>
                  <a:pt x="0" y="2025632"/>
                </a:lnTo>
                <a:lnTo>
                  <a:pt x="12725" y="2028953"/>
                </a:lnTo>
                <a:lnTo>
                  <a:pt x="543366" y="3321"/>
                </a:lnTo>
                <a:lnTo>
                  <a:pt x="53064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02362" y="4403168"/>
            <a:ext cx="120837" cy="12073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56225" y="4462915"/>
            <a:ext cx="138430" cy="1330960"/>
          </a:xfrm>
          <a:custGeom>
            <a:avLst/>
            <a:gdLst/>
            <a:ahLst/>
            <a:cxnLst/>
            <a:rect l="l" t="t" r="r" b="b"/>
            <a:pathLst>
              <a:path w="138429" h="1330960">
                <a:moveTo>
                  <a:pt x="13106" y="0"/>
                </a:moveTo>
                <a:lnTo>
                  <a:pt x="0" y="1229"/>
                </a:lnTo>
                <a:lnTo>
                  <a:pt x="124717" y="1330582"/>
                </a:lnTo>
                <a:lnTo>
                  <a:pt x="137811" y="1329353"/>
                </a:lnTo>
                <a:lnTo>
                  <a:pt x="1310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66191" y="4215292"/>
            <a:ext cx="119727" cy="11962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419759" y="4273193"/>
            <a:ext cx="474345" cy="1522095"/>
          </a:xfrm>
          <a:custGeom>
            <a:avLst/>
            <a:gdLst/>
            <a:ahLst/>
            <a:cxnLst/>
            <a:rect l="l" t="t" r="r" b="b"/>
            <a:pathLst>
              <a:path w="474345" h="1522095">
                <a:moveTo>
                  <a:pt x="12585" y="0"/>
                </a:moveTo>
                <a:lnTo>
                  <a:pt x="0" y="3829"/>
                </a:lnTo>
                <a:lnTo>
                  <a:pt x="461444" y="1521604"/>
                </a:lnTo>
                <a:lnTo>
                  <a:pt x="474017" y="1517777"/>
                </a:lnTo>
                <a:lnTo>
                  <a:pt x="12585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83729" y="3944654"/>
            <a:ext cx="120012" cy="1199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38048" y="4001301"/>
            <a:ext cx="1055370" cy="1795145"/>
          </a:xfrm>
          <a:custGeom>
            <a:avLst/>
            <a:gdLst/>
            <a:ahLst/>
            <a:cxnLst/>
            <a:rect l="l" t="t" r="r" b="b"/>
            <a:pathLst>
              <a:path w="1055370" h="1795145">
                <a:moveTo>
                  <a:pt x="11367" y="0"/>
                </a:moveTo>
                <a:lnTo>
                  <a:pt x="0" y="6616"/>
                </a:lnTo>
                <a:lnTo>
                  <a:pt x="1043760" y="1794896"/>
                </a:lnTo>
                <a:lnTo>
                  <a:pt x="1055129" y="1788279"/>
                </a:lnTo>
                <a:lnTo>
                  <a:pt x="1136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17157" y="5083289"/>
            <a:ext cx="120810" cy="12071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73121" y="5138797"/>
            <a:ext cx="718820" cy="659130"/>
          </a:xfrm>
          <a:custGeom>
            <a:avLst/>
            <a:gdLst/>
            <a:ahLst/>
            <a:cxnLst/>
            <a:rect l="l" t="t" r="r" b="b"/>
            <a:pathLst>
              <a:path w="718820" h="659129">
                <a:moveTo>
                  <a:pt x="8881" y="0"/>
                </a:moveTo>
                <a:lnTo>
                  <a:pt x="0" y="9696"/>
                </a:lnTo>
                <a:lnTo>
                  <a:pt x="709927" y="658934"/>
                </a:lnTo>
                <a:lnTo>
                  <a:pt x="718809" y="649236"/>
                </a:lnTo>
                <a:lnTo>
                  <a:pt x="888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22635" y="4720483"/>
            <a:ext cx="119287" cy="11917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78927" y="4774425"/>
            <a:ext cx="1711960" cy="1024255"/>
          </a:xfrm>
          <a:custGeom>
            <a:avLst/>
            <a:gdLst/>
            <a:ahLst/>
            <a:cxnLst/>
            <a:rect l="l" t="t" r="r" b="b"/>
            <a:pathLst>
              <a:path w="1711959" h="1024254">
                <a:moveTo>
                  <a:pt x="6711" y="0"/>
                </a:moveTo>
                <a:lnTo>
                  <a:pt x="0" y="11294"/>
                </a:lnTo>
                <a:lnTo>
                  <a:pt x="1705198" y="1024103"/>
                </a:lnTo>
                <a:lnTo>
                  <a:pt x="1711921" y="1012809"/>
                </a:lnTo>
                <a:lnTo>
                  <a:pt x="671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13029" y="5391777"/>
            <a:ext cx="120329" cy="1202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71744" y="5445473"/>
            <a:ext cx="1517650" cy="354330"/>
          </a:xfrm>
          <a:custGeom>
            <a:avLst/>
            <a:gdLst/>
            <a:ahLst/>
            <a:cxnLst/>
            <a:rect l="l" t="t" r="r" b="b"/>
            <a:pathLst>
              <a:path w="1517650" h="354329">
                <a:moveTo>
                  <a:pt x="2893" y="0"/>
                </a:moveTo>
                <a:lnTo>
                  <a:pt x="0" y="12828"/>
                </a:lnTo>
                <a:lnTo>
                  <a:pt x="1514302" y="353824"/>
                </a:lnTo>
                <a:lnTo>
                  <a:pt x="1517195" y="340996"/>
                </a:lnTo>
                <a:lnTo>
                  <a:pt x="2893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27601" y="5979954"/>
            <a:ext cx="120784" cy="12067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87223" y="5786359"/>
            <a:ext cx="2101215" cy="260985"/>
          </a:xfrm>
          <a:custGeom>
            <a:avLst/>
            <a:gdLst/>
            <a:ahLst/>
            <a:cxnLst/>
            <a:rect l="l" t="t" r="r" b="b"/>
            <a:pathLst>
              <a:path w="2101215" h="260985">
                <a:moveTo>
                  <a:pt x="2099487" y="0"/>
                </a:moveTo>
                <a:lnTo>
                  <a:pt x="0" y="247418"/>
                </a:lnTo>
                <a:lnTo>
                  <a:pt x="1548" y="260450"/>
                </a:lnTo>
                <a:lnTo>
                  <a:pt x="2101047" y="13044"/>
                </a:lnTo>
                <a:lnTo>
                  <a:pt x="209948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78311" y="5970291"/>
            <a:ext cx="119346" cy="1192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235732" y="5786713"/>
            <a:ext cx="654050" cy="249554"/>
          </a:xfrm>
          <a:custGeom>
            <a:avLst/>
            <a:gdLst/>
            <a:ahLst/>
            <a:cxnLst/>
            <a:rect l="l" t="t" r="r" b="b"/>
            <a:pathLst>
              <a:path w="654050" h="249554">
                <a:moveTo>
                  <a:pt x="649511" y="0"/>
                </a:moveTo>
                <a:lnTo>
                  <a:pt x="0" y="237023"/>
                </a:lnTo>
                <a:lnTo>
                  <a:pt x="4504" y="249370"/>
                </a:lnTo>
                <a:lnTo>
                  <a:pt x="654014" y="12346"/>
                </a:lnTo>
                <a:lnTo>
                  <a:pt x="64951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23155" y="6405864"/>
            <a:ext cx="120291" cy="1201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779869" y="5787276"/>
            <a:ext cx="1111250" cy="684530"/>
          </a:xfrm>
          <a:custGeom>
            <a:avLst/>
            <a:gdLst/>
            <a:ahLst/>
            <a:cxnLst/>
            <a:rect l="l" t="t" r="r" b="b"/>
            <a:pathLst>
              <a:path w="1111250" h="684529">
                <a:moveTo>
                  <a:pt x="1104192" y="0"/>
                </a:moveTo>
                <a:lnTo>
                  <a:pt x="0" y="673068"/>
                </a:lnTo>
                <a:lnTo>
                  <a:pt x="6851" y="684287"/>
                </a:lnTo>
                <a:lnTo>
                  <a:pt x="1111042" y="11219"/>
                </a:lnTo>
                <a:lnTo>
                  <a:pt x="1104192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04695" y="7570548"/>
            <a:ext cx="76036" cy="759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37844" y="5788474"/>
            <a:ext cx="1654810" cy="1824989"/>
          </a:xfrm>
          <a:custGeom>
            <a:avLst/>
            <a:gdLst/>
            <a:ahLst/>
            <a:cxnLst/>
            <a:rect l="l" t="t" r="r" b="b"/>
            <a:pathLst>
              <a:path w="1654809" h="1824990">
                <a:moveTo>
                  <a:pt x="1644768" y="0"/>
                </a:moveTo>
                <a:lnTo>
                  <a:pt x="0" y="1815635"/>
                </a:lnTo>
                <a:lnTo>
                  <a:pt x="9757" y="1824470"/>
                </a:lnTo>
                <a:lnTo>
                  <a:pt x="1654524" y="8822"/>
                </a:lnTo>
                <a:lnTo>
                  <a:pt x="164476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39892" y="7137924"/>
            <a:ext cx="75327" cy="7527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71706" y="5789886"/>
            <a:ext cx="721995" cy="1388745"/>
          </a:xfrm>
          <a:custGeom>
            <a:avLst/>
            <a:gdLst/>
            <a:ahLst/>
            <a:cxnLst/>
            <a:rect l="l" t="t" r="r" b="b"/>
            <a:pathLst>
              <a:path w="721995" h="1388745">
                <a:moveTo>
                  <a:pt x="709928" y="0"/>
                </a:moveTo>
                <a:lnTo>
                  <a:pt x="0" y="1382670"/>
                </a:lnTo>
                <a:lnTo>
                  <a:pt x="11697" y="1388678"/>
                </a:lnTo>
                <a:lnTo>
                  <a:pt x="721638" y="5995"/>
                </a:lnTo>
                <a:lnTo>
                  <a:pt x="70992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52437" y="7595344"/>
            <a:ext cx="147238" cy="1471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9668" y="5791322"/>
            <a:ext cx="474345" cy="1879600"/>
          </a:xfrm>
          <a:custGeom>
            <a:avLst/>
            <a:gdLst/>
            <a:ahLst/>
            <a:cxnLst/>
            <a:rect l="l" t="t" r="r" b="b"/>
            <a:pathLst>
              <a:path w="474345" h="1879600">
                <a:moveTo>
                  <a:pt x="461431" y="0"/>
                </a:moveTo>
                <a:lnTo>
                  <a:pt x="0" y="1876012"/>
                </a:lnTo>
                <a:lnTo>
                  <a:pt x="12763" y="1879144"/>
                </a:lnTo>
                <a:lnTo>
                  <a:pt x="474207" y="3130"/>
                </a:lnTo>
                <a:lnTo>
                  <a:pt x="461431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10116" y="6952377"/>
            <a:ext cx="154763" cy="1546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87497" y="57928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802"/>
                </a:lnTo>
              </a:path>
            </a:pathLst>
          </a:custGeom>
          <a:ln w="13157">
            <a:solidFill>
              <a:srgbClr val="058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323258" y="7574109"/>
            <a:ext cx="189746" cy="18958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81168" y="5791100"/>
            <a:ext cx="543560" cy="1879600"/>
          </a:xfrm>
          <a:custGeom>
            <a:avLst/>
            <a:gdLst/>
            <a:ahLst/>
            <a:cxnLst/>
            <a:rect l="l" t="t" r="r" b="b"/>
            <a:pathLst>
              <a:path w="543559" h="1879600">
                <a:moveTo>
                  <a:pt x="12649" y="0"/>
                </a:moveTo>
                <a:lnTo>
                  <a:pt x="0" y="3562"/>
                </a:lnTo>
                <a:lnTo>
                  <a:pt x="530628" y="1879587"/>
                </a:lnTo>
                <a:lnTo>
                  <a:pt x="543303" y="1876013"/>
                </a:lnTo>
                <a:lnTo>
                  <a:pt x="12649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517382" y="6953331"/>
            <a:ext cx="82269" cy="8219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81743" y="5789684"/>
            <a:ext cx="682625" cy="1208405"/>
          </a:xfrm>
          <a:custGeom>
            <a:avLst/>
            <a:gdLst/>
            <a:ahLst/>
            <a:cxnLst/>
            <a:rect l="l" t="t" r="r" b="b"/>
            <a:pathLst>
              <a:path w="682625" h="1208404">
                <a:moveTo>
                  <a:pt x="11496" y="0"/>
                </a:moveTo>
                <a:lnTo>
                  <a:pt x="0" y="6402"/>
                </a:lnTo>
                <a:lnTo>
                  <a:pt x="671028" y="1207938"/>
                </a:lnTo>
                <a:lnTo>
                  <a:pt x="682510" y="1201549"/>
                </a:lnTo>
                <a:lnTo>
                  <a:pt x="11496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306258" y="7298354"/>
            <a:ext cx="168908" cy="16876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82720" y="5788376"/>
            <a:ext cx="1513205" cy="1598930"/>
          </a:xfrm>
          <a:custGeom>
            <a:avLst/>
            <a:gdLst/>
            <a:ahLst/>
            <a:cxnLst/>
            <a:rect l="l" t="t" r="r" b="b"/>
            <a:pathLst>
              <a:path w="1513204" h="1598929">
                <a:moveTo>
                  <a:pt x="9540" y="0"/>
                </a:moveTo>
                <a:lnTo>
                  <a:pt x="0" y="9025"/>
                </a:lnTo>
                <a:lnTo>
                  <a:pt x="1503212" y="1598880"/>
                </a:lnTo>
                <a:lnTo>
                  <a:pt x="1512766" y="1589841"/>
                </a:lnTo>
                <a:lnTo>
                  <a:pt x="9540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917364" y="6319521"/>
            <a:ext cx="183702" cy="18354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84313" y="5787126"/>
            <a:ext cx="1128395" cy="629920"/>
          </a:xfrm>
          <a:custGeom>
            <a:avLst/>
            <a:gdLst/>
            <a:ahLst/>
            <a:cxnLst/>
            <a:rect l="l" t="t" r="r" b="b"/>
            <a:pathLst>
              <a:path w="1128395" h="629920">
                <a:moveTo>
                  <a:pt x="6357" y="0"/>
                </a:moveTo>
                <a:lnTo>
                  <a:pt x="0" y="11510"/>
                </a:lnTo>
                <a:lnTo>
                  <a:pt x="1121738" y="629918"/>
                </a:lnTo>
                <a:lnTo>
                  <a:pt x="1128082" y="618420"/>
                </a:lnTo>
                <a:lnTo>
                  <a:pt x="6357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473257" y="6122391"/>
            <a:ext cx="78769" cy="7869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86031" y="5786478"/>
            <a:ext cx="1628139" cy="382270"/>
          </a:xfrm>
          <a:custGeom>
            <a:avLst/>
            <a:gdLst/>
            <a:ahLst/>
            <a:cxnLst/>
            <a:rect l="l" t="t" r="r" b="b"/>
            <a:pathLst>
              <a:path w="1628140" h="382270">
                <a:moveTo>
                  <a:pt x="2918" y="0"/>
                </a:moveTo>
                <a:lnTo>
                  <a:pt x="0" y="12815"/>
                </a:lnTo>
                <a:lnTo>
                  <a:pt x="1625165" y="381662"/>
                </a:lnTo>
                <a:lnTo>
                  <a:pt x="1628071" y="368846"/>
                </a:lnTo>
                <a:lnTo>
                  <a:pt x="2918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952157" y="5841376"/>
            <a:ext cx="120508" cy="1204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87168" y="5786322"/>
            <a:ext cx="2125980" cy="121920"/>
          </a:xfrm>
          <a:custGeom>
            <a:avLst/>
            <a:gdLst/>
            <a:ahLst/>
            <a:cxnLst/>
            <a:rect l="l" t="t" r="r" b="b"/>
            <a:pathLst>
              <a:path w="2125979" h="121920">
                <a:moveTo>
                  <a:pt x="660" y="0"/>
                </a:moveTo>
                <a:lnTo>
                  <a:pt x="0" y="13120"/>
                </a:lnTo>
                <a:lnTo>
                  <a:pt x="2124913" y="121808"/>
                </a:lnTo>
                <a:lnTo>
                  <a:pt x="2125585" y="108687"/>
                </a:lnTo>
                <a:lnTo>
                  <a:pt x="660" y="0"/>
                </a:lnTo>
                <a:close/>
              </a:path>
            </a:pathLst>
          </a:custGeom>
          <a:solidFill>
            <a:srgbClr val="05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34603" y="3623208"/>
            <a:ext cx="4058597" cy="31431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1367107" y="2618483"/>
            <a:ext cx="4699000" cy="29718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155"/>
              </a:spcBef>
            </a:pPr>
            <a:r>
              <a:rPr spc="15" dirty="0"/>
              <a:t>TRADE  ENTERPRISES  </a:t>
            </a:r>
            <a:r>
              <a:rPr spc="10" dirty="0"/>
              <a:t>CHARACTERISTICS:  </a:t>
            </a:r>
            <a:r>
              <a:rPr b="1" spc="-35" dirty="0">
                <a:latin typeface="Helvetica"/>
                <a:cs typeface="Helvetica"/>
              </a:rPr>
              <a:t>COSTA </a:t>
            </a:r>
            <a:r>
              <a:rPr b="1" spc="10" dirty="0">
                <a:latin typeface="Helvetica"/>
                <a:cs typeface="Helvetica"/>
              </a:rPr>
              <a:t>RICAN  </a:t>
            </a:r>
            <a:r>
              <a:rPr b="1" spc="15" dirty="0">
                <a:latin typeface="Helvetica"/>
                <a:cs typeface="Helvetica"/>
              </a:rPr>
              <a:t>EXPERIENCE</a:t>
            </a:r>
          </a:p>
        </p:txBody>
      </p:sp>
      <p:sp>
        <p:nvSpPr>
          <p:cNvPr id="142" name="object 142"/>
          <p:cNvSpPr/>
          <p:nvPr/>
        </p:nvSpPr>
        <p:spPr>
          <a:xfrm>
            <a:off x="2045590" y="1376876"/>
            <a:ext cx="117475" cy="147320"/>
          </a:xfrm>
          <a:custGeom>
            <a:avLst/>
            <a:gdLst/>
            <a:ahLst/>
            <a:cxnLst/>
            <a:rect l="l" t="t" r="r" b="b"/>
            <a:pathLst>
              <a:path w="117475" h="147319">
                <a:moveTo>
                  <a:pt x="66686" y="0"/>
                </a:moveTo>
                <a:lnTo>
                  <a:pt x="0" y="0"/>
                </a:lnTo>
                <a:lnTo>
                  <a:pt x="0" y="147236"/>
                </a:lnTo>
                <a:lnTo>
                  <a:pt x="62054" y="147236"/>
                </a:lnTo>
                <a:lnTo>
                  <a:pt x="74244" y="146513"/>
                </a:lnTo>
                <a:lnTo>
                  <a:pt x="85023" y="144342"/>
                </a:lnTo>
                <a:lnTo>
                  <a:pt x="94393" y="140722"/>
                </a:lnTo>
                <a:lnTo>
                  <a:pt x="102350" y="135649"/>
                </a:lnTo>
                <a:lnTo>
                  <a:pt x="107800" y="130199"/>
                </a:lnTo>
                <a:lnTo>
                  <a:pt x="20553" y="130199"/>
                </a:lnTo>
                <a:lnTo>
                  <a:pt x="20553" y="78821"/>
                </a:lnTo>
                <a:lnTo>
                  <a:pt x="106957" y="78821"/>
                </a:lnTo>
                <a:lnTo>
                  <a:pt x="102007" y="74435"/>
                </a:lnTo>
                <a:lnTo>
                  <a:pt x="98264" y="71823"/>
                </a:lnTo>
                <a:lnTo>
                  <a:pt x="93912" y="69644"/>
                </a:lnTo>
                <a:lnTo>
                  <a:pt x="88888" y="67906"/>
                </a:lnTo>
                <a:lnTo>
                  <a:pt x="91349" y="66779"/>
                </a:lnTo>
                <a:lnTo>
                  <a:pt x="93672" y="65397"/>
                </a:lnTo>
                <a:lnTo>
                  <a:pt x="95816" y="63799"/>
                </a:lnTo>
                <a:lnTo>
                  <a:pt x="97024" y="62684"/>
                </a:lnTo>
                <a:lnTo>
                  <a:pt x="20553" y="62684"/>
                </a:lnTo>
                <a:lnTo>
                  <a:pt x="20553" y="17037"/>
                </a:lnTo>
                <a:lnTo>
                  <a:pt x="104484" y="17037"/>
                </a:lnTo>
                <a:lnTo>
                  <a:pt x="103155" y="14896"/>
                </a:lnTo>
                <a:lnTo>
                  <a:pt x="97960" y="9696"/>
                </a:lnTo>
                <a:lnTo>
                  <a:pt x="91564" y="5459"/>
                </a:lnTo>
                <a:lnTo>
                  <a:pt x="84216" y="2428"/>
                </a:lnTo>
                <a:lnTo>
                  <a:pt x="75922" y="607"/>
                </a:lnTo>
                <a:lnTo>
                  <a:pt x="66686" y="0"/>
                </a:lnTo>
                <a:close/>
              </a:path>
              <a:path w="117475" h="147319">
                <a:moveTo>
                  <a:pt x="106957" y="78821"/>
                </a:moveTo>
                <a:lnTo>
                  <a:pt x="60925" y="78821"/>
                </a:lnTo>
                <a:lnTo>
                  <a:pt x="69489" y="79182"/>
                </a:lnTo>
                <a:lnTo>
                  <a:pt x="76834" y="80263"/>
                </a:lnTo>
                <a:lnTo>
                  <a:pt x="82958" y="82062"/>
                </a:lnTo>
                <a:lnTo>
                  <a:pt x="87861" y="84576"/>
                </a:lnTo>
                <a:lnTo>
                  <a:pt x="93558" y="88417"/>
                </a:lnTo>
                <a:lnTo>
                  <a:pt x="96424" y="94476"/>
                </a:lnTo>
                <a:lnTo>
                  <a:pt x="96424" y="112236"/>
                </a:lnTo>
                <a:lnTo>
                  <a:pt x="62346" y="130199"/>
                </a:lnTo>
                <a:lnTo>
                  <a:pt x="107800" y="130199"/>
                </a:lnTo>
                <a:lnTo>
                  <a:pt x="108696" y="129303"/>
                </a:lnTo>
                <a:lnTo>
                  <a:pt x="113233" y="121840"/>
                </a:lnTo>
                <a:lnTo>
                  <a:pt x="115956" y="113258"/>
                </a:lnTo>
                <a:lnTo>
                  <a:pt x="116865" y="103553"/>
                </a:lnTo>
                <a:lnTo>
                  <a:pt x="115935" y="94751"/>
                </a:lnTo>
                <a:lnTo>
                  <a:pt x="113147" y="86964"/>
                </a:lnTo>
                <a:lnTo>
                  <a:pt x="108503" y="80191"/>
                </a:lnTo>
                <a:lnTo>
                  <a:pt x="106957" y="78821"/>
                </a:lnTo>
                <a:close/>
              </a:path>
              <a:path w="117475" h="147319">
                <a:moveTo>
                  <a:pt x="104484" y="17037"/>
                </a:moveTo>
                <a:lnTo>
                  <a:pt x="70073" y="17037"/>
                </a:lnTo>
                <a:lnTo>
                  <a:pt x="77533" y="18747"/>
                </a:lnTo>
                <a:lnTo>
                  <a:pt x="87024" y="25618"/>
                </a:lnTo>
                <a:lnTo>
                  <a:pt x="89409" y="31031"/>
                </a:lnTo>
                <a:lnTo>
                  <a:pt x="89409" y="46762"/>
                </a:lnTo>
                <a:lnTo>
                  <a:pt x="86821" y="52936"/>
                </a:lnTo>
                <a:lnTo>
                  <a:pt x="81669" y="56852"/>
                </a:lnTo>
                <a:lnTo>
                  <a:pt x="76493" y="60732"/>
                </a:lnTo>
                <a:lnTo>
                  <a:pt x="68347" y="62684"/>
                </a:lnTo>
                <a:lnTo>
                  <a:pt x="97024" y="62684"/>
                </a:lnTo>
                <a:lnTo>
                  <a:pt x="101941" y="58148"/>
                </a:lnTo>
                <a:lnTo>
                  <a:pt x="106323" y="51486"/>
                </a:lnTo>
                <a:lnTo>
                  <a:pt x="108956" y="43818"/>
                </a:lnTo>
                <a:lnTo>
                  <a:pt x="109835" y="35151"/>
                </a:lnTo>
                <a:lnTo>
                  <a:pt x="109093" y="27626"/>
                </a:lnTo>
                <a:lnTo>
                  <a:pt x="106867" y="20874"/>
                </a:lnTo>
                <a:lnTo>
                  <a:pt x="104484" y="17037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63331" y="1376876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17" y="0"/>
                </a:moveTo>
                <a:lnTo>
                  <a:pt x="57283" y="0"/>
                </a:lnTo>
                <a:lnTo>
                  <a:pt x="0" y="147236"/>
                </a:lnTo>
                <a:lnTo>
                  <a:pt x="21174" y="147236"/>
                </a:lnTo>
                <a:lnTo>
                  <a:pt x="37123" y="104555"/>
                </a:lnTo>
                <a:lnTo>
                  <a:pt x="119414" y="104555"/>
                </a:lnTo>
                <a:lnTo>
                  <a:pt x="112892" y="86934"/>
                </a:lnTo>
                <a:lnTo>
                  <a:pt x="43644" y="86934"/>
                </a:lnTo>
                <a:lnTo>
                  <a:pt x="68023" y="21703"/>
                </a:lnTo>
                <a:lnTo>
                  <a:pt x="88730" y="21650"/>
                </a:lnTo>
                <a:lnTo>
                  <a:pt x="80717" y="0"/>
                </a:lnTo>
                <a:close/>
              </a:path>
              <a:path w="135255" h="147319">
                <a:moveTo>
                  <a:pt x="119414" y="104555"/>
                </a:moveTo>
                <a:lnTo>
                  <a:pt x="97680" y="104555"/>
                </a:lnTo>
                <a:lnTo>
                  <a:pt x="113172" y="147236"/>
                </a:lnTo>
                <a:lnTo>
                  <a:pt x="135210" y="147236"/>
                </a:lnTo>
                <a:lnTo>
                  <a:pt x="119414" y="104555"/>
                </a:lnTo>
                <a:close/>
              </a:path>
              <a:path w="135255" h="147319">
                <a:moveTo>
                  <a:pt x="88730" y="21650"/>
                </a:moveTo>
                <a:lnTo>
                  <a:pt x="68042" y="21650"/>
                </a:lnTo>
                <a:lnTo>
                  <a:pt x="91387" y="86934"/>
                </a:lnTo>
                <a:lnTo>
                  <a:pt x="112892" y="86934"/>
                </a:lnTo>
                <a:lnTo>
                  <a:pt x="88730" y="21650"/>
                </a:lnTo>
                <a:close/>
              </a:path>
              <a:path w="135255" h="147319">
                <a:moveTo>
                  <a:pt x="68042" y="21650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06859" y="1376874"/>
            <a:ext cx="120650" cy="147320"/>
          </a:xfrm>
          <a:custGeom>
            <a:avLst/>
            <a:gdLst/>
            <a:ahLst/>
            <a:cxnLst/>
            <a:rect l="l" t="t" r="r" b="b"/>
            <a:pathLst>
              <a:path w="120650" h="147319">
                <a:moveTo>
                  <a:pt x="24677" y="0"/>
                </a:moveTo>
                <a:lnTo>
                  <a:pt x="0" y="0"/>
                </a:lnTo>
                <a:lnTo>
                  <a:pt x="0" y="147236"/>
                </a:lnTo>
                <a:lnTo>
                  <a:pt x="19831" y="147236"/>
                </a:lnTo>
                <a:lnTo>
                  <a:pt x="19831" y="27114"/>
                </a:lnTo>
                <a:lnTo>
                  <a:pt x="41889" y="27114"/>
                </a:lnTo>
                <a:lnTo>
                  <a:pt x="24677" y="0"/>
                </a:lnTo>
                <a:close/>
              </a:path>
              <a:path w="120650" h="147319">
                <a:moveTo>
                  <a:pt x="41889" y="27114"/>
                </a:moveTo>
                <a:lnTo>
                  <a:pt x="19831" y="27114"/>
                </a:lnTo>
                <a:lnTo>
                  <a:pt x="97947" y="147236"/>
                </a:lnTo>
                <a:lnTo>
                  <a:pt x="120455" y="147236"/>
                </a:lnTo>
                <a:lnTo>
                  <a:pt x="120455" y="119640"/>
                </a:lnTo>
                <a:lnTo>
                  <a:pt x="100624" y="119640"/>
                </a:lnTo>
                <a:lnTo>
                  <a:pt x="41889" y="27114"/>
                </a:lnTo>
                <a:close/>
              </a:path>
              <a:path w="120650" h="147319">
                <a:moveTo>
                  <a:pt x="120455" y="0"/>
                </a:moveTo>
                <a:lnTo>
                  <a:pt x="100624" y="0"/>
                </a:lnTo>
                <a:lnTo>
                  <a:pt x="100624" y="119640"/>
                </a:lnTo>
                <a:lnTo>
                  <a:pt x="120455" y="119640"/>
                </a:lnTo>
                <a:lnTo>
                  <a:pt x="120455" y="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42150" y="1372894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04" y="0"/>
                </a:moveTo>
                <a:lnTo>
                  <a:pt x="29852" y="11840"/>
                </a:lnTo>
                <a:lnTo>
                  <a:pt x="4835" y="45768"/>
                </a:lnTo>
                <a:lnTo>
                  <a:pt x="0" y="77707"/>
                </a:lnTo>
                <a:lnTo>
                  <a:pt x="1163" y="94566"/>
                </a:lnTo>
                <a:lnTo>
                  <a:pt x="18625" y="134244"/>
                </a:lnTo>
                <a:lnTo>
                  <a:pt x="53736" y="153895"/>
                </a:lnTo>
                <a:lnTo>
                  <a:pt x="68626" y="155210"/>
                </a:lnTo>
                <a:lnTo>
                  <a:pt x="81507" y="154239"/>
                </a:lnTo>
                <a:lnTo>
                  <a:pt x="93221" y="151333"/>
                </a:lnTo>
                <a:lnTo>
                  <a:pt x="103775" y="146499"/>
                </a:lnTo>
                <a:lnTo>
                  <a:pt x="113172" y="139745"/>
                </a:lnTo>
                <a:lnTo>
                  <a:pt x="115201" y="137577"/>
                </a:lnTo>
                <a:lnTo>
                  <a:pt x="70060" y="137577"/>
                </a:lnTo>
                <a:lnTo>
                  <a:pt x="58853" y="136620"/>
                </a:lnTo>
                <a:lnTo>
                  <a:pt x="28209" y="113728"/>
                </a:lnTo>
                <a:lnTo>
                  <a:pt x="21175" y="77707"/>
                </a:lnTo>
                <a:lnTo>
                  <a:pt x="22014" y="64637"/>
                </a:lnTo>
                <a:lnTo>
                  <a:pt x="42008" y="26778"/>
                </a:lnTo>
                <a:lnTo>
                  <a:pt x="70999" y="17633"/>
                </a:lnTo>
                <a:lnTo>
                  <a:pt x="118644" y="17633"/>
                </a:lnTo>
                <a:lnTo>
                  <a:pt x="113527" y="12804"/>
                </a:lnTo>
                <a:lnTo>
                  <a:pt x="104687" y="7198"/>
                </a:lnTo>
                <a:lnTo>
                  <a:pt x="94704" y="3197"/>
                </a:lnTo>
                <a:lnTo>
                  <a:pt x="83577" y="799"/>
                </a:lnTo>
                <a:lnTo>
                  <a:pt x="71304" y="0"/>
                </a:lnTo>
                <a:close/>
              </a:path>
              <a:path w="135255" h="155575">
                <a:moveTo>
                  <a:pt x="134678" y="97038"/>
                </a:moveTo>
                <a:lnTo>
                  <a:pt x="114872" y="97038"/>
                </a:lnTo>
                <a:lnTo>
                  <a:pt x="112475" y="106191"/>
                </a:lnTo>
                <a:lnTo>
                  <a:pt x="109092" y="114237"/>
                </a:lnTo>
                <a:lnTo>
                  <a:pt x="70060" y="137577"/>
                </a:lnTo>
                <a:lnTo>
                  <a:pt x="115201" y="137577"/>
                </a:lnTo>
                <a:lnTo>
                  <a:pt x="121109" y="131266"/>
                </a:lnTo>
                <a:lnTo>
                  <a:pt x="127336" y="121325"/>
                </a:lnTo>
                <a:lnTo>
                  <a:pt x="131858" y="109916"/>
                </a:lnTo>
                <a:lnTo>
                  <a:pt x="134678" y="97038"/>
                </a:lnTo>
                <a:close/>
              </a:path>
              <a:path w="135255" h="155575">
                <a:moveTo>
                  <a:pt x="118644" y="17633"/>
                </a:moveTo>
                <a:lnTo>
                  <a:pt x="70999" y="17633"/>
                </a:lnTo>
                <a:lnTo>
                  <a:pt x="79327" y="18129"/>
                </a:lnTo>
                <a:lnTo>
                  <a:pt x="86858" y="19617"/>
                </a:lnTo>
                <a:lnTo>
                  <a:pt x="113527" y="48158"/>
                </a:lnTo>
                <a:lnTo>
                  <a:pt x="133333" y="48158"/>
                </a:lnTo>
                <a:lnTo>
                  <a:pt x="130866" y="37503"/>
                </a:lnTo>
                <a:lnTo>
                  <a:pt x="126742" y="28056"/>
                </a:lnTo>
                <a:lnTo>
                  <a:pt x="120961" y="19821"/>
                </a:lnTo>
                <a:lnTo>
                  <a:pt x="118644" y="17633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83188" y="1372900"/>
            <a:ext cx="147955" cy="155575"/>
          </a:xfrm>
          <a:custGeom>
            <a:avLst/>
            <a:gdLst/>
            <a:ahLst/>
            <a:cxnLst/>
            <a:rect l="l" t="t" r="r" b="b"/>
            <a:pathLst>
              <a:path w="147955" h="155575">
                <a:moveTo>
                  <a:pt x="73903" y="0"/>
                </a:moveTo>
                <a:lnTo>
                  <a:pt x="31449" y="12038"/>
                </a:lnTo>
                <a:lnTo>
                  <a:pt x="5105" y="46201"/>
                </a:lnTo>
                <a:lnTo>
                  <a:pt x="0" y="77694"/>
                </a:lnTo>
                <a:lnTo>
                  <a:pt x="1275" y="94228"/>
                </a:lnTo>
                <a:lnTo>
                  <a:pt x="20439" y="133826"/>
                </a:lnTo>
                <a:lnTo>
                  <a:pt x="58176" y="153872"/>
                </a:lnTo>
                <a:lnTo>
                  <a:pt x="73903" y="155210"/>
                </a:lnTo>
                <a:lnTo>
                  <a:pt x="89722" y="153872"/>
                </a:lnTo>
                <a:lnTo>
                  <a:pt x="103932" y="149861"/>
                </a:lnTo>
                <a:lnTo>
                  <a:pt x="116538" y="143178"/>
                </a:lnTo>
                <a:lnTo>
                  <a:pt x="123146" y="137565"/>
                </a:lnTo>
                <a:lnTo>
                  <a:pt x="73903" y="137565"/>
                </a:lnTo>
                <a:lnTo>
                  <a:pt x="62655" y="136531"/>
                </a:lnTo>
                <a:lnTo>
                  <a:pt x="29348" y="112141"/>
                </a:lnTo>
                <a:lnTo>
                  <a:pt x="21174" y="77694"/>
                </a:lnTo>
                <a:lnTo>
                  <a:pt x="22083" y="64875"/>
                </a:lnTo>
                <a:lnTo>
                  <a:pt x="43561" y="26936"/>
                </a:lnTo>
                <a:lnTo>
                  <a:pt x="73903" y="17621"/>
                </a:lnTo>
                <a:lnTo>
                  <a:pt x="123096" y="17621"/>
                </a:lnTo>
                <a:lnTo>
                  <a:pt x="116538" y="12038"/>
                </a:lnTo>
                <a:lnTo>
                  <a:pt x="103932" y="5348"/>
                </a:lnTo>
                <a:lnTo>
                  <a:pt x="89722" y="1336"/>
                </a:lnTo>
                <a:lnTo>
                  <a:pt x="73903" y="0"/>
                </a:lnTo>
                <a:close/>
              </a:path>
              <a:path w="147955" h="155575">
                <a:moveTo>
                  <a:pt x="123096" y="17621"/>
                </a:moveTo>
                <a:lnTo>
                  <a:pt x="73903" y="17621"/>
                </a:lnTo>
                <a:lnTo>
                  <a:pt x="85198" y="18653"/>
                </a:lnTo>
                <a:lnTo>
                  <a:pt x="95347" y="21756"/>
                </a:lnTo>
                <a:lnTo>
                  <a:pt x="123123" y="53347"/>
                </a:lnTo>
                <a:lnTo>
                  <a:pt x="126772" y="77694"/>
                </a:lnTo>
                <a:lnTo>
                  <a:pt x="125859" y="90465"/>
                </a:lnTo>
                <a:lnTo>
                  <a:pt x="104347" y="128270"/>
                </a:lnTo>
                <a:lnTo>
                  <a:pt x="73903" y="137565"/>
                </a:lnTo>
                <a:lnTo>
                  <a:pt x="123146" y="137565"/>
                </a:lnTo>
                <a:lnTo>
                  <a:pt x="146650" y="94228"/>
                </a:lnTo>
                <a:lnTo>
                  <a:pt x="147923" y="77694"/>
                </a:lnTo>
                <a:lnTo>
                  <a:pt x="146650" y="61112"/>
                </a:lnTo>
                <a:lnTo>
                  <a:pt x="142830" y="46201"/>
                </a:lnTo>
                <a:lnTo>
                  <a:pt x="136463" y="32966"/>
                </a:lnTo>
                <a:lnTo>
                  <a:pt x="127547" y="21410"/>
                </a:lnTo>
                <a:lnTo>
                  <a:pt x="123096" y="17621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36145" y="1561635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40" y="0"/>
                </a:moveTo>
                <a:lnTo>
                  <a:pt x="29855" y="11856"/>
                </a:lnTo>
                <a:lnTo>
                  <a:pt x="4840" y="45763"/>
                </a:lnTo>
                <a:lnTo>
                  <a:pt x="0" y="77694"/>
                </a:lnTo>
                <a:lnTo>
                  <a:pt x="1163" y="94568"/>
                </a:lnTo>
                <a:lnTo>
                  <a:pt x="18637" y="134231"/>
                </a:lnTo>
                <a:lnTo>
                  <a:pt x="53755" y="153898"/>
                </a:lnTo>
                <a:lnTo>
                  <a:pt x="68651" y="155210"/>
                </a:lnTo>
                <a:lnTo>
                  <a:pt x="81520" y="154243"/>
                </a:lnTo>
                <a:lnTo>
                  <a:pt x="93236" y="151339"/>
                </a:lnTo>
                <a:lnTo>
                  <a:pt x="103796" y="146499"/>
                </a:lnTo>
                <a:lnTo>
                  <a:pt x="113197" y="139720"/>
                </a:lnTo>
                <a:lnTo>
                  <a:pt x="115197" y="137590"/>
                </a:lnTo>
                <a:lnTo>
                  <a:pt x="70072" y="137590"/>
                </a:lnTo>
                <a:lnTo>
                  <a:pt x="58863" y="136632"/>
                </a:lnTo>
                <a:lnTo>
                  <a:pt x="28229" y="113736"/>
                </a:lnTo>
                <a:lnTo>
                  <a:pt x="21174" y="77694"/>
                </a:lnTo>
                <a:lnTo>
                  <a:pt x="22017" y="64638"/>
                </a:lnTo>
                <a:lnTo>
                  <a:pt x="42027" y="26776"/>
                </a:lnTo>
                <a:lnTo>
                  <a:pt x="71012" y="17619"/>
                </a:lnTo>
                <a:lnTo>
                  <a:pt x="118652" y="17619"/>
                </a:lnTo>
                <a:lnTo>
                  <a:pt x="113564" y="12815"/>
                </a:lnTo>
                <a:lnTo>
                  <a:pt x="104712" y="7208"/>
                </a:lnTo>
                <a:lnTo>
                  <a:pt x="94727" y="3204"/>
                </a:lnTo>
                <a:lnTo>
                  <a:pt x="83605" y="801"/>
                </a:lnTo>
                <a:lnTo>
                  <a:pt x="71340" y="0"/>
                </a:lnTo>
                <a:close/>
              </a:path>
              <a:path w="135255" h="155575">
                <a:moveTo>
                  <a:pt x="134689" y="97038"/>
                </a:moveTo>
                <a:lnTo>
                  <a:pt x="114871" y="97038"/>
                </a:lnTo>
                <a:lnTo>
                  <a:pt x="112478" y="106193"/>
                </a:lnTo>
                <a:lnTo>
                  <a:pt x="109105" y="114245"/>
                </a:lnTo>
                <a:lnTo>
                  <a:pt x="70072" y="137590"/>
                </a:lnTo>
                <a:lnTo>
                  <a:pt x="115197" y="137590"/>
                </a:lnTo>
                <a:lnTo>
                  <a:pt x="121139" y="131261"/>
                </a:lnTo>
                <a:lnTo>
                  <a:pt x="127364" y="121326"/>
                </a:lnTo>
                <a:lnTo>
                  <a:pt x="131879" y="109918"/>
                </a:lnTo>
                <a:lnTo>
                  <a:pt x="134689" y="97038"/>
                </a:lnTo>
                <a:close/>
              </a:path>
              <a:path w="135255" h="155575">
                <a:moveTo>
                  <a:pt x="118652" y="17619"/>
                </a:moveTo>
                <a:lnTo>
                  <a:pt x="71012" y="17619"/>
                </a:lnTo>
                <a:lnTo>
                  <a:pt x="79339" y="18118"/>
                </a:lnTo>
                <a:lnTo>
                  <a:pt x="86873" y="19612"/>
                </a:lnTo>
                <a:lnTo>
                  <a:pt x="113564" y="48183"/>
                </a:lnTo>
                <a:lnTo>
                  <a:pt x="133344" y="48183"/>
                </a:lnTo>
                <a:lnTo>
                  <a:pt x="130886" y="37505"/>
                </a:lnTo>
                <a:lnTo>
                  <a:pt x="126766" y="28056"/>
                </a:lnTo>
                <a:lnTo>
                  <a:pt x="120991" y="19828"/>
                </a:lnTo>
                <a:lnTo>
                  <a:pt x="118652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87108" y="170433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9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87108" y="1645920"/>
            <a:ext cx="20955" cy="49530"/>
          </a:xfrm>
          <a:custGeom>
            <a:avLst/>
            <a:gdLst/>
            <a:ahLst/>
            <a:cxnLst/>
            <a:rect l="l" t="t" r="r" b="b"/>
            <a:pathLst>
              <a:path w="20955" h="49530">
                <a:moveTo>
                  <a:pt x="0" y="49530"/>
                </a:moveTo>
                <a:lnTo>
                  <a:pt x="20540" y="49530"/>
                </a:lnTo>
                <a:lnTo>
                  <a:pt x="2054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87108" y="163702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87108" y="1583689"/>
            <a:ext cx="20955" cy="44450"/>
          </a:xfrm>
          <a:custGeom>
            <a:avLst/>
            <a:gdLst/>
            <a:ahLst/>
            <a:cxnLst/>
            <a:rect l="l" t="t" r="r" b="b"/>
            <a:pathLst>
              <a:path w="20955" h="44450">
                <a:moveTo>
                  <a:pt x="0" y="44450"/>
                </a:moveTo>
                <a:lnTo>
                  <a:pt x="20540" y="44450"/>
                </a:lnTo>
                <a:lnTo>
                  <a:pt x="2054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87108" y="157480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6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15465" y="1565634"/>
            <a:ext cx="120650" cy="147320"/>
          </a:xfrm>
          <a:custGeom>
            <a:avLst/>
            <a:gdLst/>
            <a:ahLst/>
            <a:cxnLst/>
            <a:rect l="l" t="t" r="r" b="b"/>
            <a:pathLst>
              <a:path w="120650" h="147319">
                <a:moveTo>
                  <a:pt x="24677" y="0"/>
                </a:moveTo>
                <a:lnTo>
                  <a:pt x="0" y="0"/>
                </a:lnTo>
                <a:lnTo>
                  <a:pt x="0" y="147199"/>
                </a:lnTo>
                <a:lnTo>
                  <a:pt x="19817" y="147199"/>
                </a:lnTo>
                <a:lnTo>
                  <a:pt x="19817" y="27103"/>
                </a:lnTo>
                <a:lnTo>
                  <a:pt x="41888" y="27103"/>
                </a:lnTo>
                <a:lnTo>
                  <a:pt x="24677" y="0"/>
                </a:lnTo>
                <a:close/>
              </a:path>
              <a:path w="120650" h="147319">
                <a:moveTo>
                  <a:pt x="41888" y="27103"/>
                </a:moveTo>
                <a:lnTo>
                  <a:pt x="19817" y="27103"/>
                </a:lnTo>
                <a:lnTo>
                  <a:pt x="97947" y="147199"/>
                </a:lnTo>
                <a:lnTo>
                  <a:pt x="120479" y="147199"/>
                </a:lnTo>
                <a:lnTo>
                  <a:pt x="120479" y="119614"/>
                </a:lnTo>
                <a:lnTo>
                  <a:pt x="100637" y="119614"/>
                </a:lnTo>
                <a:lnTo>
                  <a:pt x="41888" y="27103"/>
                </a:lnTo>
                <a:close/>
              </a:path>
              <a:path w="120650" h="147319">
                <a:moveTo>
                  <a:pt x="120479" y="0"/>
                </a:moveTo>
                <a:lnTo>
                  <a:pt x="100637" y="0"/>
                </a:lnTo>
                <a:lnTo>
                  <a:pt x="100637" y="119614"/>
                </a:lnTo>
                <a:lnTo>
                  <a:pt x="120479" y="119614"/>
                </a:lnTo>
                <a:lnTo>
                  <a:pt x="120479" y="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06031" y="1583253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78"/>
                </a:lnTo>
              </a:path>
            </a:pathLst>
          </a:custGeom>
          <a:ln w="20528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44446" y="157444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44" y="0"/>
                </a:lnTo>
              </a:path>
            </a:pathLst>
          </a:custGeom>
          <a:ln w="17621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78564" y="1565631"/>
            <a:ext cx="126364" cy="147320"/>
          </a:xfrm>
          <a:custGeom>
            <a:avLst/>
            <a:gdLst/>
            <a:ahLst/>
            <a:cxnLst/>
            <a:rect l="l" t="t" r="r" b="b"/>
            <a:pathLst>
              <a:path w="126364" h="147319">
                <a:moveTo>
                  <a:pt x="70632" y="0"/>
                </a:moveTo>
                <a:lnTo>
                  <a:pt x="0" y="0"/>
                </a:lnTo>
                <a:lnTo>
                  <a:pt x="0" y="147199"/>
                </a:lnTo>
                <a:lnTo>
                  <a:pt x="20553" y="147199"/>
                </a:lnTo>
                <a:lnTo>
                  <a:pt x="20553" y="83728"/>
                </a:lnTo>
                <a:lnTo>
                  <a:pt x="111203" y="83728"/>
                </a:lnTo>
                <a:lnTo>
                  <a:pt x="109216" y="81112"/>
                </a:lnTo>
                <a:lnTo>
                  <a:pt x="103111" y="76591"/>
                </a:lnTo>
                <a:lnTo>
                  <a:pt x="99749" y="75007"/>
                </a:lnTo>
                <a:lnTo>
                  <a:pt x="102261" y="73613"/>
                </a:lnTo>
                <a:lnTo>
                  <a:pt x="104659" y="72015"/>
                </a:lnTo>
                <a:lnTo>
                  <a:pt x="106853" y="70215"/>
                </a:lnTo>
                <a:lnTo>
                  <a:pt x="110421" y="66488"/>
                </a:lnTo>
                <a:lnTo>
                  <a:pt x="20553" y="66488"/>
                </a:lnTo>
                <a:lnTo>
                  <a:pt x="20553" y="16746"/>
                </a:lnTo>
                <a:lnTo>
                  <a:pt x="113379" y="16746"/>
                </a:lnTo>
                <a:lnTo>
                  <a:pt x="112861" y="15843"/>
                </a:lnTo>
                <a:lnTo>
                  <a:pt x="107361" y="10167"/>
                </a:lnTo>
                <a:lnTo>
                  <a:pt x="100349" y="5717"/>
                </a:lnTo>
                <a:lnTo>
                  <a:pt x="91889" y="2540"/>
                </a:lnTo>
                <a:lnTo>
                  <a:pt x="81984" y="634"/>
                </a:lnTo>
                <a:lnTo>
                  <a:pt x="70632" y="0"/>
                </a:lnTo>
                <a:close/>
              </a:path>
              <a:path w="126364" h="147319">
                <a:moveTo>
                  <a:pt x="111203" y="83728"/>
                </a:moveTo>
                <a:lnTo>
                  <a:pt x="79107" y="83728"/>
                </a:lnTo>
                <a:lnTo>
                  <a:pt x="86173" y="85680"/>
                </a:lnTo>
                <a:lnTo>
                  <a:pt x="90538" y="89571"/>
                </a:lnTo>
                <a:lnTo>
                  <a:pt x="94852" y="93477"/>
                </a:lnTo>
                <a:lnTo>
                  <a:pt x="97174" y="100004"/>
                </a:lnTo>
                <a:lnTo>
                  <a:pt x="97453" y="109170"/>
                </a:lnTo>
                <a:lnTo>
                  <a:pt x="98176" y="126980"/>
                </a:lnTo>
                <a:lnTo>
                  <a:pt x="98595" y="132621"/>
                </a:lnTo>
                <a:lnTo>
                  <a:pt x="99660" y="142763"/>
                </a:lnTo>
                <a:lnTo>
                  <a:pt x="100232" y="145906"/>
                </a:lnTo>
                <a:lnTo>
                  <a:pt x="100802" y="147097"/>
                </a:lnTo>
                <a:lnTo>
                  <a:pt x="126038" y="147097"/>
                </a:lnTo>
                <a:lnTo>
                  <a:pt x="126038" y="143891"/>
                </a:lnTo>
                <a:lnTo>
                  <a:pt x="123107" y="142496"/>
                </a:lnTo>
                <a:lnTo>
                  <a:pt x="121089" y="140797"/>
                </a:lnTo>
                <a:lnTo>
                  <a:pt x="120074" y="138870"/>
                </a:lnTo>
                <a:lnTo>
                  <a:pt x="119021" y="136969"/>
                </a:lnTo>
                <a:lnTo>
                  <a:pt x="118450" y="133775"/>
                </a:lnTo>
                <a:lnTo>
                  <a:pt x="118214" y="126980"/>
                </a:lnTo>
                <a:lnTo>
                  <a:pt x="117486" y="102527"/>
                </a:lnTo>
                <a:lnTo>
                  <a:pt x="116398" y="94077"/>
                </a:lnTo>
                <a:lnTo>
                  <a:pt x="113643" y="86940"/>
                </a:lnTo>
                <a:lnTo>
                  <a:pt x="111203" y="83728"/>
                </a:lnTo>
                <a:close/>
              </a:path>
              <a:path w="126364" h="147319">
                <a:moveTo>
                  <a:pt x="113379" y="16746"/>
                </a:moveTo>
                <a:lnTo>
                  <a:pt x="79855" y="16746"/>
                </a:lnTo>
                <a:lnTo>
                  <a:pt x="87189" y="18672"/>
                </a:lnTo>
                <a:lnTo>
                  <a:pt x="91904" y="22699"/>
                </a:lnTo>
                <a:lnTo>
                  <a:pt x="96488" y="26570"/>
                </a:lnTo>
                <a:lnTo>
                  <a:pt x="98798" y="32755"/>
                </a:lnTo>
                <a:lnTo>
                  <a:pt x="98798" y="50008"/>
                </a:lnTo>
                <a:lnTo>
                  <a:pt x="96564" y="56398"/>
                </a:lnTo>
                <a:lnTo>
                  <a:pt x="87772" y="64472"/>
                </a:lnTo>
                <a:lnTo>
                  <a:pt x="80845" y="66488"/>
                </a:lnTo>
                <a:lnTo>
                  <a:pt x="110421" y="66488"/>
                </a:lnTo>
                <a:lnTo>
                  <a:pt x="112582" y="64230"/>
                </a:lnTo>
                <a:lnTo>
                  <a:pt x="116674" y="57191"/>
                </a:lnTo>
                <a:lnTo>
                  <a:pt x="119129" y="49100"/>
                </a:lnTo>
                <a:lnTo>
                  <a:pt x="119947" y="39956"/>
                </a:lnTo>
                <a:lnTo>
                  <a:pt x="119158" y="30736"/>
                </a:lnTo>
                <a:lnTo>
                  <a:pt x="116795" y="22699"/>
                </a:lnTo>
                <a:lnTo>
                  <a:pt x="113379" y="16746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05077" y="1565629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30" y="0"/>
                </a:moveTo>
                <a:lnTo>
                  <a:pt x="57297" y="0"/>
                </a:lnTo>
                <a:lnTo>
                  <a:pt x="0" y="147199"/>
                </a:lnTo>
                <a:lnTo>
                  <a:pt x="21201" y="147199"/>
                </a:lnTo>
                <a:lnTo>
                  <a:pt x="37136" y="104555"/>
                </a:lnTo>
                <a:lnTo>
                  <a:pt x="119427" y="104555"/>
                </a:lnTo>
                <a:lnTo>
                  <a:pt x="112896" y="86909"/>
                </a:lnTo>
                <a:lnTo>
                  <a:pt x="43670" y="86909"/>
                </a:lnTo>
                <a:lnTo>
                  <a:pt x="68054" y="21743"/>
                </a:lnTo>
                <a:lnTo>
                  <a:pt x="88739" y="21639"/>
                </a:lnTo>
                <a:lnTo>
                  <a:pt x="80730" y="0"/>
                </a:lnTo>
                <a:close/>
              </a:path>
              <a:path w="135255" h="147319">
                <a:moveTo>
                  <a:pt x="119427" y="104555"/>
                </a:moveTo>
                <a:lnTo>
                  <a:pt x="97731" y="104555"/>
                </a:lnTo>
                <a:lnTo>
                  <a:pt x="113184" y="147199"/>
                </a:lnTo>
                <a:lnTo>
                  <a:pt x="135210" y="147199"/>
                </a:lnTo>
                <a:lnTo>
                  <a:pt x="119427" y="104555"/>
                </a:lnTo>
                <a:close/>
              </a:path>
              <a:path w="135255" h="147319">
                <a:moveTo>
                  <a:pt x="88739" y="21639"/>
                </a:moveTo>
                <a:lnTo>
                  <a:pt x="68093" y="21639"/>
                </a:lnTo>
                <a:lnTo>
                  <a:pt x="91438" y="86909"/>
                </a:lnTo>
                <a:lnTo>
                  <a:pt x="112896" y="86909"/>
                </a:lnTo>
                <a:lnTo>
                  <a:pt x="88739" y="21639"/>
                </a:lnTo>
                <a:close/>
              </a:path>
              <a:path w="135255" h="147319">
                <a:moveTo>
                  <a:pt x="68093" y="21639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48649" y="170433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414" y="0"/>
                </a:lnTo>
              </a:path>
            </a:pathLst>
          </a:custGeom>
          <a:ln w="17779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58907" y="156591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20515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84874" y="1565630"/>
            <a:ext cx="248556" cy="14759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36145" y="1750358"/>
            <a:ext cx="135255" cy="155575"/>
          </a:xfrm>
          <a:custGeom>
            <a:avLst/>
            <a:gdLst/>
            <a:ahLst/>
            <a:cxnLst/>
            <a:rect l="l" t="t" r="r" b="b"/>
            <a:pathLst>
              <a:path w="135255" h="155575">
                <a:moveTo>
                  <a:pt x="71340" y="0"/>
                </a:moveTo>
                <a:lnTo>
                  <a:pt x="29855" y="11856"/>
                </a:lnTo>
                <a:lnTo>
                  <a:pt x="4840" y="45784"/>
                </a:lnTo>
                <a:lnTo>
                  <a:pt x="0" y="77731"/>
                </a:lnTo>
                <a:lnTo>
                  <a:pt x="1163" y="94592"/>
                </a:lnTo>
                <a:lnTo>
                  <a:pt x="18637" y="134244"/>
                </a:lnTo>
                <a:lnTo>
                  <a:pt x="53755" y="153913"/>
                </a:lnTo>
                <a:lnTo>
                  <a:pt x="68651" y="155223"/>
                </a:lnTo>
                <a:lnTo>
                  <a:pt x="81540" y="154256"/>
                </a:lnTo>
                <a:lnTo>
                  <a:pt x="93260" y="151355"/>
                </a:lnTo>
                <a:lnTo>
                  <a:pt x="103812" y="146522"/>
                </a:lnTo>
                <a:lnTo>
                  <a:pt x="113197" y="139758"/>
                </a:lnTo>
                <a:lnTo>
                  <a:pt x="115203" y="137615"/>
                </a:lnTo>
                <a:lnTo>
                  <a:pt x="70072" y="137615"/>
                </a:lnTo>
                <a:lnTo>
                  <a:pt x="58863" y="136656"/>
                </a:lnTo>
                <a:lnTo>
                  <a:pt x="28229" y="113751"/>
                </a:lnTo>
                <a:lnTo>
                  <a:pt x="21174" y="77731"/>
                </a:lnTo>
                <a:lnTo>
                  <a:pt x="22017" y="64656"/>
                </a:lnTo>
                <a:lnTo>
                  <a:pt x="42027" y="26799"/>
                </a:lnTo>
                <a:lnTo>
                  <a:pt x="71012" y="17632"/>
                </a:lnTo>
                <a:lnTo>
                  <a:pt x="118650" y="17632"/>
                </a:lnTo>
                <a:lnTo>
                  <a:pt x="113564" y="12840"/>
                </a:lnTo>
                <a:lnTo>
                  <a:pt x="104712" y="7225"/>
                </a:lnTo>
                <a:lnTo>
                  <a:pt x="94727" y="3211"/>
                </a:lnTo>
                <a:lnTo>
                  <a:pt x="83605" y="803"/>
                </a:lnTo>
                <a:lnTo>
                  <a:pt x="71340" y="0"/>
                </a:lnTo>
                <a:close/>
              </a:path>
              <a:path w="135255" h="155575">
                <a:moveTo>
                  <a:pt x="134689" y="97050"/>
                </a:moveTo>
                <a:lnTo>
                  <a:pt x="114871" y="97050"/>
                </a:lnTo>
                <a:lnTo>
                  <a:pt x="112478" y="106206"/>
                </a:lnTo>
                <a:lnTo>
                  <a:pt x="109105" y="114259"/>
                </a:lnTo>
                <a:lnTo>
                  <a:pt x="70072" y="137615"/>
                </a:lnTo>
                <a:lnTo>
                  <a:pt x="115203" y="137615"/>
                </a:lnTo>
                <a:lnTo>
                  <a:pt x="121139" y="131276"/>
                </a:lnTo>
                <a:lnTo>
                  <a:pt x="127364" y="121328"/>
                </a:lnTo>
                <a:lnTo>
                  <a:pt x="131879" y="109918"/>
                </a:lnTo>
                <a:lnTo>
                  <a:pt x="134689" y="97050"/>
                </a:lnTo>
                <a:close/>
              </a:path>
              <a:path w="135255" h="155575">
                <a:moveTo>
                  <a:pt x="118650" y="17632"/>
                </a:moveTo>
                <a:lnTo>
                  <a:pt x="71012" y="17632"/>
                </a:lnTo>
                <a:lnTo>
                  <a:pt x="79339" y="18130"/>
                </a:lnTo>
                <a:lnTo>
                  <a:pt x="86873" y="19624"/>
                </a:lnTo>
                <a:lnTo>
                  <a:pt x="113564" y="48183"/>
                </a:lnTo>
                <a:lnTo>
                  <a:pt x="133344" y="48183"/>
                </a:lnTo>
                <a:lnTo>
                  <a:pt x="130886" y="37515"/>
                </a:lnTo>
                <a:lnTo>
                  <a:pt x="126766" y="28064"/>
                </a:lnTo>
                <a:lnTo>
                  <a:pt x="120991" y="19837"/>
                </a:lnTo>
                <a:lnTo>
                  <a:pt x="118650" y="17632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83834" y="1750364"/>
            <a:ext cx="147955" cy="155575"/>
          </a:xfrm>
          <a:custGeom>
            <a:avLst/>
            <a:gdLst/>
            <a:ahLst/>
            <a:cxnLst/>
            <a:rect l="l" t="t" r="r" b="b"/>
            <a:pathLst>
              <a:path w="147955" h="155575">
                <a:moveTo>
                  <a:pt x="73930" y="0"/>
                </a:moveTo>
                <a:lnTo>
                  <a:pt x="31453" y="12059"/>
                </a:lnTo>
                <a:lnTo>
                  <a:pt x="5114" y="46211"/>
                </a:lnTo>
                <a:lnTo>
                  <a:pt x="0" y="77718"/>
                </a:lnTo>
                <a:lnTo>
                  <a:pt x="1279" y="94253"/>
                </a:lnTo>
                <a:lnTo>
                  <a:pt x="20439" y="133837"/>
                </a:lnTo>
                <a:lnTo>
                  <a:pt x="58198" y="153885"/>
                </a:lnTo>
                <a:lnTo>
                  <a:pt x="73930" y="155223"/>
                </a:lnTo>
                <a:lnTo>
                  <a:pt x="89731" y="153885"/>
                </a:lnTo>
                <a:lnTo>
                  <a:pt x="103930" y="149873"/>
                </a:lnTo>
                <a:lnTo>
                  <a:pt x="116534" y="143190"/>
                </a:lnTo>
                <a:lnTo>
                  <a:pt x="123113" y="137603"/>
                </a:lnTo>
                <a:lnTo>
                  <a:pt x="73930" y="137603"/>
                </a:lnTo>
                <a:lnTo>
                  <a:pt x="62660" y="136571"/>
                </a:lnTo>
                <a:lnTo>
                  <a:pt x="29361" y="112156"/>
                </a:lnTo>
                <a:lnTo>
                  <a:pt x="21187" y="77718"/>
                </a:lnTo>
                <a:lnTo>
                  <a:pt x="22094" y="64896"/>
                </a:lnTo>
                <a:lnTo>
                  <a:pt x="43565" y="26946"/>
                </a:lnTo>
                <a:lnTo>
                  <a:pt x="73930" y="17619"/>
                </a:lnTo>
                <a:lnTo>
                  <a:pt x="123064" y="17619"/>
                </a:lnTo>
                <a:lnTo>
                  <a:pt x="116534" y="12059"/>
                </a:lnTo>
                <a:lnTo>
                  <a:pt x="103930" y="5360"/>
                </a:lnTo>
                <a:lnTo>
                  <a:pt x="89731" y="1340"/>
                </a:lnTo>
                <a:lnTo>
                  <a:pt x="73930" y="0"/>
                </a:lnTo>
                <a:close/>
              </a:path>
              <a:path w="147955" h="155575">
                <a:moveTo>
                  <a:pt x="123064" y="17619"/>
                </a:moveTo>
                <a:lnTo>
                  <a:pt x="73930" y="17619"/>
                </a:lnTo>
                <a:lnTo>
                  <a:pt x="85217" y="18656"/>
                </a:lnTo>
                <a:lnTo>
                  <a:pt x="95363" y="21765"/>
                </a:lnTo>
                <a:lnTo>
                  <a:pt x="123125" y="53369"/>
                </a:lnTo>
                <a:lnTo>
                  <a:pt x="126761" y="77718"/>
                </a:lnTo>
                <a:lnTo>
                  <a:pt x="125852" y="90487"/>
                </a:lnTo>
                <a:lnTo>
                  <a:pt x="104366" y="128303"/>
                </a:lnTo>
                <a:lnTo>
                  <a:pt x="73930" y="137603"/>
                </a:lnTo>
                <a:lnTo>
                  <a:pt x="123113" y="137603"/>
                </a:lnTo>
                <a:lnTo>
                  <a:pt x="146641" y="94253"/>
                </a:lnTo>
                <a:lnTo>
                  <a:pt x="147910" y="77718"/>
                </a:lnTo>
                <a:lnTo>
                  <a:pt x="146641" y="61127"/>
                </a:lnTo>
                <a:lnTo>
                  <a:pt x="142829" y="46211"/>
                </a:lnTo>
                <a:lnTo>
                  <a:pt x="136466" y="32979"/>
                </a:lnTo>
                <a:lnTo>
                  <a:pt x="127547" y="21436"/>
                </a:lnTo>
                <a:lnTo>
                  <a:pt x="123064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39714" y="1750363"/>
            <a:ext cx="121285" cy="155575"/>
          </a:xfrm>
          <a:custGeom>
            <a:avLst/>
            <a:gdLst/>
            <a:ahLst/>
            <a:cxnLst/>
            <a:rect l="l" t="t" r="r" b="b"/>
            <a:pathLst>
              <a:path w="121285" h="155575">
                <a:moveTo>
                  <a:pt x="18878" y="104150"/>
                </a:moveTo>
                <a:lnTo>
                  <a:pt x="0" y="104150"/>
                </a:lnTo>
                <a:lnTo>
                  <a:pt x="42" y="105684"/>
                </a:lnTo>
                <a:lnTo>
                  <a:pt x="16328" y="141697"/>
                </a:lnTo>
                <a:lnTo>
                  <a:pt x="62777" y="155223"/>
                </a:lnTo>
                <a:lnTo>
                  <a:pt x="75461" y="154487"/>
                </a:lnTo>
                <a:lnTo>
                  <a:pt x="86754" y="152285"/>
                </a:lnTo>
                <a:lnTo>
                  <a:pt x="96656" y="148623"/>
                </a:lnTo>
                <a:lnTo>
                  <a:pt x="105166" y="143510"/>
                </a:lnTo>
                <a:lnTo>
                  <a:pt x="111503" y="137603"/>
                </a:lnTo>
                <a:lnTo>
                  <a:pt x="62790" y="137603"/>
                </a:lnTo>
                <a:lnTo>
                  <a:pt x="53124" y="137056"/>
                </a:lnTo>
                <a:lnTo>
                  <a:pt x="19829" y="111705"/>
                </a:lnTo>
                <a:lnTo>
                  <a:pt x="18878" y="104150"/>
                </a:lnTo>
                <a:close/>
              </a:path>
              <a:path w="121285" h="155575">
                <a:moveTo>
                  <a:pt x="60214" y="0"/>
                </a:moveTo>
                <a:lnTo>
                  <a:pt x="20186" y="12423"/>
                </a:lnTo>
                <a:lnTo>
                  <a:pt x="5417" y="45863"/>
                </a:lnTo>
                <a:lnTo>
                  <a:pt x="5541" y="55877"/>
                </a:lnTo>
                <a:lnTo>
                  <a:pt x="42566" y="81420"/>
                </a:lnTo>
                <a:lnTo>
                  <a:pt x="69044" y="87530"/>
                </a:lnTo>
                <a:lnTo>
                  <a:pt x="77937" y="89815"/>
                </a:lnTo>
                <a:lnTo>
                  <a:pt x="101321" y="105684"/>
                </a:lnTo>
                <a:lnTo>
                  <a:pt x="101321" y="120907"/>
                </a:lnTo>
                <a:lnTo>
                  <a:pt x="62790" y="137603"/>
                </a:lnTo>
                <a:lnTo>
                  <a:pt x="111503" y="137603"/>
                </a:lnTo>
                <a:lnTo>
                  <a:pt x="112006" y="137133"/>
                </a:lnTo>
                <a:lnTo>
                  <a:pt x="116900" y="129716"/>
                </a:lnTo>
                <a:lnTo>
                  <a:pt x="119841" y="121261"/>
                </a:lnTo>
                <a:lnTo>
                  <a:pt x="120818" y="111705"/>
                </a:lnTo>
                <a:lnTo>
                  <a:pt x="120251" y="103545"/>
                </a:lnTo>
                <a:lnTo>
                  <a:pt x="91202" y="73049"/>
                </a:lnTo>
                <a:lnTo>
                  <a:pt x="54923" y="64180"/>
                </a:lnTo>
                <a:lnTo>
                  <a:pt x="46640" y="62147"/>
                </a:lnTo>
                <a:lnTo>
                  <a:pt x="24893" y="48842"/>
                </a:lnTo>
                <a:lnTo>
                  <a:pt x="24893" y="34822"/>
                </a:lnTo>
                <a:lnTo>
                  <a:pt x="60176" y="17619"/>
                </a:lnTo>
                <a:lnTo>
                  <a:pt x="106055" y="17619"/>
                </a:lnTo>
                <a:lnTo>
                  <a:pt x="100891" y="12397"/>
                </a:lnTo>
                <a:lnTo>
                  <a:pt x="92675" y="6979"/>
                </a:lnTo>
                <a:lnTo>
                  <a:pt x="83151" y="3104"/>
                </a:lnTo>
                <a:lnTo>
                  <a:pt x="72319" y="776"/>
                </a:lnTo>
                <a:lnTo>
                  <a:pt x="60214" y="0"/>
                </a:lnTo>
                <a:close/>
              </a:path>
              <a:path w="121285" h="155575">
                <a:moveTo>
                  <a:pt x="106055" y="17619"/>
                </a:moveTo>
                <a:lnTo>
                  <a:pt x="60176" y="17619"/>
                </a:lnTo>
                <a:lnTo>
                  <a:pt x="68163" y="18094"/>
                </a:lnTo>
                <a:lnTo>
                  <a:pt x="75296" y="19515"/>
                </a:lnTo>
                <a:lnTo>
                  <a:pt x="98252" y="46662"/>
                </a:lnTo>
                <a:lnTo>
                  <a:pt x="117143" y="46662"/>
                </a:lnTo>
                <a:lnTo>
                  <a:pt x="115739" y="36347"/>
                </a:lnTo>
                <a:lnTo>
                  <a:pt x="112571" y="27199"/>
                </a:lnTo>
                <a:lnTo>
                  <a:pt x="107651" y="19247"/>
                </a:lnTo>
                <a:lnTo>
                  <a:pt x="106055" y="17619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24417" y="1771982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616"/>
                </a:lnTo>
              </a:path>
            </a:pathLst>
          </a:custGeom>
          <a:ln w="20540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62864" y="176318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32" y="0"/>
                </a:lnTo>
              </a:path>
            </a:pathLst>
          </a:custGeom>
          <a:ln w="17595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1424" y="1754384"/>
            <a:ext cx="135255" cy="147320"/>
          </a:xfrm>
          <a:custGeom>
            <a:avLst/>
            <a:gdLst/>
            <a:ahLst/>
            <a:cxnLst/>
            <a:rect l="l" t="t" r="r" b="b"/>
            <a:pathLst>
              <a:path w="135255" h="147319">
                <a:moveTo>
                  <a:pt x="80704" y="0"/>
                </a:moveTo>
                <a:lnTo>
                  <a:pt x="57259" y="0"/>
                </a:lnTo>
                <a:lnTo>
                  <a:pt x="0" y="147212"/>
                </a:lnTo>
                <a:lnTo>
                  <a:pt x="21163" y="147212"/>
                </a:lnTo>
                <a:lnTo>
                  <a:pt x="37123" y="104542"/>
                </a:lnTo>
                <a:lnTo>
                  <a:pt x="119402" y="104542"/>
                </a:lnTo>
                <a:lnTo>
                  <a:pt x="112875" y="86909"/>
                </a:lnTo>
                <a:lnTo>
                  <a:pt x="43632" y="86909"/>
                </a:lnTo>
                <a:lnTo>
                  <a:pt x="68029" y="21683"/>
                </a:lnTo>
                <a:lnTo>
                  <a:pt x="88705" y="21614"/>
                </a:lnTo>
                <a:lnTo>
                  <a:pt x="80704" y="0"/>
                </a:lnTo>
                <a:close/>
              </a:path>
              <a:path w="135255" h="147319">
                <a:moveTo>
                  <a:pt x="119402" y="104542"/>
                </a:moveTo>
                <a:lnTo>
                  <a:pt x="97680" y="104542"/>
                </a:lnTo>
                <a:lnTo>
                  <a:pt x="113146" y="147212"/>
                </a:lnTo>
                <a:lnTo>
                  <a:pt x="135197" y="147212"/>
                </a:lnTo>
                <a:lnTo>
                  <a:pt x="119402" y="104542"/>
                </a:lnTo>
                <a:close/>
              </a:path>
              <a:path w="135255" h="147319">
                <a:moveTo>
                  <a:pt x="88705" y="21614"/>
                </a:moveTo>
                <a:lnTo>
                  <a:pt x="68055" y="21614"/>
                </a:lnTo>
                <a:lnTo>
                  <a:pt x="91400" y="86909"/>
                </a:lnTo>
                <a:lnTo>
                  <a:pt x="112875" y="86909"/>
                </a:lnTo>
                <a:lnTo>
                  <a:pt x="88705" y="21614"/>
                </a:lnTo>
                <a:close/>
              </a:path>
              <a:path w="135255" h="147319">
                <a:moveTo>
                  <a:pt x="68055" y="21614"/>
                </a:move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82227" y="1754380"/>
            <a:ext cx="126024" cy="1472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41840" y="175438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212"/>
                </a:lnTo>
              </a:path>
            </a:pathLst>
          </a:custGeom>
          <a:ln w="20553">
            <a:solidFill>
              <a:srgbClr val="003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76454" y="1750358"/>
            <a:ext cx="277658" cy="15522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76481" y="1364359"/>
            <a:ext cx="479931" cy="53431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21234" y="6891426"/>
            <a:ext cx="1332467" cy="133130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5449" y="1576139"/>
            <a:ext cx="1703070" cy="6915784"/>
          </a:xfrm>
          <a:custGeom>
            <a:avLst/>
            <a:gdLst/>
            <a:ahLst/>
            <a:cxnLst/>
            <a:rect l="l" t="t" r="r" b="b"/>
            <a:pathLst>
              <a:path w="1703070" h="6915784">
                <a:moveTo>
                  <a:pt x="1365058" y="0"/>
                </a:moveTo>
                <a:lnTo>
                  <a:pt x="337511" y="0"/>
                </a:lnTo>
                <a:lnTo>
                  <a:pt x="291872" y="3099"/>
                </a:lnTo>
                <a:lnTo>
                  <a:pt x="248051" y="12123"/>
                </a:lnTo>
                <a:lnTo>
                  <a:pt x="206457" y="26661"/>
                </a:lnTo>
                <a:lnTo>
                  <a:pt x="167500" y="46303"/>
                </a:lnTo>
                <a:lnTo>
                  <a:pt x="131591" y="70637"/>
                </a:lnTo>
                <a:lnTo>
                  <a:pt x="99139" y="99254"/>
                </a:lnTo>
                <a:lnTo>
                  <a:pt x="70555" y="131742"/>
                </a:lnTo>
                <a:lnTo>
                  <a:pt x="46249" y="167691"/>
                </a:lnTo>
                <a:lnTo>
                  <a:pt x="26630" y="206691"/>
                </a:lnTo>
                <a:lnTo>
                  <a:pt x="12109" y="248330"/>
                </a:lnTo>
                <a:lnTo>
                  <a:pt x="3095" y="292198"/>
                </a:lnTo>
                <a:lnTo>
                  <a:pt x="0" y="337884"/>
                </a:lnTo>
                <a:lnTo>
                  <a:pt x="0" y="6577754"/>
                </a:lnTo>
                <a:lnTo>
                  <a:pt x="3095" y="6623443"/>
                </a:lnTo>
                <a:lnTo>
                  <a:pt x="12109" y="6667313"/>
                </a:lnTo>
                <a:lnTo>
                  <a:pt x="26630" y="6708954"/>
                </a:lnTo>
                <a:lnTo>
                  <a:pt x="46249" y="6747955"/>
                </a:lnTo>
                <a:lnTo>
                  <a:pt x="70555" y="6783905"/>
                </a:lnTo>
                <a:lnTo>
                  <a:pt x="99139" y="6816394"/>
                </a:lnTo>
                <a:lnTo>
                  <a:pt x="131591" y="6845012"/>
                </a:lnTo>
                <a:lnTo>
                  <a:pt x="167500" y="6869347"/>
                </a:lnTo>
                <a:lnTo>
                  <a:pt x="206457" y="6888989"/>
                </a:lnTo>
                <a:lnTo>
                  <a:pt x="248051" y="6903527"/>
                </a:lnTo>
                <a:lnTo>
                  <a:pt x="291872" y="6912551"/>
                </a:lnTo>
                <a:lnTo>
                  <a:pt x="337511" y="6915650"/>
                </a:lnTo>
                <a:lnTo>
                  <a:pt x="1365058" y="6915650"/>
                </a:lnTo>
                <a:lnTo>
                  <a:pt x="1410694" y="6912551"/>
                </a:lnTo>
                <a:lnTo>
                  <a:pt x="1454514" y="6903527"/>
                </a:lnTo>
                <a:lnTo>
                  <a:pt x="1496107" y="6888989"/>
                </a:lnTo>
                <a:lnTo>
                  <a:pt x="1535064" y="6869347"/>
                </a:lnTo>
                <a:lnTo>
                  <a:pt x="1570973" y="6845012"/>
                </a:lnTo>
                <a:lnTo>
                  <a:pt x="1603426" y="6816394"/>
                </a:lnTo>
                <a:lnTo>
                  <a:pt x="1632011" y="6783905"/>
                </a:lnTo>
                <a:lnTo>
                  <a:pt x="1656318" y="6747955"/>
                </a:lnTo>
                <a:lnTo>
                  <a:pt x="1675938" y="6708954"/>
                </a:lnTo>
                <a:lnTo>
                  <a:pt x="1690460" y="6667313"/>
                </a:lnTo>
                <a:lnTo>
                  <a:pt x="1699475" y="6623443"/>
                </a:lnTo>
                <a:lnTo>
                  <a:pt x="1702570" y="6577754"/>
                </a:lnTo>
                <a:lnTo>
                  <a:pt x="1702570" y="337884"/>
                </a:lnTo>
                <a:lnTo>
                  <a:pt x="1699475" y="292198"/>
                </a:lnTo>
                <a:lnTo>
                  <a:pt x="1690460" y="248330"/>
                </a:lnTo>
                <a:lnTo>
                  <a:pt x="1675938" y="206691"/>
                </a:lnTo>
                <a:lnTo>
                  <a:pt x="1656318" y="167691"/>
                </a:lnTo>
                <a:lnTo>
                  <a:pt x="1632011" y="131742"/>
                </a:lnTo>
                <a:lnTo>
                  <a:pt x="1603426" y="99254"/>
                </a:lnTo>
                <a:lnTo>
                  <a:pt x="1570973" y="70637"/>
                </a:lnTo>
                <a:lnTo>
                  <a:pt x="1535064" y="46303"/>
                </a:lnTo>
                <a:lnTo>
                  <a:pt x="1496107" y="26661"/>
                </a:lnTo>
                <a:lnTo>
                  <a:pt x="1454514" y="12123"/>
                </a:lnTo>
                <a:lnTo>
                  <a:pt x="1410694" y="3099"/>
                </a:lnTo>
                <a:lnTo>
                  <a:pt x="1365058" y="0"/>
                </a:lnTo>
                <a:close/>
              </a:path>
            </a:pathLst>
          </a:custGeom>
          <a:solidFill>
            <a:srgbClr val="CF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4493" y="3568188"/>
            <a:ext cx="2646045" cy="2648585"/>
          </a:xfrm>
          <a:custGeom>
            <a:avLst/>
            <a:gdLst/>
            <a:ahLst/>
            <a:cxnLst/>
            <a:rect l="l" t="t" r="r" b="b"/>
            <a:pathLst>
              <a:path w="2646045" h="2648585">
                <a:moveTo>
                  <a:pt x="1322721" y="0"/>
                </a:moveTo>
                <a:lnTo>
                  <a:pt x="1274230" y="873"/>
                </a:lnTo>
                <a:lnTo>
                  <a:pt x="1226178" y="3473"/>
                </a:lnTo>
                <a:lnTo>
                  <a:pt x="1178596" y="7770"/>
                </a:lnTo>
                <a:lnTo>
                  <a:pt x="1131513" y="13733"/>
                </a:lnTo>
                <a:lnTo>
                  <a:pt x="1084960" y="21334"/>
                </a:lnTo>
                <a:lnTo>
                  <a:pt x="1038966" y="30541"/>
                </a:lnTo>
                <a:lnTo>
                  <a:pt x="993561" y="41326"/>
                </a:lnTo>
                <a:lnTo>
                  <a:pt x="948775" y="53658"/>
                </a:lnTo>
                <a:lnTo>
                  <a:pt x="904638" y="67507"/>
                </a:lnTo>
                <a:lnTo>
                  <a:pt x="861180" y="82843"/>
                </a:lnTo>
                <a:lnTo>
                  <a:pt x="818431" y="99637"/>
                </a:lnTo>
                <a:lnTo>
                  <a:pt x="776420" y="117858"/>
                </a:lnTo>
                <a:lnTo>
                  <a:pt x="735177" y="137477"/>
                </a:lnTo>
                <a:lnTo>
                  <a:pt x="694733" y="158464"/>
                </a:lnTo>
                <a:lnTo>
                  <a:pt x="655117" y="180788"/>
                </a:lnTo>
                <a:lnTo>
                  <a:pt x="616360" y="204420"/>
                </a:lnTo>
                <a:lnTo>
                  <a:pt x="578490" y="229330"/>
                </a:lnTo>
                <a:lnTo>
                  <a:pt x="541538" y="255488"/>
                </a:lnTo>
                <a:lnTo>
                  <a:pt x="505534" y="282864"/>
                </a:lnTo>
                <a:lnTo>
                  <a:pt x="470508" y="311429"/>
                </a:lnTo>
                <a:lnTo>
                  <a:pt x="436489" y="341151"/>
                </a:lnTo>
                <a:lnTo>
                  <a:pt x="403507" y="372002"/>
                </a:lnTo>
                <a:lnTo>
                  <a:pt x="371593" y="403951"/>
                </a:lnTo>
                <a:lnTo>
                  <a:pt x="340776" y="436969"/>
                </a:lnTo>
                <a:lnTo>
                  <a:pt x="311086" y="471025"/>
                </a:lnTo>
                <a:lnTo>
                  <a:pt x="282554" y="506090"/>
                </a:lnTo>
                <a:lnTo>
                  <a:pt x="255208" y="542134"/>
                </a:lnTo>
                <a:lnTo>
                  <a:pt x="229078" y="579126"/>
                </a:lnTo>
                <a:lnTo>
                  <a:pt x="204196" y="617038"/>
                </a:lnTo>
                <a:lnTo>
                  <a:pt x="180589" y="655838"/>
                </a:lnTo>
                <a:lnTo>
                  <a:pt x="158290" y="695498"/>
                </a:lnTo>
                <a:lnTo>
                  <a:pt x="137326" y="735986"/>
                </a:lnTo>
                <a:lnTo>
                  <a:pt x="117729" y="777274"/>
                </a:lnTo>
                <a:lnTo>
                  <a:pt x="99527" y="819331"/>
                </a:lnTo>
                <a:lnTo>
                  <a:pt x="82752" y="862128"/>
                </a:lnTo>
                <a:lnTo>
                  <a:pt x="67433" y="905633"/>
                </a:lnTo>
                <a:lnTo>
                  <a:pt x="53599" y="949819"/>
                </a:lnTo>
                <a:lnTo>
                  <a:pt x="41280" y="994654"/>
                </a:lnTo>
                <a:lnTo>
                  <a:pt x="30508" y="1040109"/>
                </a:lnTo>
                <a:lnTo>
                  <a:pt x="21310" y="1086154"/>
                </a:lnTo>
                <a:lnTo>
                  <a:pt x="13718" y="1132758"/>
                </a:lnTo>
                <a:lnTo>
                  <a:pt x="7761" y="1179892"/>
                </a:lnTo>
                <a:lnTo>
                  <a:pt x="3469" y="1227527"/>
                </a:lnTo>
                <a:lnTo>
                  <a:pt x="872" y="1275632"/>
                </a:lnTo>
                <a:lnTo>
                  <a:pt x="0" y="1324176"/>
                </a:lnTo>
                <a:lnTo>
                  <a:pt x="872" y="1372721"/>
                </a:lnTo>
                <a:lnTo>
                  <a:pt x="3469" y="1420826"/>
                </a:lnTo>
                <a:lnTo>
                  <a:pt x="7761" y="1468460"/>
                </a:lnTo>
                <a:lnTo>
                  <a:pt x="13718" y="1515595"/>
                </a:lnTo>
                <a:lnTo>
                  <a:pt x="21310" y="1562199"/>
                </a:lnTo>
                <a:lnTo>
                  <a:pt x="30508" y="1608243"/>
                </a:lnTo>
                <a:lnTo>
                  <a:pt x="41280" y="1653698"/>
                </a:lnTo>
                <a:lnTo>
                  <a:pt x="53599" y="1698533"/>
                </a:lnTo>
                <a:lnTo>
                  <a:pt x="67433" y="1742718"/>
                </a:lnTo>
                <a:lnTo>
                  <a:pt x="82752" y="1786224"/>
                </a:lnTo>
                <a:lnTo>
                  <a:pt x="99527" y="1829020"/>
                </a:lnTo>
                <a:lnTo>
                  <a:pt x="117729" y="1871077"/>
                </a:lnTo>
                <a:lnTo>
                  <a:pt x="137326" y="1912364"/>
                </a:lnTo>
                <a:lnTo>
                  <a:pt x="158290" y="1952853"/>
                </a:lnTo>
                <a:lnTo>
                  <a:pt x="180589" y="1992512"/>
                </a:lnTo>
                <a:lnTo>
                  <a:pt x="204196" y="2031312"/>
                </a:lnTo>
                <a:lnTo>
                  <a:pt x="229078" y="2069223"/>
                </a:lnTo>
                <a:lnTo>
                  <a:pt x="255208" y="2106215"/>
                </a:lnTo>
                <a:lnTo>
                  <a:pt x="282554" y="2142258"/>
                </a:lnTo>
                <a:lnTo>
                  <a:pt x="311086" y="2177323"/>
                </a:lnTo>
                <a:lnTo>
                  <a:pt x="340776" y="2211379"/>
                </a:lnTo>
                <a:lnTo>
                  <a:pt x="371593" y="2244396"/>
                </a:lnTo>
                <a:lnTo>
                  <a:pt x="403507" y="2276345"/>
                </a:lnTo>
                <a:lnTo>
                  <a:pt x="436489" y="2307195"/>
                </a:lnTo>
                <a:lnTo>
                  <a:pt x="470508" y="2336917"/>
                </a:lnTo>
                <a:lnTo>
                  <a:pt x="505534" y="2365481"/>
                </a:lnTo>
                <a:lnTo>
                  <a:pt x="541538" y="2392857"/>
                </a:lnTo>
                <a:lnTo>
                  <a:pt x="578490" y="2419015"/>
                </a:lnTo>
                <a:lnTo>
                  <a:pt x="616360" y="2443924"/>
                </a:lnTo>
                <a:lnTo>
                  <a:pt x="655117" y="2467556"/>
                </a:lnTo>
                <a:lnTo>
                  <a:pt x="694733" y="2489880"/>
                </a:lnTo>
                <a:lnTo>
                  <a:pt x="735177" y="2510867"/>
                </a:lnTo>
                <a:lnTo>
                  <a:pt x="776420" y="2530485"/>
                </a:lnTo>
                <a:lnTo>
                  <a:pt x="818431" y="2548706"/>
                </a:lnTo>
                <a:lnTo>
                  <a:pt x="861180" y="2565500"/>
                </a:lnTo>
                <a:lnTo>
                  <a:pt x="904638" y="2580836"/>
                </a:lnTo>
                <a:lnTo>
                  <a:pt x="948775" y="2594685"/>
                </a:lnTo>
                <a:lnTo>
                  <a:pt x="993561" y="2607016"/>
                </a:lnTo>
                <a:lnTo>
                  <a:pt x="1038966" y="2617801"/>
                </a:lnTo>
                <a:lnTo>
                  <a:pt x="1084960" y="2627008"/>
                </a:lnTo>
                <a:lnTo>
                  <a:pt x="1131513" y="2634609"/>
                </a:lnTo>
                <a:lnTo>
                  <a:pt x="1178596" y="2640572"/>
                </a:lnTo>
                <a:lnTo>
                  <a:pt x="1226178" y="2644869"/>
                </a:lnTo>
                <a:lnTo>
                  <a:pt x="1274230" y="2647469"/>
                </a:lnTo>
                <a:lnTo>
                  <a:pt x="1322721" y="2648342"/>
                </a:lnTo>
                <a:lnTo>
                  <a:pt x="1371212" y="2647469"/>
                </a:lnTo>
                <a:lnTo>
                  <a:pt x="1419264" y="2644869"/>
                </a:lnTo>
                <a:lnTo>
                  <a:pt x="1466846" y="2640572"/>
                </a:lnTo>
                <a:lnTo>
                  <a:pt x="1513929" y="2634609"/>
                </a:lnTo>
                <a:lnTo>
                  <a:pt x="1560482" y="2627008"/>
                </a:lnTo>
                <a:lnTo>
                  <a:pt x="1606476" y="2617801"/>
                </a:lnTo>
                <a:lnTo>
                  <a:pt x="1651881" y="2607016"/>
                </a:lnTo>
                <a:lnTo>
                  <a:pt x="1696667" y="2594685"/>
                </a:lnTo>
                <a:lnTo>
                  <a:pt x="1740804" y="2580836"/>
                </a:lnTo>
                <a:lnTo>
                  <a:pt x="1784262" y="2565500"/>
                </a:lnTo>
                <a:lnTo>
                  <a:pt x="1827011" y="2548706"/>
                </a:lnTo>
                <a:lnTo>
                  <a:pt x="1869022" y="2530485"/>
                </a:lnTo>
                <a:lnTo>
                  <a:pt x="1910265" y="2510867"/>
                </a:lnTo>
                <a:lnTo>
                  <a:pt x="1950709" y="2489880"/>
                </a:lnTo>
                <a:lnTo>
                  <a:pt x="1990325" y="2467556"/>
                </a:lnTo>
                <a:lnTo>
                  <a:pt x="2029082" y="2443924"/>
                </a:lnTo>
                <a:lnTo>
                  <a:pt x="2066952" y="2419015"/>
                </a:lnTo>
                <a:lnTo>
                  <a:pt x="2103904" y="2392857"/>
                </a:lnTo>
                <a:lnTo>
                  <a:pt x="2139908" y="2365481"/>
                </a:lnTo>
                <a:lnTo>
                  <a:pt x="2174934" y="2336917"/>
                </a:lnTo>
                <a:lnTo>
                  <a:pt x="2208953" y="2307195"/>
                </a:lnTo>
                <a:lnTo>
                  <a:pt x="2241935" y="2276345"/>
                </a:lnTo>
                <a:lnTo>
                  <a:pt x="2273849" y="2244396"/>
                </a:lnTo>
                <a:lnTo>
                  <a:pt x="2304666" y="2211379"/>
                </a:lnTo>
                <a:lnTo>
                  <a:pt x="2334356" y="2177323"/>
                </a:lnTo>
                <a:lnTo>
                  <a:pt x="2362888" y="2142258"/>
                </a:lnTo>
                <a:lnTo>
                  <a:pt x="2390234" y="2106215"/>
                </a:lnTo>
                <a:lnTo>
                  <a:pt x="2416364" y="2069223"/>
                </a:lnTo>
                <a:lnTo>
                  <a:pt x="2441246" y="2031312"/>
                </a:lnTo>
                <a:lnTo>
                  <a:pt x="2464853" y="1992512"/>
                </a:lnTo>
                <a:lnTo>
                  <a:pt x="2487152" y="1952853"/>
                </a:lnTo>
                <a:lnTo>
                  <a:pt x="2508116" y="1912364"/>
                </a:lnTo>
                <a:lnTo>
                  <a:pt x="2527713" y="1871077"/>
                </a:lnTo>
                <a:lnTo>
                  <a:pt x="2545915" y="1829020"/>
                </a:lnTo>
                <a:lnTo>
                  <a:pt x="2562690" y="1786224"/>
                </a:lnTo>
                <a:lnTo>
                  <a:pt x="2578009" y="1742718"/>
                </a:lnTo>
                <a:lnTo>
                  <a:pt x="2591843" y="1698533"/>
                </a:lnTo>
                <a:lnTo>
                  <a:pt x="2604162" y="1653698"/>
                </a:lnTo>
                <a:lnTo>
                  <a:pt x="2614934" y="1608243"/>
                </a:lnTo>
                <a:lnTo>
                  <a:pt x="2624132" y="1562199"/>
                </a:lnTo>
                <a:lnTo>
                  <a:pt x="2631724" y="1515595"/>
                </a:lnTo>
                <a:lnTo>
                  <a:pt x="2637681" y="1468460"/>
                </a:lnTo>
                <a:lnTo>
                  <a:pt x="2641973" y="1420826"/>
                </a:lnTo>
                <a:lnTo>
                  <a:pt x="2644570" y="1372721"/>
                </a:lnTo>
                <a:lnTo>
                  <a:pt x="2645443" y="1324176"/>
                </a:lnTo>
                <a:lnTo>
                  <a:pt x="2644570" y="1275632"/>
                </a:lnTo>
                <a:lnTo>
                  <a:pt x="2641973" y="1227527"/>
                </a:lnTo>
                <a:lnTo>
                  <a:pt x="2637681" y="1179892"/>
                </a:lnTo>
                <a:lnTo>
                  <a:pt x="2631724" y="1132758"/>
                </a:lnTo>
                <a:lnTo>
                  <a:pt x="2624132" y="1086154"/>
                </a:lnTo>
                <a:lnTo>
                  <a:pt x="2614934" y="1040109"/>
                </a:lnTo>
                <a:lnTo>
                  <a:pt x="2604162" y="994654"/>
                </a:lnTo>
                <a:lnTo>
                  <a:pt x="2591843" y="949819"/>
                </a:lnTo>
                <a:lnTo>
                  <a:pt x="2578009" y="905633"/>
                </a:lnTo>
                <a:lnTo>
                  <a:pt x="2562690" y="862128"/>
                </a:lnTo>
                <a:lnTo>
                  <a:pt x="2545915" y="819331"/>
                </a:lnTo>
                <a:lnTo>
                  <a:pt x="2527713" y="777274"/>
                </a:lnTo>
                <a:lnTo>
                  <a:pt x="2508116" y="735986"/>
                </a:lnTo>
                <a:lnTo>
                  <a:pt x="2487152" y="695498"/>
                </a:lnTo>
                <a:lnTo>
                  <a:pt x="2464853" y="655838"/>
                </a:lnTo>
                <a:lnTo>
                  <a:pt x="2441246" y="617038"/>
                </a:lnTo>
                <a:lnTo>
                  <a:pt x="2416364" y="579126"/>
                </a:lnTo>
                <a:lnTo>
                  <a:pt x="2390234" y="542134"/>
                </a:lnTo>
                <a:lnTo>
                  <a:pt x="2362888" y="506090"/>
                </a:lnTo>
                <a:lnTo>
                  <a:pt x="2334356" y="471025"/>
                </a:lnTo>
                <a:lnTo>
                  <a:pt x="2304666" y="436969"/>
                </a:lnTo>
                <a:lnTo>
                  <a:pt x="2273849" y="403951"/>
                </a:lnTo>
                <a:lnTo>
                  <a:pt x="2241935" y="372002"/>
                </a:lnTo>
                <a:lnTo>
                  <a:pt x="2208953" y="341151"/>
                </a:lnTo>
                <a:lnTo>
                  <a:pt x="2174934" y="311429"/>
                </a:lnTo>
                <a:lnTo>
                  <a:pt x="2139908" y="282864"/>
                </a:lnTo>
                <a:lnTo>
                  <a:pt x="2103904" y="255488"/>
                </a:lnTo>
                <a:lnTo>
                  <a:pt x="2066952" y="229330"/>
                </a:lnTo>
                <a:lnTo>
                  <a:pt x="2029082" y="204420"/>
                </a:lnTo>
                <a:lnTo>
                  <a:pt x="1990325" y="180788"/>
                </a:lnTo>
                <a:lnTo>
                  <a:pt x="1950709" y="158464"/>
                </a:lnTo>
                <a:lnTo>
                  <a:pt x="1910265" y="137477"/>
                </a:lnTo>
                <a:lnTo>
                  <a:pt x="1869022" y="117858"/>
                </a:lnTo>
                <a:lnTo>
                  <a:pt x="1827011" y="99637"/>
                </a:lnTo>
                <a:lnTo>
                  <a:pt x="1784262" y="82843"/>
                </a:lnTo>
                <a:lnTo>
                  <a:pt x="1740804" y="67507"/>
                </a:lnTo>
                <a:lnTo>
                  <a:pt x="1696667" y="53658"/>
                </a:lnTo>
                <a:lnTo>
                  <a:pt x="1651881" y="41326"/>
                </a:lnTo>
                <a:lnTo>
                  <a:pt x="1606476" y="30541"/>
                </a:lnTo>
                <a:lnTo>
                  <a:pt x="1560482" y="21334"/>
                </a:lnTo>
                <a:lnTo>
                  <a:pt x="1513929" y="13733"/>
                </a:lnTo>
                <a:lnTo>
                  <a:pt x="1466846" y="7770"/>
                </a:lnTo>
                <a:lnTo>
                  <a:pt x="1419264" y="3473"/>
                </a:lnTo>
                <a:lnTo>
                  <a:pt x="1371212" y="873"/>
                </a:lnTo>
                <a:lnTo>
                  <a:pt x="1322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3519" y="3849354"/>
            <a:ext cx="980440" cy="965835"/>
          </a:xfrm>
          <a:custGeom>
            <a:avLst/>
            <a:gdLst/>
            <a:ahLst/>
            <a:cxnLst/>
            <a:rect l="l" t="t" r="r" b="b"/>
            <a:pathLst>
              <a:path w="980440" h="965835">
                <a:moveTo>
                  <a:pt x="177" y="0"/>
                </a:moveTo>
                <a:lnTo>
                  <a:pt x="0" y="6973"/>
                </a:lnTo>
                <a:lnTo>
                  <a:pt x="49221" y="9417"/>
                </a:lnTo>
                <a:lnTo>
                  <a:pt x="97773" y="14209"/>
                </a:lnTo>
                <a:lnTo>
                  <a:pt x="145601" y="21291"/>
                </a:lnTo>
                <a:lnTo>
                  <a:pt x="192651" y="30606"/>
                </a:lnTo>
                <a:lnTo>
                  <a:pt x="238868" y="42097"/>
                </a:lnTo>
                <a:lnTo>
                  <a:pt x="284198" y="55705"/>
                </a:lnTo>
                <a:lnTo>
                  <a:pt x="328586" y="71375"/>
                </a:lnTo>
                <a:lnTo>
                  <a:pt x="371978" y="89048"/>
                </a:lnTo>
                <a:lnTo>
                  <a:pt x="414320" y="108668"/>
                </a:lnTo>
                <a:lnTo>
                  <a:pt x="455557" y="130177"/>
                </a:lnTo>
                <a:lnTo>
                  <a:pt x="495635" y="153517"/>
                </a:lnTo>
                <a:lnTo>
                  <a:pt x="534499" y="178632"/>
                </a:lnTo>
                <a:lnTo>
                  <a:pt x="572095" y="205463"/>
                </a:lnTo>
                <a:lnTo>
                  <a:pt x="608369" y="233955"/>
                </a:lnTo>
                <a:lnTo>
                  <a:pt x="643266" y="264049"/>
                </a:lnTo>
                <a:lnTo>
                  <a:pt x="676731" y="295688"/>
                </a:lnTo>
                <a:lnTo>
                  <a:pt x="708711" y="328815"/>
                </a:lnTo>
                <a:lnTo>
                  <a:pt x="739151" y="363372"/>
                </a:lnTo>
                <a:lnTo>
                  <a:pt x="767997" y="399303"/>
                </a:lnTo>
                <a:lnTo>
                  <a:pt x="795194" y="436549"/>
                </a:lnTo>
                <a:lnTo>
                  <a:pt x="820687" y="475054"/>
                </a:lnTo>
                <a:lnTo>
                  <a:pt x="844423" y="514761"/>
                </a:lnTo>
                <a:lnTo>
                  <a:pt x="866347" y="555611"/>
                </a:lnTo>
                <a:lnTo>
                  <a:pt x="886404" y="597548"/>
                </a:lnTo>
                <a:lnTo>
                  <a:pt x="904541" y="640514"/>
                </a:lnTo>
                <a:lnTo>
                  <a:pt x="920702" y="684452"/>
                </a:lnTo>
                <a:lnTo>
                  <a:pt x="934833" y="729305"/>
                </a:lnTo>
                <a:lnTo>
                  <a:pt x="946881" y="775016"/>
                </a:lnTo>
                <a:lnTo>
                  <a:pt x="956790" y="821526"/>
                </a:lnTo>
                <a:lnTo>
                  <a:pt x="964506" y="868779"/>
                </a:lnTo>
                <a:lnTo>
                  <a:pt x="969975" y="916718"/>
                </a:lnTo>
                <a:lnTo>
                  <a:pt x="973142" y="965285"/>
                </a:lnTo>
                <a:lnTo>
                  <a:pt x="980108" y="965462"/>
                </a:lnTo>
                <a:lnTo>
                  <a:pt x="977069" y="918010"/>
                </a:lnTo>
                <a:lnTo>
                  <a:pt x="971848" y="871152"/>
                </a:lnTo>
                <a:lnTo>
                  <a:pt x="964494" y="824938"/>
                </a:lnTo>
                <a:lnTo>
                  <a:pt x="955058" y="779423"/>
                </a:lnTo>
                <a:lnTo>
                  <a:pt x="943589" y="734659"/>
                </a:lnTo>
                <a:lnTo>
                  <a:pt x="930137" y="690699"/>
                </a:lnTo>
                <a:lnTo>
                  <a:pt x="914752" y="647595"/>
                </a:lnTo>
                <a:lnTo>
                  <a:pt x="897485" y="605400"/>
                </a:lnTo>
                <a:lnTo>
                  <a:pt x="878386" y="564167"/>
                </a:lnTo>
                <a:lnTo>
                  <a:pt x="857503" y="523948"/>
                </a:lnTo>
                <a:lnTo>
                  <a:pt x="834888" y="484796"/>
                </a:lnTo>
                <a:lnTo>
                  <a:pt x="810591" y="446763"/>
                </a:lnTo>
                <a:lnTo>
                  <a:pt x="784660" y="409903"/>
                </a:lnTo>
                <a:lnTo>
                  <a:pt x="757147" y="374268"/>
                </a:lnTo>
                <a:lnTo>
                  <a:pt x="728102" y="339911"/>
                </a:lnTo>
                <a:lnTo>
                  <a:pt x="697573" y="306884"/>
                </a:lnTo>
                <a:lnTo>
                  <a:pt x="665612" y="275240"/>
                </a:lnTo>
                <a:lnTo>
                  <a:pt x="632268" y="245031"/>
                </a:lnTo>
                <a:lnTo>
                  <a:pt x="597591" y="216311"/>
                </a:lnTo>
                <a:lnTo>
                  <a:pt x="561632" y="189132"/>
                </a:lnTo>
                <a:lnTo>
                  <a:pt x="524440" y="163547"/>
                </a:lnTo>
                <a:lnTo>
                  <a:pt x="486065" y="139608"/>
                </a:lnTo>
                <a:lnTo>
                  <a:pt x="446558" y="117368"/>
                </a:lnTo>
                <a:lnTo>
                  <a:pt x="405967" y="96879"/>
                </a:lnTo>
                <a:lnTo>
                  <a:pt x="364344" y="78195"/>
                </a:lnTo>
                <a:lnTo>
                  <a:pt x="321738" y="61368"/>
                </a:lnTo>
                <a:lnTo>
                  <a:pt x="278199" y="46451"/>
                </a:lnTo>
                <a:lnTo>
                  <a:pt x="233778" y="33496"/>
                </a:lnTo>
                <a:lnTo>
                  <a:pt x="188523" y="22556"/>
                </a:lnTo>
                <a:lnTo>
                  <a:pt x="142486" y="13684"/>
                </a:lnTo>
                <a:lnTo>
                  <a:pt x="95716" y="6932"/>
                </a:lnTo>
                <a:lnTo>
                  <a:pt x="48263" y="2353"/>
                </a:lnTo>
                <a:lnTo>
                  <a:pt x="177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2910" y="4949958"/>
            <a:ext cx="1027430" cy="913765"/>
          </a:xfrm>
          <a:custGeom>
            <a:avLst/>
            <a:gdLst/>
            <a:ahLst/>
            <a:cxnLst/>
            <a:rect l="l" t="t" r="r" b="b"/>
            <a:pathLst>
              <a:path w="1027429" h="913764">
                <a:moveTo>
                  <a:pt x="163" y="906146"/>
                </a:moveTo>
                <a:lnTo>
                  <a:pt x="0" y="913107"/>
                </a:lnTo>
                <a:lnTo>
                  <a:pt x="48088" y="913187"/>
                </a:lnTo>
                <a:lnTo>
                  <a:pt x="95657" y="911017"/>
                </a:lnTo>
                <a:lnTo>
                  <a:pt x="142656" y="906648"/>
                </a:lnTo>
                <a:lnTo>
                  <a:pt x="145907" y="906191"/>
                </a:lnTo>
                <a:lnTo>
                  <a:pt x="49464" y="906191"/>
                </a:lnTo>
                <a:lnTo>
                  <a:pt x="163" y="906146"/>
                </a:lnTo>
                <a:close/>
              </a:path>
              <a:path w="1027429" h="913764">
                <a:moveTo>
                  <a:pt x="1020225" y="0"/>
                </a:moveTo>
                <a:lnTo>
                  <a:pt x="1014589" y="47869"/>
                </a:lnTo>
                <a:lnTo>
                  <a:pt x="1006730" y="95009"/>
                </a:lnTo>
                <a:lnTo>
                  <a:pt x="996705" y="141364"/>
                </a:lnTo>
                <a:lnTo>
                  <a:pt x="984568" y="186882"/>
                </a:lnTo>
                <a:lnTo>
                  <a:pt x="970376" y="231508"/>
                </a:lnTo>
                <a:lnTo>
                  <a:pt x="954015" y="275617"/>
                </a:lnTo>
                <a:lnTo>
                  <a:pt x="935671" y="318710"/>
                </a:lnTo>
                <a:lnTo>
                  <a:pt x="915401" y="360731"/>
                </a:lnTo>
                <a:lnTo>
                  <a:pt x="893263" y="401628"/>
                </a:lnTo>
                <a:lnTo>
                  <a:pt x="869314" y="441344"/>
                </a:lnTo>
                <a:lnTo>
                  <a:pt x="843611" y="479825"/>
                </a:lnTo>
                <a:lnTo>
                  <a:pt x="816212" y="517018"/>
                </a:lnTo>
                <a:lnTo>
                  <a:pt x="787173" y="552866"/>
                </a:lnTo>
                <a:lnTo>
                  <a:pt x="756552" y="587317"/>
                </a:lnTo>
                <a:lnTo>
                  <a:pt x="724407" y="620315"/>
                </a:lnTo>
                <a:lnTo>
                  <a:pt x="690794" y="651805"/>
                </a:lnTo>
                <a:lnTo>
                  <a:pt x="655771" y="681734"/>
                </a:lnTo>
                <a:lnTo>
                  <a:pt x="619395" y="710046"/>
                </a:lnTo>
                <a:lnTo>
                  <a:pt x="581724" y="736687"/>
                </a:lnTo>
                <a:lnTo>
                  <a:pt x="542814" y="761602"/>
                </a:lnTo>
                <a:lnTo>
                  <a:pt x="502724" y="784738"/>
                </a:lnTo>
                <a:lnTo>
                  <a:pt x="461509" y="806039"/>
                </a:lnTo>
                <a:lnTo>
                  <a:pt x="419228" y="825451"/>
                </a:lnTo>
                <a:lnTo>
                  <a:pt x="375939" y="842919"/>
                </a:lnTo>
                <a:lnTo>
                  <a:pt x="331697" y="858389"/>
                </a:lnTo>
                <a:lnTo>
                  <a:pt x="286560" y="871806"/>
                </a:lnTo>
                <a:lnTo>
                  <a:pt x="240587" y="883116"/>
                </a:lnTo>
                <a:lnTo>
                  <a:pt x="193833" y="892264"/>
                </a:lnTo>
                <a:lnTo>
                  <a:pt x="146356" y="899195"/>
                </a:lnTo>
                <a:lnTo>
                  <a:pt x="98214" y="903856"/>
                </a:lnTo>
                <a:lnTo>
                  <a:pt x="49464" y="906191"/>
                </a:lnTo>
                <a:lnTo>
                  <a:pt x="145907" y="906191"/>
                </a:lnTo>
                <a:lnTo>
                  <a:pt x="189031" y="900128"/>
                </a:lnTo>
                <a:lnTo>
                  <a:pt x="234731" y="891509"/>
                </a:lnTo>
                <a:lnTo>
                  <a:pt x="279702" y="880840"/>
                </a:lnTo>
                <a:lnTo>
                  <a:pt x="323893" y="868170"/>
                </a:lnTo>
                <a:lnTo>
                  <a:pt x="367251" y="853550"/>
                </a:lnTo>
                <a:lnTo>
                  <a:pt x="409723" y="837030"/>
                </a:lnTo>
                <a:lnTo>
                  <a:pt x="451257" y="818659"/>
                </a:lnTo>
                <a:lnTo>
                  <a:pt x="491802" y="798488"/>
                </a:lnTo>
                <a:lnTo>
                  <a:pt x="531303" y="776566"/>
                </a:lnTo>
                <a:lnTo>
                  <a:pt x="569710" y="752943"/>
                </a:lnTo>
                <a:lnTo>
                  <a:pt x="606969" y="727669"/>
                </a:lnTo>
                <a:lnTo>
                  <a:pt x="643029" y="700795"/>
                </a:lnTo>
                <a:lnTo>
                  <a:pt x="677836" y="672369"/>
                </a:lnTo>
                <a:lnTo>
                  <a:pt x="711338" y="642442"/>
                </a:lnTo>
                <a:lnTo>
                  <a:pt x="743484" y="611064"/>
                </a:lnTo>
                <a:lnTo>
                  <a:pt x="774220" y="578284"/>
                </a:lnTo>
                <a:lnTo>
                  <a:pt x="803494" y="544154"/>
                </a:lnTo>
                <a:lnTo>
                  <a:pt x="831254" y="508721"/>
                </a:lnTo>
                <a:lnTo>
                  <a:pt x="857448" y="472037"/>
                </a:lnTo>
                <a:lnTo>
                  <a:pt x="882022" y="434151"/>
                </a:lnTo>
                <a:lnTo>
                  <a:pt x="904925" y="395114"/>
                </a:lnTo>
                <a:lnTo>
                  <a:pt x="926104" y="354974"/>
                </a:lnTo>
                <a:lnTo>
                  <a:pt x="945507" y="313783"/>
                </a:lnTo>
                <a:lnTo>
                  <a:pt x="963081" y="271589"/>
                </a:lnTo>
                <a:lnTo>
                  <a:pt x="978775" y="228443"/>
                </a:lnTo>
                <a:lnTo>
                  <a:pt x="992534" y="184395"/>
                </a:lnTo>
                <a:lnTo>
                  <a:pt x="1004308" y="139494"/>
                </a:lnTo>
                <a:lnTo>
                  <a:pt x="1014044" y="93791"/>
                </a:lnTo>
                <a:lnTo>
                  <a:pt x="1021689" y="47336"/>
                </a:lnTo>
                <a:lnTo>
                  <a:pt x="1027191" y="177"/>
                </a:lnTo>
                <a:lnTo>
                  <a:pt x="1020225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3151" y="4803911"/>
            <a:ext cx="155154" cy="15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1265" y="3977539"/>
            <a:ext cx="1767205" cy="1769110"/>
          </a:xfrm>
          <a:custGeom>
            <a:avLst/>
            <a:gdLst/>
            <a:ahLst/>
            <a:cxnLst/>
            <a:rect l="l" t="t" r="r" b="b"/>
            <a:pathLst>
              <a:path w="1767204" h="1769110">
                <a:moveTo>
                  <a:pt x="883493" y="0"/>
                </a:moveTo>
                <a:lnTo>
                  <a:pt x="835017" y="1308"/>
                </a:lnTo>
                <a:lnTo>
                  <a:pt x="787225" y="5189"/>
                </a:lnTo>
                <a:lnTo>
                  <a:pt x="740183" y="11576"/>
                </a:lnTo>
                <a:lnTo>
                  <a:pt x="693960" y="20400"/>
                </a:lnTo>
                <a:lnTo>
                  <a:pt x="648622" y="31594"/>
                </a:lnTo>
                <a:lnTo>
                  <a:pt x="604237" y="45091"/>
                </a:lnTo>
                <a:lnTo>
                  <a:pt x="560872" y="60823"/>
                </a:lnTo>
                <a:lnTo>
                  <a:pt x="518595" y="78722"/>
                </a:lnTo>
                <a:lnTo>
                  <a:pt x="477473" y="98723"/>
                </a:lnTo>
                <a:lnTo>
                  <a:pt x="437573" y="120756"/>
                </a:lnTo>
                <a:lnTo>
                  <a:pt x="398962" y="144754"/>
                </a:lnTo>
                <a:lnTo>
                  <a:pt x="361709" y="170651"/>
                </a:lnTo>
                <a:lnTo>
                  <a:pt x="325880" y="198378"/>
                </a:lnTo>
                <a:lnTo>
                  <a:pt x="291543" y="227868"/>
                </a:lnTo>
                <a:lnTo>
                  <a:pt x="258765" y="259054"/>
                </a:lnTo>
                <a:lnTo>
                  <a:pt x="227614" y="291868"/>
                </a:lnTo>
                <a:lnTo>
                  <a:pt x="198156" y="326243"/>
                </a:lnTo>
                <a:lnTo>
                  <a:pt x="170460" y="362111"/>
                </a:lnTo>
                <a:lnTo>
                  <a:pt x="144592" y="399405"/>
                </a:lnTo>
                <a:lnTo>
                  <a:pt x="120620" y="438057"/>
                </a:lnTo>
                <a:lnTo>
                  <a:pt x="98612" y="478000"/>
                </a:lnTo>
                <a:lnTo>
                  <a:pt x="78634" y="519167"/>
                </a:lnTo>
                <a:lnTo>
                  <a:pt x="60754" y="561490"/>
                </a:lnTo>
                <a:lnTo>
                  <a:pt x="45040" y="604901"/>
                </a:lnTo>
                <a:lnTo>
                  <a:pt x="31558" y="649334"/>
                </a:lnTo>
                <a:lnTo>
                  <a:pt x="20377" y="694720"/>
                </a:lnTo>
                <a:lnTo>
                  <a:pt x="11563" y="740992"/>
                </a:lnTo>
                <a:lnTo>
                  <a:pt x="5184" y="788084"/>
                </a:lnTo>
                <a:lnTo>
                  <a:pt x="1307" y="835926"/>
                </a:lnTo>
                <a:lnTo>
                  <a:pt x="0" y="884453"/>
                </a:lnTo>
                <a:lnTo>
                  <a:pt x="1307" y="932981"/>
                </a:lnTo>
                <a:lnTo>
                  <a:pt x="5184" y="980824"/>
                </a:lnTo>
                <a:lnTo>
                  <a:pt x="11563" y="1027917"/>
                </a:lnTo>
                <a:lnTo>
                  <a:pt x="20377" y="1074190"/>
                </a:lnTo>
                <a:lnTo>
                  <a:pt x="31558" y="1119577"/>
                </a:lnTo>
                <a:lnTo>
                  <a:pt x="45040" y="1164011"/>
                </a:lnTo>
                <a:lnTo>
                  <a:pt x="60754" y="1207423"/>
                </a:lnTo>
                <a:lnTo>
                  <a:pt x="78634" y="1249746"/>
                </a:lnTo>
                <a:lnTo>
                  <a:pt x="98612" y="1290914"/>
                </a:lnTo>
                <a:lnTo>
                  <a:pt x="120620" y="1330857"/>
                </a:lnTo>
                <a:lnTo>
                  <a:pt x="144592" y="1369510"/>
                </a:lnTo>
                <a:lnTo>
                  <a:pt x="170460" y="1406805"/>
                </a:lnTo>
                <a:lnTo>
                  <a:pt x="198156" y="1442673"/>
                </a:lnTo>
                <a:lnTo>
                  <a:pt x="227614" y="1477048"/>
                </a:lnTo>
                <a:lnTo>
                  <a:pt x="258765" y="1509862"/>
                </a:lnTo>
                <a:lnTo>
                  <a:pt x="291543" y="1541049"/>
                </a:lnTo>
                <a:lnTo>
                  <a:pt x="325880" y="1570539"/>
                </a:lnTo>
                <a:lnTo>
                  <a:pt x="361709" y="1598266"/>
                </a:lnTo>
                <a:lnTo>
                  <a:pt x="398962" y="1624163"/>
                </a:lnTo>
                <a:lnTo>
                  <a:pt x="437573" y="1648161"/>
                </a:lnTo>
                <a:lnTo>
                  <a:pt x="477473" y="1670195"/>
                </a:lnTo>
                <a:lnTo>
                  <a:pt x="518595" y="1690195"/>
                </a:lnTo>
                <a:lnTo>
                  <a:pt x="560872" y="1708095"/>
                </a:lnTo>
                <a:lnTo>
                  <a:pt x="604237" y="1723827"/>
                </a:lnTo>
                <a:lnTo>
                  <a:pt x="648622" y="1737324"/>
                </a:lnTo>
                <a:lnTo>
                  <a:pt x="693960" y="1748518"/>
                </a:lnTo>
                <a:lnTo>
                  <a:pt x="740183" y="1757341"/>
                </a:lnTo>
                <a:lnTo>
                  <a:pt x="787225" y="1763728"/>
                </a:lnTo>
                <a:lnTo>
                  <a:pt x="835017" y="1767609"/>
                </a:lnTo>
                <a:lnTo>
                  <a:pt x="883493" y="1768918"/>
                </a:lnTo>
                <a:lnTo>
                  <a:pt x="931967" y="1767609"/>
                </a:lnTo>
                <a:lnTo>
                  <a:pt x="979758" y="1763728"/>
                </a:lnTo>
                <a:lnTo>
                  <a:pt x="1026798" y="1757341"/>
                </a:lnTo>
                <a:lnTo>
                  <a:pt x="1073021" y="1748518"/>
                </a:lnTo>
                <a:lnTo>
                  <a:pt x="1118358" y="1737324"/>
                </a:lnTo>
                <a:lnTo>
                  <a:pt x="1162742" y="1723827"/>
                </a:lnTo>
                <a:lnTo>
                  <a:pt x="1206106" y="1708095"/>
                </a:lnTo>
                <a:lnTo>
                  <a:pt x="1248382" y="1690195"/>
                </a:lnTo>
                <a:lnTo>
                  <a:pt x="1289504" y="1670195"/>
                </a:lnTo>
                <a:lnTo>
                  <a:pt x="1329403" y="1648161"/>
                </a:lnTo>
                <a:lnTo>
                  <a:pt x="1368013" y="1624163"/>
                </a:lnTo>
                <a:lnTo>
                  <a:pt x="1405266" y="1598266"/>
                </a:lnTo>
                <a:lnTo>
                  <a:pt x="1441094" y="1570539"/>
                </a:lnTo>
                <a:lnTo>
                  <a:pt x="1475431" y="1541049"/>
                </a:lnTo>
                <a:lnTo>
                  <a:pt x="1508208" y="1509862"/>
                </a:lnTo>
                <a:lnTo>
                  <a:pt x="1539359" y="1477048"/>
                </a:lnTo>
                <a:lnTo>
                  <a:pt x="1568817" y="1442673"/>
                </a:lnTo>
                <a:lnTo>
                  <a:pt x="1596513" y="1406805"/>
                </a:lnTo>
                <a:lnTo>
                  <a:pt x="1622380" y="1369510"/>
                </a:lnTo>
                <a:lnTo>
                  <a:pt x="1646352" y="1330857"/>
                </a:lnTo>
                <a:lnTo>
                  <a:pt x="1668360" y="1290914"/>
                </a:lnTo>
                <a:lnTo>
                  <a:pt x="1688338" y="1249746"/>
                </a:lnTo>
                <a:lnTo>
                  <a:pt x="1706218" y="1207423"/>
                </a:lnTo>
                <a:lnTo>
                  <a:pt x="1721932" y="1164011"/>
                </a:lnTo>
                <a:lnTo>
                  <a:pt x="1735414" y="1119577"/>
                </a:lnTo>
                <a:lnTo>
                  <a:pt x="1746595" y="1074190"/>
                </a:lnTo>
                <a:lnTo>
                  <a:pt x="1755409" y="1027917"/>
                </a:lnTo>
                <a:lnTo>
                  <a:pt x="1761788" y="980824"/>
                </a:lnTo>
                <a:lnTo>
                  <a:pt x="1765665" y="932981"/>
                </a:lnTo>
                <a:lnTo>
                  <a:pt x="1766972" y="884453"/>
                </a:lnTo>
                <a:lnTo>
                  <a:pt x="1765665" y="835926"/>
                </a:lnTo>
                <a:lnTo>
                  <a:pt x="1761788" y="788084"/>
                </a:lnTo>
                <a:lnTo>
                  <a:pt x="1755409" y="740992"/>
                </a:lnTo>
                <a:lnTo>
                  <a:pt x="1746595" y="694720"/>
                </a:lnTo>
                <a:lnTo>
                  <a:pt x="1735414" y="649334"/>
                </a:lnTo>
                <a:lnTo>
                  <a:pt x="1721932" y="604901"/>
                </a:lnTo>
                <a:lnTo>
                  <a:pt x="1706218" y="561490"/>
                </a:lnTo>
                <a:lnTo>
                  <a:pt x="1688338" y="519167"/>
                </a:lnTo>
                <a:lnTo>
                  <a:pt x="1668360" y="478000"/>
                </a:lnTo>
                <a:lnTo>
                  <a:pt x="1646352" y="438057"/>
                </a:lnTo>
                <a:lnTo>
                  <a:pt x="1622380" y="399405"/>
                </a:lnTo>
                <a:lnTo>
                  <a:pt x="1596513" y="362111"/>
                </a:lnTo>
                <a:lnTo>
                  <a:pt x="1568817" y="326243"/>
                </a:lnTo>
                <a:lnTo>
                  <a:pt x="1539359" y="291868"/>
                </a:lnTo>
                <a:lnTo>
                  <a:pt x="1508208" y="259054"/>
                </a:lnTo>
                <a:lnTo>
                  <a:pt x="1475431" y="227868"/>
                </a:lnTo>
                <a:lnTo>
                  <a:pt x="1441094" y="198378"/>
                </a:lnTo>
                <a:lnTo>
                  <a:pt x="1405266" y="170651"/>
                </a:lnTo>
                <a:lnTo>
                  <a:pt x="1368013" y="144754"/>
                </a:lnTo>
                <a:lnTo>
                  <a:pt x="1329403" y="120756"/>
                </a:lnTo>
                <a:lnTo>
                  <a:pt x="1289504" y="98723"/>
                </a:lnTo>
                <a:lnTo>
                  <a:pt x="1248382" y="78722"/>
                </a:lnTo>
                <a:lnTo>
                  <a:pt x="1206106" y="60823"/>
                </a:lnTo>
                <a:lnTo>
                  <a:pt x="1162742" y="45091"/>
                </a:lnTo>
                <a:lnTo>
                  <a:pt x="1118358" y="31594"/>
                </a:lnTo>
                <a:lnTo>
                  <a:pt x="1073021" y="20400"/>
                </a:lnTo>
                <a:lnTo>
                  <a:pt x="1026798" y="11576"/>
                </a:lnTo>
                <a:lnTo>
                  <a:pt x="979758" y="5189"/>
                </a:lnTo>
                <a:lnTo>
                  <a:pt x="931967" y="1308"/>
                </a:lnTo>
                <a:lnTo>
                  <a:pt x="883493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8090" y="3966829"/>
            <a:ext cx="1705806" cy="1655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9030" y="3129145"/>
            <a:ext cx="3340735" cy="3344545"/>
          </a:xfrm>
          <a:custGeom>
            <a:avLst/>
            <a:gdLst/>
            <a:ahLst/>
            <a:cxnLst/>
            <a:rect l="l" t="t" r="r" b="b"/>
            <a:pathLst>
              <a:path w="3340734" h="3344545">
                <a:moveTo>
                  <a:pt x="1670180" y="0"/>
                </a:moveTo>
                <a:lnTo>
                  <a:pt x="1621797" y="688"/>
                </a:lnTo>
                <a:lnTo>
                  <a:pt x="1573755" y="2740"/>
                </a:lnTo>
                <a:lnTo>
                  <a:pt x="1526072" y="6137"/>
                </a:lnTo>
                <a:lnTo>
                  <a:pt x="1478768" y="10861"/>
                </a:lnTo>
                <a:lnTo>
                  <a:pt x="1431860" y="16893"/>
                </a:lnTo>
                <a:lnTo>
                  <a:pt x="1385368" y="24214"/>
                </a:lnTo>
                <a:lnTo>
                  <a:pt x="1339309" y="32806"/>
                </a:lnTo>
                <a:lnTo>
                  <a:pt x="1293703" y="42651"/>
                </a:lnTo>
                <a:lnTo>
                  <a:pt x="1248568" y="53729"/>
                </a:lnTo>
                <a:lnTo>
                  <a:pt x="1203923" y="66023"/>
                </a:lnTo>
                <a:lnTo>
                  <a:pt x="1159786" y="79513"/>
                </a:lnTo>
                <a:lnTo>
                  <a:pt x="1116176" y="94181"/>
                </a:lnTo>
                <a:lnTo>
                  <a:pt x="1073111" y="110008"/>
                </a:lnTo>
                <a:lnTo>
                  <a:pt x="1030609" y="126977"/>
                </a:lnTo>
                <a:lnTo>
                  <a:pt x="988691" y="145067"/>
                </a:lnTo>
                <a:lnTo>
                  <a:pt x="947373" y="164261"/>
                </a:lnTo>
                <a:lnTo>
                  <a:pt x="906675" y="184540"/>
                </a:lnTo>
                <a:lnTo>
                  <a:pt x="866615" y="205885"/>
                </a:lnTo>
                <a:lnTo>
                  <a:pt x="827212" y="228279"/>
                </a:lnTo>
                <a:lnTo>
                  <a:pt x="788484" y="251701"/>
                </a:lnTo>
                <a:lnTo>
                  <a:pt x="750450" y="276134"/>
                </a:lnTo>
                <a:lnTo>
                  <a:pt x="713129" y="301560"/>
                </a:lnTo>
                <a:lnTo>
                  <a:pt x="676539" y="327958"/>
                </a:lnTo>
                <a:lnTo>
                  <a:pt x="640698" y="355312"/>
                </a:lnTo>
                <a:lnTo>
                  <a:pt x="605625" y="383602"/>
                </a:lnTo>
                <a:lnTo>
                  <a:pt x="571339" y="412810"/>
                </a:lnTo>
                <a:lnTo>
                  <a:pt x="537858" y="442916"/>
                </a:lnTo>
                <a:lnTo>
                  <a:pt x="505201" y="473904"/>
                </a:lnTo>
                <a:lnTo>
                  <a:pt x="473387" y="505753"/>
                </a:lnTo>
                <a:lnTo>
                  <a:pt x="442433" y="538446"/>
                </a:lnTo>
                <a:lnTo>
                  <a:pt x="412360" y="571963"/>
                </a:lnTo>
                <a:lnTo>
                  <a:pt x="383184" y="606287"/>
                </a:lnTo>
                <a:lnTo>
                  <a:pt x="354925" y="641398"/>
                </a:lnTo>
                <a:lnTo>
                  <a:pt x="327601" y="677278"/>
                </a:lnTo>
                <a:lnTo>
                  <a:pt x="301231" y="713909"/>
                </a:lnTo>
                <a:lnTo>
                  <a:pt x="275834" y="751272"/>
                </a:lnTo>
                <a:lnTo>
                  <a:pt x="251427" y="789347"/>
                </a:lnTo>
                <a:lnTo>
                  <a:pt x="228030" y="828118"/>
                </a:lnTo>
                <a:lnTo>
                  <a:pt x="205661" y="867564"/>
                </a:lnTo>
                <a:lnTo>
                  <a:pt x="184339" y="907668"/>
                </a:lnTo>
                <a:lnTo>
                  <a:pt x="164082" y="948411"/>
                </a:lnTo>
                <a:lnTo>
                  <a:pt x="144909" y="989774"/>
                </a:lnTo>
                <a:lnTo>
                  <a:pt x="126839" y="1031739"/>
                </a:lnTo>
                <a:lnTo>
                  <a:pt x="109889" y="1074287"/>
                </a:lnTo>
                <a:lnTo>
                  <a:pt x="94079" y="1117400"/>
                </a:lnTo>
                <a:lnTo>
                  <a:pt x="79427" y="1161058"/>
                </a:lnTo>
                <a:lnTo>
                  <a:pt x="65951" y="1205244"/>
                </a:lnTo>
                <a:lnTo>
                  <a:pt x="53671" y="1249939"/>
                </a:lnTo>
                <a:lnTo>
                  <a:pt x="42605" y="1295124"/>
                </a:lnTo>
                <a:lnTo>
                  <a:pt x="32771" y="1340780"/>
                </a:lnTo>
                <a:lnTo>
                  <a:pt x="24188" y="1386890"/>
                </a:lnTo>
                <a:lnTo>
                  <a:pt x="16874" y="1433434"/>
                </a:lnTo>
                <a:lnTo>
                  <a:pt x="10849" y="1480394"/>
                </a:lnTo>
                <a:lnTo>
                  <a:pt x="6130" y="1527751"/>
                </a:lnTo>
                <a:lnTo>
                  <a:pt x="2737" y="1575486"/>
                </a:lnTo>
                <a:lnTo>
                  <a:pt x="687" y="1623582"/>
                </a:lnTo>
                <a:lnTo>
                  <a:pt x="0" y="1672019"/>
                </a:lnTo>
                <a:lnTo>
                  <a:pt x="687" y="1720456"/>
                </a:lnTo>
                <a:lnTo>
                  <a:pt x="2737" y="1768551"/>
                </a:lnTo>
                <a:lnTo>
                  <a:pt x="6130" y="1816286"/>
                </a:lnTo>
                <a:lnTo>
                  <a:pt x="10849" y="1863643"/>
                </a:lnTo>
                <a:lnTo>
                  <a:pt x="16874" y="1910602"/>
                </a:lnTo>
                <a:lnTo>
                  <a:pt x="24188" y="1957145"/>
                </a:lnTo>
                <a:lnTo>
                  <a:pt x="32771" y="2003254"/>
                </a:lnTo>
                <a:lnTo>
                  <a:pt x="42605" y="2048911"/>
                </a:lnTo>
                <a:lnTo>
                  <a:pt x="53671" y="2094095"/>
                </a:lnTo>
                <a:lnTo>
                  <a:pt x="65951" y="2138790"/>
                </a:lnTo>
                <a:lnTo>
                  <a:pt x="79427" y="2182975"/>
                </a:lnTo>
                <a:lnTo>
                  <a:pt x="94079" y="2226634"/>
                </a:lnTo>
                <a:lnTo>
                  <a:pt x="109889" y="2269746"/>
                </a:lnTo>
                <a:lnTo>
                  <a:pt x="126839" y="2312294"/>
                </a:lnTo>
                <a:lnTo>
                  <a:pt x="144909" y="2354259"/>
                </a:lnTo>
                <a:lnTo>
                  <a:pt x="164082" y="2395622"/>
                </a:lnTo>
                <a:lnTo>
                  <a:pt x="184339" y="2436365"/>
                </a:lnTo>
                <a:lnTo>
                  <a:pt x="205661" y="2476469"/>
                </a:lnTo>
                <a:lnTo>
                  <a:pt x="228030" y="2515915"/>
                </a:lnTo>
                <a:lnTo>
                  <a:pt x="251427" y="2554686"/>
                </a:lnTo>
                <a:lnTo>
                  <a:pt x="275834" y="2592761"/>
                </a:lnTo>
                <a:lnTo>
                  <a:pt x="301231" y="2630124"/>
                </a:lnTo>
                <a:lnTo>
                  <a:pt x="327601" y="2666755"/>
                </a:lnTo>
                <a:lnTo>
                  <a:pt x="354925" y="2702635"/>
                </a:lnTo>
                <a:lnTo>
                  <a:pt x="383184" y="2737746"/>
                </a:lnTo>
                <a:lnTo>
                  <a:pt x="412360" y="2772070"/>
                </a:lnTo>
                <a:lnTo>
                  <a:pt x="442433" y="2805588"/>
                </a:lnTo>
                <a:lnTo>
                  <a:pt x="473387" y="2838281"/>
                </a:lnTo>
                <a:lnTo>
                  <a:pt x="505201" y="2870130"/>
                </a:lnTo>
                <a:lnTo>
                  <a:pt x="537858" y="2901118"/>
                </a:lnTo>
                <a:lnTo>
                  <a:pt x="571339" y="2931225"/>
                </a:lnTo>
                <a:lnTo>
                  <a:pt x="605625" y="2960432"/>
                </a:lnTo>
                <a:lnTo>
                  <a:pt x="640698" y="2988723"/>
                </a:lnTo>
                <a:lnTo>
                  <a:pt x="676539" y="3016076"/>
                </a:lnTo>
                <a:lnTo>
                  <a:pt x="713129" y="3042475"/>
                </a:lnTo>
                <a:lnTo>
                  <a:pt x="750450" y="3067901"/>
                </a:lnTo>
                <a:lnTo>
                  <a:pt x="788484" y="3092334"/>
                </a:lnTo>
                <a:lnTo>
                  <a:pt x="827212" y="3115757"/>
                </a:lnTo>
                <a:lnTo>
                  <a:pt x="866615" y="3138151"/>
                </a:lnTo>
                <a:lnTo>
                  <a:pt x="906675" y="3159496"/>
                </a:lnTo>
                <a:lnTo>
                  <a:pt x="947373" y="3179775"/>
                </a:lnTo>
                <a:lnTo>
                  <a:pt x="988691" y="3198970"/>
                </a:lnTo>
                <a:lnTo>
                  <a:pt x="1030609" y="3217060"/>
                </a:lnTo>
                <a:lnTo>
                  <a:pt x="1073111" y="3234029"/>
                </a:lnTo>
                <a:lnTo>
                  <a:pt x="1116176" y="3249856"/>
                </a:lnTo>
                <a:lnTo>
                  <a:pt x="1159786" y="3264524"/>
                </a:lnTo>
                <a:lnTo>
                  <a:pt x="1203923" y="3278015"/>
                </a:lnTo>
                <a:lnTo>
                  <a:pt x="1248568" y="3290308"/>
                </a:lnTo>
                <a:lnTo>
                  <a:pt x="1293703" y="3301387"/>
                </a:lnTo>
                <a:lnTo>
                  <a:pt x="1339309" y="3311232"/>
                </a:lnTo>
                <a:lnTo>
                  <a:pt x="1385368" y="3319824"/>
                </a:lnTo>
                <a:lnTo>
                  <a:pt x="1431860" y="3327146"/>
                </a:lnTo>
                <a:lnTo>
                  <a:pt x="1478768" y="3333178"/>
                </a:lnTo>
                <a:lnTo>
                  <a:pt x="1526072" y="3337902"/>
                </a:lnTo>
                <a:lnTo>
                  <a:pt x="1573755" y="3341299"/>
                </a:lnTo>
                <a:lnTo>
                  <a:pt x="1621797" y="3343351"/>
                </a:lnTo>
                <a:lnTo>
                  <a:pt x="1670180" y="3344039"/>
                </a:lnTo>
                <a:lnTo>
                  <a:pt x="1718564" y="3343351"/>
                </a:lnTo>
                <a:lnTo>
                  <a:pt x="1766607" y="3341299"/>
                </a:lnTo>
                <a:lnTo>
                  <a:pt x="1814290" y="3337902"/>
                </a:lnTo>
                <a:lnTo>
                  <a:pt x="1861595" y="3333178"/>
                </a:lnTo>
                <a:lnTo>
                  <a:pt x="1908503" y="3327146"/>
                </a:lnTo>
                <a:lnTo>
                  <a:pt x="1954996" y="3319824"/>
                </a:lnTo>
                <a:lnTo>
                  <a:pt x="2001055" y="3311232"/>
                </a:lnTo>
                <a:lnTo>
                  <a:pt x="2046661" y="3301387"/>
                </a:lnTo>
                <a:lnTo>
                  <a:pt x="2091797" y="3290308"/>
                </a:lnTo>
                <a:lnTo>
                  <a:pt x="2136442" y="3278015"/>
                </a:lnTo>
                <a:lnTo>
                  <a:pt x="2180579" y="3264524"/>
                </a:lnTo>
                <a:lnTo>
                  <a:pt x="2224190" y="3249856"/>
                </a:lnTo>
                <a:lnTo>
                  <a:pt x="2267255" y="3234029"/>
                </a:lnTo>
                <a:lnTo>
                  <a:pt x="2309756" y="3217060"/>
                </a:lnTo>
                <a:lnTo>
                  <a:pt x="2351675" y="3198970"/>
                </a:lnTo>
                <a:lnTo>
                  <a:pt x="2392993" y="3179775"/>
                </a:lnTo>
                <a:lnTo>
                  <a:pt x="2433691" y="3159496"/>
                </a:lnTo>
                <a:lnTo>
                  <a:pt x="2473751" y="3138151"/>
                </a:lnTo>
                <a:lnTo>
                  <a:pt x="2513154" y="3115757"/>
                </a:lnTo>
                <a:lnTo>
                  <a:pt x="2551882" y="3092334"/>
                </a:lnTo>
                <a:lnTo>
                  <a:pt x="2589916" y="3067901"/>
                </a:lnTo>
                <a:lnTo>
                  <a:pt x="2627237" y="3042475"/>
                </a:lnTo>
                <a:lnTo>
                  <a:pt x="2663828" y="3016076"/>
                </a:lnTo>
                <a:lnTo>
                  <a:pt x="2699668" y="2988723"/>
                </a:lnTo>
                <a:lnTo>
                  <a:pt x="2734741" y="2960432"/>
                </a:lnTo>
                <a:lnTo>
                  <a:pt x="2769027" y="2931225"/>
                </a:lnTo>
                <a:lnTo>
                  <a:pt x="2802507" y="2901118"/>
                </a:lnTo>
                <a:lnTo>
                  <a:pt x="2835164" y="2870130"/>
                </a:lnTo>
                <a:lnTo>
                  <a:pt x="2866978" y="2838281"/>
                </a:lnTo>
                <a:lnTo>
                  <a:pt x="2897932" y="2805588"/>
                </a:lnTo>
                <a:lnTo>
                  <a:pt x="2928005" y="2772070"/>
                </a:lnTo>
                <a:lnTo>
                  <a:pt x="2957181" y="2737746"/>
                </a:lnTo>
                <a:lnTo>
                  <a:pt x="2985440" y="2702635"/>
                </a:lnTo>
                <a:lnTo>
                  <a:pt x="3012763" y="2666755"/>
                </a:lnTo>
                <a:lnTo>
                  <a:pt x="3039133" y="2630124"/>
                </a:lnTo>
                <a:lnTo>
                  <a:pt x="3064530" y="2592761"/>
                </a:lnTo>
                <a:lnTo>
                  <a:pt x="3088936" y="2554686"/>
                </a:lnTo>
                <a:lnTo>
                  <a:pt x="3112333" y="2515915"/>
                </a:lnTo>
                <a:lnTo>
                  <a:pt x="3134702" y="2476469"/>
                </a:lnTo>
                <a:lnTo>
                  <a:pt x="3156024" y="2436365"/>
                </a:lnTo>
                <a:lnTo>
                  <a:pt x="3176280" y="2395622"/>
                </a:lnTo>
                <a:lnTo>
                  <a:pt x="3195453" y="2354259"/>
                </a:lnTo>
                <a:lnTo>
                  <a:pt x="3213524" y="2312294"/>
                </a:lnTo>
                <a:lnTo>
                  <a:pt x="3230473" y="2269746"/>
                </a:lnTo>
                <a:lnTo>
                  <a:pt x="3246283" y="2226634"/>
                </a:lnTo>
                <a:lnTo>
                  <a:pt x="3260935" y="2182975"/>
                </a:lnTo>
                <a:lnTo>
                  <a:pt x="3274410" y="2138790"/>
                </a:lnTo>
                <a:lnTo>
                  <a:pt x="3286690" y="2094095"/>
                </a:lnTo>
                <a:lnTo>
                  <a:pt x="3297756" y="2048911"/>
                </a:lnTo>
                <a:lnTo>
                  <a:pt x="3307590" y="2003254"/>
                </a:lnTo>
                <a:lnTo>
                  <a:pt x="3316173" y="1957145"/>
                </a:lnTo>
                <a:lnTo>
                  <a:pt x="3323487" y="1910602"/>
                </a:lnTo>
                <a:lnTo>
                  <a:pt x="3329512" y="1863643"/>
                </a:lnTo>
                <a:lnTo>
                  <a:pt x="3334231" y="1816286"/>
                </a:lnTo>
                <a:lnTo>
                  <a:pt x="3337624" y="1768551"/>
                </a:lnTo>
                <a:lnTo>
                  <a:pt x="3339674" y="1720456"/>
                </a:lnTo>
                <a:lnTo>
                  <a:pt x="3340361" y="1672019"/>
                </a:lnTo>
                <a:lnTo>
                  <a:pt x="3339674" y="1623582"/>
                </a:lnTo>
                <a:lnTo>
                  <a:pt x="3337624" y="1575486"/>
                </a:lnTo>
                <a:lnTo>
                  <a:pt x="3334231" y="1527751"/>
                </a:lnTo>
                <a:lnTo>
                  <a:pt x="3329512" y="1480394"/>
                </a:lnTo>
                <a:lnTo>
                  <a:pt x="3323487" y="1433434"/>
                </a:lnTo>
                <a:lnTo>
                  <a:pt x="3316173" y="1386890"/>
                </a:lnTo>
                <a:lnTo>
                  <a:pt x="3307590" y="1340780"/>
                </a:lnTo>
                <a:lnTo>
                  <a:pt x="3297756" y="1295124"/>
                </a:lnTo>
                <a:lnTo>
                  <a:pt x="3286690" y="1249939"/>
                </a:lnTo>
                <a:lnTo>
                  <a:pt x="3274410" y="1205244"/>
                </a:lnTo>
                <a:lnTo>
                  <a:pt x="3260935" y="1161058"/>
                </a:lnTo>
                <a:lnTo>
                  <a:pt x="3246283" y="1117400"/>
                </a:lnTo>
                <a:lnTo>
                  <a:pt x="3230473" y="1074287"/>
                </a:lnTo>
                <a:lnTo>
                  <a:pt x="3213524" y="1031739"/>
                </a:lnTo>
                <a:lnTo>
                  <a:pt x="3195453" y="989774"/>
                </a:lnTo>
                <a:lnTo>
                  <a:pt x="3176280" y="948411"/>
                </a:lnTo>
                <a:lnTo>
                  <a:pt x="3156024" y="907668"/>
                </a:lnTo>
                <a:lnTo>
                  <a:pt x="3134702" y="867564"/>
                </a:lnTo>
                <a:lnTo>
                  <a:pt x="3112333" y="828118"/>
                </a:lnTo>
                <a:lnTo>
                  <a:pt x="3088936" y="789347"/>
                </a:lnTo>
                <a:lnTo>
                  <a:pt x="3064530" y="751272"/>
                </a:lnTo>
                <a:lnTo>
                  <a:pt x="3039133" y="713909"/>
                </a:lnTo>
                <a:lnTo>
                  <a:pt x="3012763" y="677278"/>
                </a:lnTo>
                <a:lnTo>
                  <a:pt x="2985440" y="641398"/>
                </a:lnTo>
                <a:lnTo>
                  <a:pt x="2957181" y="606287"/>
                </a:lnTo>
                <a:lnTo>
                  <a:pt x="2928005" y="571963"/>
                </a:lnTo>
                <a:lnTo>
                  <a:pt x="2897932" y="538446"/>
                </a:lnTo>
                <a:lnTo>
                  <a:pt x="2866978" y="505753"/>
                </a:lnTo>
                <a:lnTo>
                  <a:pt x="2835164" y="473904"/>
                </a:lnTo>
                <a:lnTo>
                  <a:pt x="2802507" y="442916"/>
                </a:lnTo>
                <a:lnTo>
                  <a:pt x="2769027" y="412810"/>
                </a:lnTo>
                <a:lnTo>
                  <a:pt x="2734741" y="383602"/>
                </a:lnTo>
                <a:lnTo>
                  <a:pt x="2699668" y="355312"/>
                </a:lnTo>
                <a:lnTo>
                  <a:pt x="2663828" y="327958"/>
                </a:lnTo>
                <a:lnTo>
                  <a:pt x="2627237" y="301560"/>
                </a:lnTo>
                <a:lnTo>
                  <a:pt x="2589916" y="276134"/>
                </a:lnTo>
                <a:lnTo>
                  <a:pt x="2551882" y="251701"/>
                </a:lnTo>
                <a:lnTo>
                  <a:pt x="2513154" y="228279"/>
                </a:lnTo>
                <a:lnTo>
                  <a:pt x="2473751" y="205885"/>
                </a:lnTo>
                <a:lnTo>
                  <a:pt x="2433691" y="184540"/>
                </a:lnTo>
                <a:lnTo>
                  <a:pt x="2392993" y="164261"/>
                </a:lnTo>
                <a:lnTo>
                  <a:pt x="2351675" y="145067"/>
                </a:lnTo>
                <a:lnTo>
                  <a:pt x="2309756" y="126977"/>
                </a:lnTo>
                <a:lnTo>
                  <a:pt x="2267255" y="110008"/>
                </a:lnTo>
                <a:lnTo>
                  <a:pt x="2224190" y="94181"/>
                </a:lnTo>
                <a:lnTo>
                  <a:pt x="2180579" y="79513"/>
                </a:lnTo>
                <a:lnTo>
                  <a:pt x="2136442" y="66023"/>
                </a:lnTo>
                <a:lnTo>
                  <a:pt x="2091797" y="53729"/>
                </a:lnTo>
                <a:lnTo>
                  <a:pt x="2046661" y="42651"/>
                </a:lnTo>
                <a:lnTo>
                  <a:pt x="2001055" y="32806"/>
                </a:lnTo>
                <a:lnTo>
                  <a:pt x="1954996" y="24214"/>
                </a:lnTo>
                <a:lnTo>
                  <a:pt x="1908503" y="16893"/>
                </a:lnTo>
                <a:lnTo>
                  <a:pt x="1861595" y="10861"/>
                </a:lnTo>
                <a:lnTo>
                  <a:pt x="1814290" y="6137"/>
                </a:lnTo>
                <a:lnTo>
                  <a:pt x="1766607" y="2740"/>
                </a:lnTo>
                <a:lnTo>
                  <a:pt x="1718564" y="688"/>
                </a:lnTo>
                <a:lnTo>
                  <a:pt x="167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517" y="2650247"/>
            <a:ext cx="2148701" cy="4751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5453" y="5519233"/>
            <a:ext cx="1332865" cy="2668270"/>
          </a:xfrm>
          <a:custGeom>
            <a:avLst/>
            <a:gdLst/>
            <a:ahLst/>
            <a:cxnLst/>
            <a:rect l="l" t="t" r="r" b="b"/>
            <a:pathLst>
              <a:path w="1332864" h="2668270">
                <a:moveTo>
                  <a:pt x="1332401" y="0"/>
                </a:moveTo>
                <a:lnTo>
                  <a:pt x="1284685" y="843"/>
                </a:lnTo>
                <a:lnTo>
                  <a:pt x="1237386" y="3355"/>
                </a:lnTo>
                <a:lnTo>
                  <a:pt x="1190532" y="7507"/>
                </a:lnTo>
                <a:lnTo>
                  <a:pt x="1144152" y="13270"/>
                </a:lnTo>
                <a:lnTo>
                  <a:pt x="1098274" y="20616"/>
                </a:lnTo>
                <a:lnTo>
                  <a:pt x="1052926" y="29517"/>
                </a:lnTo>
                <a:lnTo>
                  <a:pt x="1008137" y="39944"/>
                </a:lnTo>
                <a:lnTo>
                  <a:pt x="963935" y="51869"/>
                </a:lnTo>
                <a:lnTo>
                  <a:pt x="920349" y="65262"/>
                </a:lnTo>
                <a:lnTo>
                  <a:pt x="877407" y="80097"/>
                </a:lnTo>
                <a:lnTo>
                  <a:pt x="835138" y="96344"/>
                </a:lnTo>
                <a:lnTo>
                  <a:pt x="793569" y="113975"/>
                </a:lnTo>
                <a:lnTo>
                  <a:pt x="752729" y="132962"/>
                </a:lnTo>
                <a:lnTo>
                  <a:pt x="712647" y="153276"/>
                </a:lnTo>
                <a:lnTo>
                  <a:pt x="673351" y="174888"/>
                </a:lnTo>
                <a:lnTo>
                  <a:pt x="634870" y="197771"/>
                </a:lnTo>
                <a:lnTo>
                  <a:pt x="597231" y="221895"/>
                </a:lnTo>
                <a:lnTo>
                  <a:pt x="560464" y="247233"/>
                </a:lnTo>
                <a:lnTo>
                  <a:pt x="524596" y="273756"/>
                </a:lnTo>
                <a:lnTo>
                  <a:pt x="489657" y="301435"/>
                </a:lnTo>
                <a:lnTo>
                  <a:pt x="455673" y="330243"/>
                </a:lnTo>
                <a:lnTo>
                  <a:pt x="422675" y="360150"/>
                </a:lnTo>
                <a:lnTo>
                  <a:pt x="390690" y="391128"/>
                </a:lnTo>
                <a:lnTo>
                  <a:pt x="359746" y="423149"/>
                </a:lnTo>
                <a:lnTo>
                  <a:pt x="329872" y="456185"/>
                </a:lnTo>
                <a:lnTo>
                  <a:pt x="301097" y="490206"/>
                </a:lnTo>
                <a:lnTo>
                  <a:pt x="273449" y="525185"/>
                </a:lnTo>
                <a:lnTo>
                  <a:pt x="246956" y="561093"/>
                </a:lnTo>
                <a:lnTo>
                  <a:pt x="221646" y="597901"/>
                </a:lnTo>
                <a:lnTo>
                  <a:pt x="197549" y="635582"/>
                </a:lnTo>
                <a:lnTo>
                  <a:pt x="174692" y="674107"/>
                </a:lnTo>
                <a:lnTo>
                  <a:pt x="153104" y="713447"/>
                </a:lnTo>
                <a:lnTo>
                  <a:pt x="132813" y="753573"/>
                </a:lnTo>
                <a:lnTo>
                  <a:pt x="113847" y="794459"/>
                </a:lnTo>
                <a:lnTo>
                  <a:pt x="96236" y="836074"/>
                </a:lnTo>
                <a:lnTo>
                  <a:pt x="80007" y="878391"/>
                </a:lnTo>
                <a:lnTo>
                  <a:pt x="65189" y="921381"/>
                </a:lnTo>
                <a:lnTo>
                  <a:pt x="51810" y="965016"/>
                </a:lnTo>
                <a:lnTo>
                  <a:pt x="39899" y="1009267"/>
                </a:lnTo>
                <a:lnTo>
                  <a:pt x="29484" y="1054106"/>
                </a:lnTo>
                <a:lnTo>
                  <a:pt x="20593" y="1099504"/>
                </a:lnTo>
                <a:lnTo>
                  <a:pt x="13255" y="1145434"/>
                </a:lnTo>
                <a:lnTo>
                  <a:pt x="7498" y="1191866"/>
                </a:lnTo>
                <a:lnTo>
                  <a:pt x="3351" y="1238772"/>
                </a:lnTo>
                <a:lnTo>
                  <a:pt x="842" y="1286124"/>
                </a:lnTo>
                <a:lnTo>
                  <a:pt x="0" y="1333893"/>
                </a:lnTo>
                <a:lnTo>
                  <a:pt x="842" y="1381661"/>
                </a:lnTo>
                <a:lnTo>
                  <a:pt x="3351" y="1429011"/>
                </a:lnTo>
                <a:lnTo>
                  <a:pt x="7499" y="1475916"/>
                </a:lnTo>
                <a:lnTo>
                  <a:pt x="13255" y="1522347"/>
                </a:lnTo>
                <a:lnTo>
                  <a:pt x="20593" y="1568275"/>
                </a:lnTo>
                <a:lnTo>
                  <a:pt x="29484" y="1613672"/>
                </a:lnTo>
                <a:lnTo>
                  <a:pt x="39900" y="1658509"/>
                </a:lnTo>
                <a:lnTo>
                  <a:pt x="51811" y="1702759"/>
                </a:lnTo>
                <a:lnTo>
                  <a:pt x="65190" y="1746393"/>
                </a:lnTo>
                <a:lnTo>
                  <a:pt x="80009" y="1789382"/>
                </a:lnTo>
                <a:lnTo>
                  <a:pt x="96238" y="1831697"/>
                </a:lnTo>
                <a:lnTo>
                  <a:pt x="113849" y="1873311"/>
                </a:lnTo>
                <a:lnTo>
                  <a:pt x="132815" y="1914195"/>
                </a:lnTo>
                <a:lnTo>
                  <a:pt x="153106" y="1954321"/>
                </a:lnTo>
                <a:lnTo>
                  <a:pt x="174695" y="1993660"/>
                </a:lnTo>
                <a:lnTo>
                  <a:pt x="197552" y="2032183"/>
                </a:lnTo>
                <a:lnTo>
                  <a:pt x="221650" y="2069863"/>
                </a:lnTo>
                <a:lnTo>
                  <a:pt x="246959" y="2106671"/>
                </a:lnTo>
                <a:lnTo>
                  <a:pt x="273453" y="2142578"/>
                </a:lnTo>
                <a:lnTo>
                  <a:pt x="301101" y="2177556"/>
                </a:lnTo>
                <a:lnTo>
                  <a:pt x="329877" y="2211576"/>
                </a:lnTo>
                <a:lnTo>
                  <a:pt x="359751" y="2244611"/>
                </a:lnTo>
                <a:lnTo>
                  <a:pt x="390694" y="2276631"/>
                </a:lnTo>
                <a:lnTo>
                  <a:pt x="422680" y="2307608"/>
                </a:lnTo>
                <a:lnTo>
                  <a:pt x="455678" y="2337515"/>
                </a:lnTo>
                <a:lnTo>
                  <a:pt x="489662" y="2366321"/>
                </a:lnTo>
                <a:lnTo>
                  <a:pt x="524602" y="2394000"/>
                </a:lnTo>
                <a:lnTo>
                  <a:pt x="560470" y="2420522"/>
                </a:lnTo>
                <a:lnTo>
                  <a:pt x="597237" y="2445859"/>
                </a:lnTo>
                <a:lnTo>
                  <a:pt x="634876" y="2469983"/>
                </a:lnTo>
                <a:lnTo>
                  <a:pt x="673357" y="2492865"/>
                </a:lnTo>
                <a:lnTo>
                  <a:pt x="712653" y="2514477"/>
                </a:lnTo>
                <a:lnTo>
                  <a:pt x="752735" y="2534791"/>
                </a:lnTo>
                <a:lnTo>
                  <a:pt x="793574" y="2553777"/>
                </a:lnTo>
                <a:lnTo>
                  <a:pt x="835143" y="2571408"/>
                </a:lnTo>
                <a:lnTo>
                  <a:pt x="877412" y="2587654"/>
                </a:lnTo>
                <a:lnTo>
                  <a:pt x="920354" y="2602489"/>
                </a:lnTo>
                <a:lnTo>
                  <a:pt x="963940" y="2615882"/>
                </a:lnTo>
                <a:lnTo>
                  <a:pt x="1008141" y="2627807"/>
                </a:lnTo>
                <a:lnTo>
                  <a:pt x="1052930" y="2638233"/>
                </a:lnTo>
                <a:lnTo>
                  <a:pt x="1098277" y="2647134"/>
                </a:lnTo>
                <a:lnTo>
                  <a:pt x="1144155" y="2654480"/>
                </a:lnTo>
                <a:lnTo>
                  <a:pt x="1190534" y="2660243"/>
                </a:lnTo>
                <a:lnTo>
                  <a:pt x="1237387" y="2664395"/>
                </a:lnTo>
                <a:lnTo>
                  <a:pt x="1284686" y="2666906"/>
                </a:lnTo>
                <a:lnTo>
                  <a:pt x="1332401" y="2667750"/>
                </a:lnTo>
                <a:lnTo>
                  <a:pt x="1332401" y="2658529"/>
                </a:lnTo>
                <a:lnTo>
                  <a:pt x="1283967" y="2657653"/>
                </a:lnTo>
                <a:lnTo>
                  <a:pt x="1235966" y="2655047"/>
                </a:lnTo>
                <a:lnTo>
                  <a:pt x="1188429" y="2650741"/>
                </a:lnTo>
                <a:lnTo>
                  <a:pt x="1141385" y="2644765"/>
                </a:lnTo>
                <a:lnTo>
                  <a:pt x="1094864" y="2637148"/>
                </a:lnTo>
                <a:lnTo>
                  <a:pt x="1048897" y="2627922"/>
                </a:lnTo>
                <a:lnTo>
                  <a:pt x="1003514" y="2617116"/>
                </a:lnTo>
                <a:lnTo>
                  <a:pt x="958745" y="2604760"/>
                </a:lnTo>
                <a:lnTo>
                  <a:pt x="914620" y="2590885"/>
                </a:lnTo>
                <a:lnTo>
                  <a:pt x="871169" y="2575520"/>
                </a:lnTo>
                <a:lnTo>
                  <a:pt x="828422" y="2558697"/>
                </a:lnTo>
                <a:lnTo>
                  <a:pt x="786410" y="2540444"/>
                </a:lnTo>
                <a:lnTo>
                  <a:pt x="745162" y="2520793"/>
                </a:lnTo>
                <a:lnTo>
                  <a:pt x="704710" y="2499773"/>
                </a:lnTo>
                <a:lnTo>
                  <a:pt x="665081" y="2477415"/>
                </a:lnTo>
                <a:lnTo>
                  <a:pt x="626308" y="2453749"/>
                </a:lnTo>
                <a:lnTo>
                  <a:pt x="588420" y="2428804"/>
                </a:lnTo>
                <a:lnTo>
                  <a:pt x="551447" y="2402611"/>
                </a:lnTo>
                <a:lnTo>
                  <a:pt x="515420" y="2375201"/>
                </a:lnTo>
                <a:lnTo>
                  <a:pt x="480367" y="2346603"/>
                </a:lnTo>
                <a:lnTo>
                  <a:pt x="446321" y="2316847"/>
                </a:lnTo>
                <a:lnTo>
                  <a:pt x="413310" y="2285965"/>
                </a:lnTo>
                <a:lnTo>
                  <a:pt x="381365" y="2253985"/>
                </a:lnTo>
                <a:lnTo>
                  <a:pt x="350516" y="2220938"/>
                </a:lnTo>
                <a:lnTo>
                  <a:pt x="320793" y="2186854"/>
                </a:lnTo>
                <a:lnTo>
                  <a:pt x="292226" y="2151763"/>
                </a:lnTo>
                <a:lnTo>
                  <a:pt x="264846" y="2115697"/>
                </a:lnTo>
                <a:lnTo>
                  <a:pt x="238682" y="2078683"/>
                </a:lnTo>
                <a:lnTo>
                  <a:pt x="213765" y="2040754"/>
                </a:lnTo>
                <a:lnTo>
                  <a:pt x="190124" y="2001938"/>
                </a:lnTo>
                <a:lnTo>
                  <a:pt x="167790" y="1962267"/>
                </a:lnTo>
                <a:lnTo>
                  <a:pt x="146794" y="1921770"/>
                </a:lnTo>
                <a:lnTo>
                  <a:pt x="127164" y="1880477"/>
                </a:lnTo>
                <a:lnTo>
                  <a:pt x="108932" y="1838419"/>
                </a:lnTo>
                <a:lnTo>
                  <a:pt x="92127" y="1795626"/>
                </a:lnTo>
                <a:lnTo>
                  <a:pt x="76779" y="1752128"/>
                </a:lnTo>
                <a:lnTo>
                  <a:pt x="62919" y="1707955"/>
                </a:lnTo>
                <a:lnTo>
                  <a:pt x="50577" y="1663137"/>
                </a:lnTo>
                <a:lnTo>
                  <a:pt x="39783" y="1617704"/>
                </a:lnTo>
                <a:lnTo>
                  <a:pt x="30566" y="1571688"/>
                </a:lnTo>
                <a:lnTo>
                  <a:pt x="22958" y="1525117"/>
                </a:lnTo>
                <a:lnTo>
                  <a:pt x="16988" y="1478021"/>
                </a:lnTo>
                <a:lnTo>
                  <a:pt x="12687" y="1430432"/>
                </a:lnTo>
                <a:lnTo>
                  <a:pt x="10084" y="1382380"/>
                </a:lnTo>
                <a:lnTo>
                  <a:pt x="9210" y="1333893"/>
                </a:lnTo>
                <a:lnTo>
                  <a:pt x="10084" y="1285405"/>
                </a:lnTo>
                <a:lnTo>
                  <a:pt x="12687" y="1237351"/>
                </a:lnTo>
                <a:lnTo>
                  <a:pt x="16988" y="1189760"/>
                </a:lnTo>
                <a:lnTo>
                  <a:pt x="22958" y="1142664"/>
                </a:lnTo>
                <a:lnTo>
                  <a:pt x="30566" y="1096091"/>
                </a:lnTo>
                <a:lnTo>
                  <a:pt x="39783" y="1050073"/>
                </a:lnTo>
                <a:lnTo>
                  <a:pt x="50577" y="1004639"/>
                </a:lnTo>
                <a:lnTo>
                  <a:pt x="62919" y="959820"/>
                </a:lnTo>
                <a:lnTo>
                  <a:pt x="76779" y="915646"/>
                </a:lnTo>
                <a:lnTo>
                  <a:pt x="92127" y="872147"/>
                </a:lnTo>
                <a:lnTo>
                  <a:pt x="108932" y="829353"/>
                </a:lnTo>
                <a:lnTo>
                  <a:pt x="127164" y="787294"/>
                </a:lnTo>
                <a:lnTo>
                  <a:pt x="146794" y="746001"/>
                </a:lnTo>
                <a:lnTo>
                  <a:pt x="167790" y="705503"/>
                </a:lnTo>
                <a:lnTo>
                  <a:pt x="190124" y="665831"/>
                </a:lnTo>
                <a:lnTo>
                  <a:pt x="213765" y="627014"/>
                </a:lnTo>
                <a:lnTo>
                  <a:pt x="238682" y="589084"/>
                </a:lnTo>
                <a:lnTo>
                  <a:pt x="264846" y="552070"/>
                </a:lnTo>
                <a:lnTo>
                  <a:pt x="292226" y="516003"/>
                </a:lnTo>
                <a:lnTo>
                  <a:pt x="320793" y="480912"/>
                </a:lnTo>
                <a:lnTo>
                  <a:pt x="350516" y="446828"/>
                </a:lnTo>
                <a:lnTo>
                  <a:pt x="381365" y="413780"/>
                </a:lnTo>
                <a:lnTo>
                  <a:pt x="413310" y="381800"/>
                </a:lnTo>
                <a:lnTo>
                  <a:pt x="446321" y="350917"/>
                </a:lnTo>
                <a:lnTo>
                  <a:pt x="480367" y="321161"/>
                </a:lnTo>
                <a:lnTo>
                  <a:pt x="515420" y="292563"/>
                </a:lnTo>
                <a:lnTo>
                  <a:pt x="551447" y="265152"/>
                </a:lnTo>
                <a:lnTo>
                  <a:pt x="588420" y="238959"/>
                </a:lnTo>
                <a:lnTo>
                  <a:pt x="626308" y="214014"/>
                </a:lnTo>
                <a:lnTo>
                  <a:pt x="665081" y="190348"/>
                </a:lnTo>
                <a:lnTo>
                  <a:pt x="704710" y="167989"/>
                </a:lnTo>
                <a:lnTo>
                  <a:pt x="745162" y="146969"/>
                </a:lnTo>
                <a:lnTo>
                  <a:pt x="786410" y="127318"/>
                </a:lnTo>
                <a:lnTo>
                  <a:pt x="828422" y="109066"/>
                </a:lnTo>
                <a:lnTo>
                  <a:pt x="871169" y="92242"/>
                </a:lnTo>
                <a:lnTo>
                  <a:pt x="914620" y="76878"/>
                </a:lnTo>
                <a:lnTo>
                  <a:pt x="958745" y="63002"/>
                </a:lnTo>
                <a:lnTo>
                  <a:pt x="1003514" y="50647"/>
                </a:lnTo>
                <a:lnTo>
                  <a:pt x="1048897" y="39841"/>
                </a:lnTo>
                <a:lnTo>
                  <a:pt x="1094864" y="30614"/>
                </a:lnTo>
                <a:lnTo>
                  <a:pt x="1141385" y="22998"/>
                </a:lnTo>
                <a:lnTo>
                  <a:pt x="1188429" y="17021"/>
                </a:lnTo>
                <a:lnTo>
                  <a:pt x="1235966" y="12715"/>
                </a:lnTo>
                <a:lnTo>
                  <a:pt x="1283967" y="10109"/>
                </a:lnTo>
                <a:lnTo>
                  <a:pt x="1332401" y="9234"/>
                </a:lnTo>
                <a:lnTo>
                  <a:pt x="1332401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858" y="3564539"/>
            <a:ext cx="1329690" cy="1245870"/>
          </a:xfrm>
          <a:custGeom>
            <a:avLst/>
            <a:gdLst/>
            <a:ahLst/>
            <a:cxnLst/>
            <a:rect l="l" t="t" r="r" b="b"/>
            <a:pathLst>
              <a:path w="1329689" h="1245870">
                <a:moveTo>
                  <a:pt x="0" y="0"/>
                </a:moveTo>
                <a:lnTo>
                  <a:pt x="0" y="9220"/>
                </a:lnTo>
                <a:lnTo>
                  <a:pt x="48623" y="10102"/>
                </a:lnTo>
                <a:lnTo>
                  <a:pt x="96810" y="12728"/>
                </a:lnTo>
                <a:lnTo>
                  <a:pt x="144530" y="17068"/>
                </a:lnTo>
                <a:lnTo>
                  <a:pt x="191751" y="23091"/>
                </a:lnTo>
                <a:lnTo>
                  <a:pt x="238444" y="30767"/>
                </a:lnTo>
                <a:lnTo>
                  <a:pt x="284578" y="40065"/>
                </a:lnTo>
                <a:lnTo>
                  <a:pt x="330122" y="50954"/>
                </a:lnTo>
                <a:lnTo>
                  <a:pt x="375047" y="63404"/>
                </a:lnTo>
                <a:lnTo>
                  <a:pt x="419321" y="77385"/>
                </a:lnTo>
                <a:lnTo>
                  <a:pt x="462915" y="92865"/>
                </a:lnTo>
                <a:lnTo>
                  <a:pt x="505797" y="109815"/>
                </a:lnTo>
                <a:lnTo>
                  <a:pt x="547938" y="128204"/>
                </a:lnTo>
                <a:lnTo>
                  <a:pt x="589306" y="148001"/>
                </a:lnTo>
                <a:lnTo>
                  <a:pt x="629872" y="169176"/>
                </a:lnTo>
                <a:lnTo>
                  <a:pt x="669604" y="191699"/>
                </a:lnTo>
                <a:lnTo>
                  <a:pt x="708473" y="215538"/>
                </a:lnTo>
                <a:lnTo>
                  <a:pt x="746448" y="240664"/>
                </a:lnTo>
                <a:lnTo>
                  <a:pt x="783499" y="267045"/>
                </a:lnTo>
                <a:lnTo>
                  <a:pt x="819594" y="294652"/>
                </a:lnTo>
                <a:lnTo>
                  <a:pt x="854704" y="323453"/>
                </a:lnTo>
                <a:lnTo>
                  <a:pt x="888798" y="353419"/>
                </a:lnTo>
                <a:lnTo>
                  <a:pt x="921845" y="384518"/>
                </a:lnTo>
                <a:lnTo>
                  <a:pt x="953816" y="416720"/>
                </a:lnTo>
                <a:lnTo>
                  <a:pt x="984679" y="449995"/>
                </a:lnTo>
                <a:lnTo>
                  <a:pt x="1014405" y="484312"/>
                </a:lnTo>
                <a:lnTo>
                  <a:pt x="1042962" y="519641"/>
                </a:lnTo>
                <a:lnTo>
                  <a:pt x="1070321" y="555951"/>
                </a:lnTo>
                <a:lnTo>
                  <a:pt x="1096450" y="593211"/>
                </a:lnTo>
                <a:lnTo>
                  <a:pt x="1121320" y="631392"/>
                </a:lnTo>
                <a:lnTo>
                  <a:pt x="1144899" y="670462"/>
                </a:lnTo>
                <a:lnTo>
                  <a:pt x="1167158" y="710390"/>
                </a:lnTo>
                <a:lnTo>
                  <a:pt x="1188066" y="751148"/>
                </a:lnTo>
                <a:lnTo>
                  <a:pt x="1207593" y="792703"/>
                </a:lnTo>
                <a:lnTo>
                  <a:pt x="1225707" y="835026"/>
                </a:lnTo>
                <a:lnTo>
                  <a:pt x="1242379" y="878085"/>
                </a:lnTo>
                <a:lnTo>
                  <a:pt x="1257578" y="921851"/>
                </a:lnTo>
                <a:lnTo>
                  <a:pt x="1271274" y="966293"/>
                </a:lnTo>
                <a:lnTo>
                  <a:pt x="1283435" y="1011380"/>
                </a:lnTo>
                <a:lnTo>
                  <a:pt x="1294033" y="1057082"/>
                </a:lnTo>
                <a:lnTo>
                  <a:pt x="1303035" y="1103368"/>
                </a:lnTo>
                <a:lnTo>
                  <a:pt x="1310413" y="1150208"/>
                </a:lnTo>
                <a:lnTo>
                  <a:pt x="1316134" y="1197572"/>
                </a:lnTo>
                <a:lnTo>
                  <a:pt x="1320170" y="1245428"/>
                </a:lnTo>
                <a:lnTo>
                  <a:pt x="1329406" y="1245428"/>
                </a:lnTo>
                <a:lnTo>
                  <a:pt x="1325362" y="1197218"/>
                </a:lnTo>
                <a:lnTo>
                  <a:pt x="1319618" y="1149504"/>
                </a:lnTo>
                <a:lnTo>
                  <a:pt x="1312205" y="1102317"/>
                </a:lnTo>
                <a:lnTo>
                  <a:pt x="1303155" y="1055688"/>
                </a:lnTo>
                <a:lnTo>
                  <a:pt x="1292497" y="1009647"/>
                </a:lnTo>
                <a:lnTo>
                  <a:pt x="1280264" y="964226"/>
                </a:lnTo>
                <a:lnTo>
                  <a:pt x="1266484" y="919454"/>
                </a:lnTo>
                <a:lnTo>
                  <a:pt x="1251189" y="875363"/>
                </a:lnTo>
                <a:lnTo>
                  <a:pt x="1234410" y="831983"/>
                </a:lnTo>
                <a:lnTo>
                  <a:pt x="1216178" y="789346"/>
                </a:lnTo>
                <a:lnTo>
                  <a:pt x="1196522" y="747481"/>
                </a:lnTo>
                <a:lnTo>
                  <a:pt x="1175475" y="706420"/>
                </a:lnTo>
                <a:lnTo>
                  <a:pt x="1153065" y="666194"/>
                </a:lnTo>
                <a:lnTo>
                  <a:pt x="1129326" y="626833"/>
                </a:lnTo>
                <a:lnTo>
                  <a:pt x="1104286" y="588368"/>
                </a:lnTo>
                <a:lnTo>
                  <a:pt x="1077976" y="550829"/>
                </a:lnTo>
                <a:lnTo>
                  <a:pt x="1050428" y="514248"/>
                </a:lnTo>
                <a:lnTo>
                  <a:pt x="1021672" y="478656"/>
                </a:lnTo>
                <a:lnTo>
                  <a:pt x="991739" y="444082"/>
                </a:lnTo>
                <a:lnTo>
                  <a:pt x="960659" y="410558"/>
                </a:lnTo>
                <a:lnTo>
                  <a:pt x="928463" y="378115"/>
                </a:lnTo>
                <a:lnTo>
                  <a:pt x="895183" y="346783"/>
                </a:lnTo>
                <a:lnTo>
                  <a:pt x="860847" y="316593"/>
                </a:lnTo>
                <a:lnTo>
                  <a:pt x="825488" y="287576"/>
                </a:lnTo>
                <a:lnTo>
                  <a:pt x="789136" y="259762"/>
                </a:lnTo>
                <a:lnTo>
                  <a:pt x="751822" y="233183"/>
                </a:lnTo>
                <a:lnTo>
                  <a:pt x="713576" y="207869"/>
                </a:lnTo>
                <a:lnTo>
                  <a:pt x="674429" y="183851"/>
                </a:lnTo>
                <a:lnTo>
                  <a:pt x="634412" y="161159"/>
                </a:lnTo>
                <a:lnTo>
                  <a:pt x="593556" y="139825"/>
                </a:lnTo>
                <a:lnTo>
                  <a:pt x="551891" y="119879"/>
                </a:lnTo>
                <a:lnTo>
                  <a:pt x="509447" y="101352"/>
                </a:lnTo>
                <a:lnTo>
                  <a:pt x="466257" y="84275"/>
                </a:lnTo>
                <a:lnTo>
                  <a:pt x="422349" y="68678"/>
                </a:lnTo>
                <a:lnTo>
                  <a:pt x="377756" y="54592"/>
                </a:lnTo>
                <a:lnTo>
                  <a:pt x="332507" y="42048"/>
                </a:lnTo>
                <a:lnTo>
                  <a:pt x="286634" y="31077"/>
                </a:lnTo>
                <a:lnTo>
                  <a:pt x="240167" y="21709"/>
                </a:lnTo>
                <a:lnTo>
                  <a:pt x="193137" y="13976"/>
                </a:lnTo>
                <a:lnTo>
                  <a:pt x="145575" y="7907"/>
                </a:lnTo>
                <a:lnTo>
                  <a:pt x="97510" y="3535"/>
                </a:lnTo>
                <a:lnTo>
                  <a:pt x="48975" y="888"/>
                </a:lnTo>
                <a:lnTo>
                  <a:pt x="0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7857" y="4989229"/>
            <a:ext cx="1329690" cy="1243330"/>
          </a:xfrm>
          <a:custGeom>
            <a:avLst/>
            <a:gdLst/>
            <a:ahLst/>
            <a:cxnLst/>
            <a:rect l="l" t="t" r="r" b="b"/>
            <a:pathLst>
              <a:path w="1329689" h="1243329">
                <a:moveTo>
                  <a:pt x="1329241" y="0"/>
                </a:moveTo>
                <a:lnTo>
                  <a:pt x="1320018" y="0"/>
                </a:lnTo>
                <a:lnTo>
                  <a:pt x="1315347" y="53034"/>
                </a:lnTo>
                <a:lnTo>
                  <a:pt x="1308604" y="105456"/>
                </a:lnTo>
                <a:lnTo>
                  <a:pt x="1299834" y="157223"/>
                </a:lnTo>
                <a:lnTo>
                  <a:pt x="1289077" y="208295"/>
                </a:lnTo>
                <a:lnTo>
                  <a:pt x="1276375" y="258630"/>
                </a:lnTo>
                <a:lnTo>
                  <a:pt x="1261770" y="308188"/>
                </a:lnTo>
                <a:lnTo>
                  <a:pt x="1246437" y="353769"/>
                </a:lnTo>
                <a:lnTo>
                  <a:pt x="1229511" y="398598"/>
                </a:lnTo>
                <a:lnTo>
                  <a:pt x="1211027" y="442643"/>
                </a:lnTo>
                <a:lnTo>
                  <a:pt x="1191018" y="485868"/>
                </a:lnTo>
                <a:lnTo>
                  <a:pt x="1169519" y="528241"/>
                </a:lnTo>
                <a:lnTo>
                  <a:pt x="1146563" y="569725"/>
                </a:lnTo>
                <a:lnTo>
                  <a:pt x="1122185" y="610289"/>
                </a:lnTo>
                <a:lnTo>
                  <a:pt x="1096418" y="649897"/>
                </a:lnTo>
                <a:lnTo>
                  <a:pt x="1069297" y="688516"/>
                </a:lnTo>
                <a:lnTo>
                  <a:pt x="1040855" y="726111"/>
                </a:lnTo>
                <a:lnTo>
                  <a:pt x="1011127" y="762649"/>
                </a:lnTo>
                <a:lnTo>
                  <a:pt x="980146" y="798095"/>
                </a:lnTo>
                <a:lnTo>
                  <a:pt x="947946" y="832416"/>
                </a:lnTo>
                <a:lnTo>
                  <a:pt x="914561" y="865578"/>
                </a:lnTo>
                <a:lnTo>
                  <a:pt x="880026" y="897545"/>
                </a:lnTo>
                <a:lnTo>
                  <a:pt x="844374" y="928286"/>
                </a:lnTo>
                <a:lnTo>
                  <a:pt x="807640" y="957764"/>
                </a:lnTo>
                <a:lnTo>
                  <a:pt x="769856" y="985947"/>
                </a:lnTo>
                <a:lnTo>
                  <a:pt x="731058" y="1012800"/>
                </a:lnTo>
                <a:lnTo>
                  <a:pt x="691279" y="1038289"/>
                </a:lnTo>
                <a:lnTo>
                  <a:pt x="650553" y="1062380"/>
                </a:lnTo>
                <a:lnTo>
                  <a:pt x="608914" y="1085040"/>
                </a:lnTo>
                <a:lnTo>
                  <a:pt x="566397" y="1106234"/>
                </a:lnTo>
                <a:lnTo>
                  <a:pt x="523034" y="1125927"/>
                </a:lnTo>
                <a:lnTo>
                  <a:pt x="478860" y="1144087"/>
                </a:lnTo>
                <a:lnTo>
                  <a:pt x="433910" y="1160679"/>
                </a:lnTo>
                <a:lnTo>
                  <a:pt x="388217" y="1175669"/>
                </a:lnTo>
                <a:lnTo>
                  <a:pt x="341814" y="1189023"/>
                </a:lnTo>
                <a:lnTo>
                  <a:pt x="294737" y="1200707"/>
                </a:lnTo>
                <a:lnTo>
                  <a:pt x="247018" y="1210686"/>
                </a:lnTo>
                <a:lnTo>
                  <a:pt x="198693" y="1218928"/>
                </a:lnTo>
                <a:lnTo>
                  <a:pt x="149794" y="1225397"/>
                </a:lnTo>
                <a:lnTo>
                  <a:pt x="100356" y="1230060"/>
                </a:lnTo>
                <a:lnTo>
                  <a:pt x="50414" y="1232883"/>
                </a:lnTo>
                <a:lnTo>
                  <a:pt x="0" y="1233831"/>
                </a:lnTo>
                <a:lnTo>
                  <a:pt x="0" y="1243065"/>
                </a:lnTo>
                <a:lnTo>
                  <a:pt x="48921" y="1242178"/>
                </a:lnTo>
                <a:lnTo>
                  <a:pt x="97403" y="1239538"/>
                </a:lnTo>
                <a:lnTo>
                  <a:pt x="145414" y="1235175"/>
                </a:lnTo>
                <a:lnTo>
                  <a:pt x="192926" y="1229120"/>
                </a:lnTo>
                <a:lnTo>
                  <a:pt x="239906" y="1221404"/>
                </a:lnTo>
                <a:lnTo>
                  <a:pt x="286324" y="1212057"/>
                </a:lnTo>
                <a:lnTo>
                  <a:pt x="332151" y="1201110"/>
                </a:lnTo>
                <a:lnTo>
                  <a:pt x="377354" y="1188593"/>
                </a:lnTo>
                <a:lnTo>
                  <a:pt x="421903" y="1174538"/>
                </a:lnTo>
                <a:lnTo>
                  <a:pt x="465769" y="1158975"/>
                </a:lnTo>
                <a:lnTo>
                  <a:pt x="508920" y="1141934"/>
                </a:lnTo>
                <a:lnTo>
                  <a:pt x="551325" y="1123447"/>
                </a:lnTo>
                <a:lnTo>
                  <a:pt x="592954" y="1103543"/>
                </a:lnTo>
                <a:lnTo>
                  <a:pt x="633777" y="1082254"/>
                </a:lnTo>
                <a:lnTo>
                  <a:pt x="673763" y="1059610"/>
                </a:lnTo>
                <a:lnTo>
                  <a:pt x="712881" y="1035642"/>
                </a:lnTo>
                <a:lnTo>
                  <a:pt x="751100" y="1010380"/>
                </a:lnTo>
                <a:lnTo>
                  <a:pt x="788391" y="983856"/>
                </a:lnTo>
                <a:lnTo>
                  <a:pt x="824722" y="956100"/>
                </a:lnTo>
                <a:lnTo>
                  <a:pt x="860063" y="927142"/>
                </a:lnTo>
                <a:lnTo>
                  <a:pt x="894383" y="897013"/>
                </a:lnTo>
                <a:lnTo>
                  <a:pt x="927652" y="865744"/>
                </a:lnTo>
                <a:lnTo>
                  <a:pt x="959839" y="833365"/>
                </a:lnTo>
                <a:lnTo>
                  <a:pt x="990913" y="799907"/>
                </a:lnTo>
                <a:lnTo>
                  <a:pt x="1020845" y="765402"/>
                </a:lnTo>
                <a:lnTo>
                  <a:pt x="1049602" y="729878"/>
                </a:lnTo>
                <a:lnTo>
                  <a:pt x="1077155" y="693368"/>
                </a:lnTo>
                <a:lnTo>
                  <a:pt x="1103473" y="655902"/>
                </a:lnTo>
                <a:lnTo>
                  <a:pt x="1128526" y="617509"/>
                </a:lnTo>
                <a:lnTo>
                  <a:pt x="1152282" y="578222"/>
                </a:lnTo>
                <a:lnTo>
                  <a:pt x="1174712" y="538071"/>
                </a:lnTo>
                <a:lnTo>
                  <a:pt x="1195784" y="497086"/>
                </a:lnTo>
                <a:lnTo>
                  <a:pt x="1215468" y="455298"/>
                </a:lnTo>
                <a:lnTo>
                  <a:pt x="1233734" y="412738"/>
                </a:lnTo>
                <a:lnTo>
                  <a:pt x="1250551" y="369436"/>
                </a:lnTo>
                <a:lnTo>
                  <a:pt x="1265887" y="325423"/>
                </a:lnTo>
                <a:lnTo>
                  <a:pt x="1279714" y="280730"/>
                </a:lnTo>
                <a:lnTo>
                  <a:pt x="1291999" y="235387"/>
                </a:lnTo>
                <a:lnTo>
                  <a:pt x="1302713" y="189425"/>
                </a:lnTo>
                <a:lnTo>
                  <a:pt x="1311825" y="142874"/>
                </a:lnTo>
                <a:lnTo>
                  <a:pt x="1319304" y="95766"/>
                </a:lnTo>
                <a:lnTo>
                  <a:pt x="1325120" y="48131"/>
                </a:lnTo>
                <a:lnTo>
                  <a:pt x="1329241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453" y="1609839"/>
            <a:ext cx="1332865" cy="2668270"/>
          </a:xfrm>
          <a:custGeom>
            <a:avLst/>
            <a:gdLst/>
            <a:ahLst/>
            <a:cxnLst/>
            <a:rect l="l" t="t" r="r" b="b"/>
            <a:pathLst>
              <a:path w="1332864" h="2668270">
                <a:moveTo>
                  <a:pt x="1332401" y="0"/>
                </a:moveTo>
                <a:lnTo>
                  <a:pt x="1284685" y="843"/>
                </a:lnTo>
                <a:lnTo>
                  <a:pt x="1237386" y="3355"/>
                </a:lnTo>
                <a:lnTo>
                  <a:pt x="1190532" y="7507"/>
                </a:lnTo>
                <a:lnTo>
                  <a:pt x="1144152" y="13270"/>
                </a:lnTo>
                <a:lnTo>
                  <a:pt x="1098274" y="20616"/>
                </a:lnTo>
                <a:lnTo>
                  <a:pt x="1052926" y="29517"/>
                </a:lnTo>
                <a:lnTo>
                  <a:pt x="1008137" y="39944"/>
                </a:lnTo>
                <a:lnTo>
                  <a:pt x="963935" y="51868"/>
                </a:lnTo>
                <a:lnTo>
                  <a:pt x="920349" y="65262"/>
                </a:lnTo>
                <a:lnTo>
                  <a:pt x="877407" y="80097"/>
                </a:lnTo>
                <a:lnTo>
                  <a:pt x="835138" y="96344"/>
                </a:lnTo>
                <a:lnTo>
                  <a:pt x="793569" y="113975"/>
                </a:lnTo>
                <a:lnTo>
                  <a:pt x="752729" y="132962"/>
                </a:lnTo>
                <a:lnTo>
                  <a:pt x="712647" y="153275"/>
                </a:lnTo>
                <a:lnTo>
                  <a:pt x="673351" y="174888"/>
                </a:lnTo>
                <a:lnTo>
                  <a:pt x="634870" y="197770"/>
                </a:lnTo>
                <a:lnTo>
                  <a:pt x="597231" y="221895"/>
                </a:lnTo>
                <a:lnTo>
                  <a:pt x="560464" y="247232"/>
                </a:lnTo>
                <a:lnTo>
                  <a:pt x="524596" y="273755"/>
                </a:lnTo>
                <a:lnTo>
                  <a:pt x="489657" y="301434"/>
                </a:lnTo>
                <a:lnTo>
                  <a:pt x="455673" y="330242"/>
                </a:lnTo>
                <a:lnTo>
                  <a:pt x="422675" y="360149"/>
                </a:lnTo>
                <a:lnTo>
                  <a:pt x="390690" y="391127"/>
                </a:lnTo>
                <a:lnTo>
                  <a:pt x="359746" y="423148"/>
                </a:lnTo>
                <a:lnTo>
                  <a:pt x="329872" y="456183"/>
                </a:lnTo>
                <a:lnTo>
                  <a:pt x="301097" y="490204"/>
                </a:lnTo>
                <a:lnTo>
                  <a:pt x="273449" y="525183"/>
                </a:lnTo>
                <a:lnTo>
                  <a:pt x="246956" y="561090"/>
                </a:lnTo>
                <a:lnTo>
                  <a:pt x="221646" y="597899"/>
                </a:lnTo>
                <a:lnTo>
                  <a:pt x="197549" y="635579"/>
                </a:lnTo>
                <a:lnTo>
                  <a:pt x="174692" y="674103"/>
                </a:lnTo>
                <a:lnTo>
                  <a:pt x="153104" y="713443"/>
                </a:lnTo>
                <a:lnTo>
                  <a:pt x="132813" y="753569"/>
                </a:lnTo>
                <a:lnTo>
                  <a:pt x="113847" y="794454"/>
                </a:lnTo>
                <a:lnTo>
                  <a:pt x="96236" y="836069"/>
                </a:lnTo>
                <a:lnTo>
                  <a:pt x="80007" y="878385"/>
                </a:lnTo>
                <a:lnTo>
                  <a:pt x="65189" y="921375"/>
                </a:lnTo>
                <a:lnTo>
                  <a:pt x="51810" y="965009"/>
                </a:lnTo>
                <a:lnTo>
                  <a:pt x="39899" y="1009260"/>
                </a:lnTo>
                <a:lnTo>
                  <a:pt x="29484" y="1054098"/>
                </a:lnTo>
                <a:lnTo>
                  <a:pt x="20593" y="1099496"/>
                </a:lnTo>
                <a:lnTo>
                  <a:pt x="13255" y="1145425"/>
                </a:lnTo>
                <a:lnTo>
                  <a:pt x="7498" y="1191856"/>
                </a:lnTo>
                <a:lnTo>
                  <a:pt x="3351" y="1238762"/>
                </a:lnTo>
                <a:lnTo>
                  <a:pt x="842" y="1286113"/>
                </a:lnTo>
                <a:lnTo>
                  <a:pt x="0" y="1333882"/>
                </a:lnTo>
                <a:lnTo>
                  <a:pt x="842" y="1381649"/>
                </a:lnTo>
                <a:lnTo>
                  <a:pt x="3351" y="1429000"/>
                </a:lnTo>
                <a:lnTo>
                  <a:pt x="7498" y="1475905"/>
                </a:lnTo>
                <a:lnTo>
                  <a:pt x="13255" y="1522335"/>
                </a:lnTo>
                <a:lnTo>
                  <a:pt x="20593" y="1568263"/>
                </a:lnTo>
                <a:lnTo>
                  <a:pt x="29484" y="1613660"/>
                </a:lnTo>
                <a:lnTo>
                  <a:pt x="39899" y="1658498"/>
                </a:lnTo>
                <a:lnTo>
                  <a:pt x="51810" y="1702748"/>
                </a:lnTo>
                <a:lnTo>
                  <a:pt x="65189" y="1746382"/>
                </a:lnTo>
                <a:lnTo>
                  <a:pt x="80007" y="1789371"/>
                </a:lnTo>
                <a:lnTo>
                  <a:pt x="96236" y="1831687"/>
                </a:lnTo>
                <a:lnTo>
                  <a:pt x="113847" y="1873301"/>
                </a:lnTo>
                <a:lnTo>
                  <a:pt x="132813" y="1914186"/>
                </a:lnTo>
                <a:lnTo>
                  <a:pt x="153104" y="1954312"/>
                </a:lnTo>
                <a:lnTo>
                  <a:pt x="174692" y="1993651"/>
                </a:lnTo>
                <a:lnTo>
                  <a:pt x="197549" y="2032174"/>
                </a:lnTo>
                <a:lnTo>
                  <a:pt x="221646" y="2069855"/>
                </a:lnTo>
                <a:lnTo>
                  <a:pt x="246956" y="2106662"/>
                </a:lnTo>
                <a:lnTo>
                  <a:pt x="273449" y="2142570"/>
                </a:lnTo>
                <a:lnTo>
                  <a:pt x="301097" y="2177548"/>
                </a:lnTo>
                <a:lnTo>
                  <a:pt x="329872" y="2211569"/>
                </a:lnTo>
                <a:lnTo>
                  <a:pt x="359746" y="2244604"/>
                </a:lnTo>
                <a:lnTo>
                  <a:pt x="390690" y="2276625"/>
                </a:lnTo>
                <a:lnTo>
                  <a:pt x="422675" y="2307603"/>
                </a:lnTo>
                <a:lnTo>
                  <a:pt x="455673" y="2337509"/>
                </a:lnTo>
                <a:lnTo>
                  <a:pt x="489657" y="2366316"/>
                </a:lnTo>
                <a:lnTo>
                  <a:pt x="524596" y="2393995"/>
                </a:lnTo>
                <a:lnTo>
                  <a:pt x="560464" y="2420518"/>
                </a:lnTo>
                <a:lnTo>
                  <a:pt x="597231" y="2445856"/>
                </a:lnTo>
                <a:lnTo>
                  <a:pt x="634870" y="2469980"/>
                </a:lnTo>
                <a:lnTo>
                  <a:pt x="673351" y="2492862"/>
                </a:lnTo>
                <a:lnTo>
                  <a:pt x="712647" y="2514475"/>
                </a:lnTo>
                <a:lnTo>
                  <a:pt x="752729" y="2534788"/>
                </a:lnTo>
                <a:lnTo>
                  <a:pt x="793569" y="2553775"/>
                </a:lnTo>
                <a:lnTo>
                  <a:pt x="835138" y="2571406"/>
                </a:lnTo>
                <a:lnTo>
                  <a:pt x="877407" y="2587653"/>
                </a:lnTo>
                <a:lnTo>
                  <a:pt x="920349" y="2602487"/>
                </a:lnTo>
                <a:lnTo>
                  <a:pt x="963935" y="2615881"/>
                </a:lnTo>
                <a:lnTo>
                  <a:pt x="1008137" y="2627806"/>
                </a:lnTo>
                <a:lnTo>
                  <a:pt x="1052926" y="2638233"/>
                </a:lnTo>
                <a:lnTo>
                  <a:pt x="1098274" y="2647133"/>
                </a:lnTo>
                <a:lnTo>
                  <a:pt x="1144152" y="2654480"/>
                </a:lnTo>
                <a:lnTo>
                  <a:pt x="1190532" y="2660243"/>
                </a:lnTo>
                <a:lnTo>
                  <a:pt x="1237386" y="2664395"/>
                </a:lnTo>
                <a:lnTo>
                  <a:pt x="1284685" y="2666906"/>
                </a:lnTo>
                <a:lnTo>
                  <a:pt x="1332401" y="2667750"/>
                </a:lnTo>
                <a:lnTo>
                  <a:pt x="1332401" y="2658529"/>
                </a:lnTo>
                <a:lnTo>
                  <a:pt x="1283967" y="2657653"/>
                </a:lnTo>
                <a:lnTo>
                  <a:pt x="1235966" y="2655047"/>
                </a:lnTo>
                <a:lnTo>
                  <a:pt x="1188429" y="2650741"/>
                </a:lnTo>
                <a:lnTo>
                  <a:pt x="1141385" y="2644765"/>
                </a:lnTo>
                <a:lnTo>
                  <a:pt x="1094864" y="2637148"/>
                </a:lnTo>
                <a:lnTo>
                  <a:pt x="1048897" y="2627922"/>
                </a:lnTo>
                <a:lnTo>
                  <a:pt x="1003514" y="2617116"/>
                </a:lnTo>
                <a:lnTo>
                  <a:pt x="958745" y="2604760"/>
                </a:lnTo>
                <a:lnTo>
                  <a:pt x="914620" y="2590885"/>
                </a:lnTo>
                <a:lnTo>
                  <a:pt x="871169" y="2575520"/>
                </a:lnTo>
                <a:lnTo>
                  <a:pt x="828422" y="2558697"/>
                </a:lnTo>
                <a:lnTo>
                  <a:pt x="786410" y="2540444"/>
                </a:lnTo>
                <a:lnTo>
                  <a:pt x="745162" y="2520793"/>
                </a:lnTo>
                <a:lnTo>
                  <a:pt x="704710" y="2499773"/>
                </a:lnTo>
                <a:lnTo>
                  <a:pt x="665081" y="2477415"/>
                </a:lnTo>
                <a:lnTo>
                  <a:pt x="626308" y="2453748"/>
                </a:lnTo>
                <a:lnTo>
                  <a:pt x="588420" y="2428803"/>
                </a:lnTo>
                <a:lnTo>
                  <a:pt x="551447" y="2402611"/>
                </a:lnTo>
                <a:lnTo>
                  <a:pt x="515420" y="2375200"/>
                </a:lnTo>
                <a:lnTo>
                  <a:pt x="480367" y="2346602"/>
                </a:lnTo>
                <a:lnTo>
                  <a:pt x="446321" y="2316846"/>
                </a:lnTo>
                <a:lnTo>
                  <a:pt x="413310" y="2285963"/>
                </a:lnTo>
                <a:lnTo>
                  <a:pt x="381365" y="2253983"/>
                </a:lnTo>
                <a:lnTo>
                  <a:pt x="350516" y="2220936"/>
                </a:lnTo>
                <a:lnTo>
                  <a:pt x="320793" y="2186852"/>
                </a:lnTo>
                <a:lnTo>
                  <a:pt x="292226" y="2151761"/>
                </a:lnTo>
                <a:lnTo>
                  <a:pt x="264846" y="2115694"/>
                </a:lnTo>
                <a:lnTo>
                  <a:pt x="238682" y="2078680"/>
                </a:lnTo>
                <a:lnTo>
                  <a:pt x="213765" y="2040751"/>
                </a:lnTo>
                <a:lnTo>
                  <a:pt x="190124" y="2001935"/>
                </a:lnTo>
                <a:lnTo>
                  <a:pt x="167790" y="1962263"/>
                </a:lnTo>
                <a:lnTo>
                  <a:pt x="146794" y="1921766"/>
                </a:lnTo>
                <a:lnTo>
                  <a:pt x="127164" y="1880473"/>
                </a:lnTo>
                <a:lnTo>
                  <a:pt x="108932" y="1838414"/>
                </a:lnTo>
                <a:lnTo>
                  <a:pt x="92127" y="1795621"/>
                </a:lnTo>
                <a:lnTo>
                  <a:pt x="76779" y="1752122"/>
                </a:lnTo>
                <a:lnTo>
                  <a:pt x="62919" y="1707948"/>
                </a:lnTo>
                <a:lnTo>
                  <a:pt x="50577" y="1663130"/>
                </a:lnTo>
                <a:lnTo>
                  <a:pt x="39783" y="1617697"/>
                </a:lnTo>
                <a:lnTo>
                  <a:pt x="30566" y="1571680"/>
                </a:lnTo>
                <a:lnTo>
                  <a:pt x="22958" y="1525108"/>
                </a:lnTo>
                <a:lnTo>
                  <a:pt x="16988" y="1478012"/>
                </a:lnTo>
                <a:lnTo>
                  <a:pt x="12687" y="1430422"/>
                </a:lnTo>
                <a:lnTo>
                  <a:pt x="10084" y="1382369"/>
                </a:lnTo>
                <a:lnTo>
                  <a:pt x="9210" y="1333882"/>
                </a:lnTo>
                <a:lnTo>
                  <a:pt x="10084" y="1285394"/>
                </a:lnTo>
                <a:lnTo>
                  <a:pt x="12687" y="1237339"/>
                </a:lnTo>
                <a:lnTo>
                  <a:pt x="16988" y="1189749"/>
                </a:lnTo>
                <a:lnTo>
                  <a:pt x="22958" y="1142652"/>
                </a:lnTo>
                <a:lnTo>
                  <a:pt x="30566" y="1096080"/>
                </a:lnTo>
                <a:lnTo>
                  <a:pt x="39783" y="1050062"/>
                </a:lnTo>
                <a:lnTo>
                  <a:pt x="50577" y="1004628"/>
                </a:lnTo>
                <a:lnTo>
                  <a:pt x="62919" y="959809"/>
                </a:lnTo>
                <a:lnTo>
                  <a:pt x="76779" y="915635"/>
                </a:lnTo>
                <a:lnTo>
                  <a:pt x="92127" y="872135"/>
                </a:lnTo>
                <a:lnTo>
                  <a:pt x="108932" y="829341"/>
                </a:lnTo>
                <a:lnTo>
                  <a:pt x="127164" y="787282"/>
                </a:lnTo>
                <a:lnTo>
                  <a:pt x="146794" y="745989"/>
                </a:lnTo>
                <a:lnTo>
                  <a:pt x="167790" y="705491"/>
                </a:lnTo>
                <a:lnTo>
                  <a:pt x="190124" y="665819"/>
                </a:lnTo>
                <a:lnTo>
                  <a:pt x="213765" y="627003"/>
                </a:lnTo>
                <a:lnTo>
                  <a:pt x="238682" y="589072"/>
                </a:lnTo>
                <a:lnTo>
                  <a:pt x="264846" y="552059"/>
                </a:lnTo>
                <a:lnTo>
                  <a:pt x="292226" y="515991"/>
                </a:lnTo>
                <a:lnTo>
                  <a:pt x="320793" y="480900"/>
                </a:lnTo>
                <a:lnTo>
                  <a:pt x="350516" y="446816"/>
                </a:lnTo>
                <a:lnTo>
                  <a:pt x="381365" y="413768"/>
                </a:lnTo>
                <a:lnTo>
                  <a:pt x="413310" y="381788"/>
                </a:lnTo>
                <a:lnTo>
                  <a:pt x="446321" y="350905"/>
                </a:lnTo>
                <a:lnTo>
                  <a:pt x="480367" y="321149"/>
                </a:lnTo>
                <a:lnTo>
                  <a:pt x="515420" y="292551"/>
                </a:lnTo>
                <a:lnTo>
                  <a:pt x="551447" y="265140"/>
                </a:lnTo>
                <a:lnTo>
                  <a:pt x="588420" y="238947"/>
                </a:lnTo>
                <a:lnTo>
                  <a:pt x="626308" y="214002"/>
                </a:lnTo>
                <a:lnTo>
                  <a:pt x="665081" y="190335"/>
                </a:lnTo>
                <a:lnTo>
                  <a:pt x="704710" y="167977"/>
                </a:lnTo>
                <a:lnTo>
                  <a:pt x="745162" y="146957"/>
                </a:lnTo>
                <a:lnTo>
                  <a:pt x="786410" y="127306"/>
                </a:lnTo>
                <a:lnTo>
                  <a:pt x="828422" y="109053"/>
                </a:lnTo>
                <a:lnTo>
                  <a:pt x="871169" y="92230"/>
                </a:lnTo>
                <a:lnTo>
                  <a:pt x="914620" y="76865"/>
                </a:lnTo>
                <a:lnTo>
                  <a:pt x="958745" y="62990"/>
                </a:lnTo>
                <a:lnTo>
                  <a:pt x="1003514" y="50634"/>
                </a:lnTo>
                <a:lnTo>
                  <a:pt x="1048897" y="39828"/>
                </a:lnTo>
                <a:lnTo>
                  <a:pt x="1094864" y="30601"/>
                </a:lnTo>
                <a:lnTo>
                  <a:pt x="1141385" y="22985"/>
                </a:lnTo>
                <a:lnTo>
                  <a:pt x="1188429" y="17008"/>
                </a:lnTo>
                <a:lnTo>
                  <a:pt x="1235966" y="12702"/>
                </a:lnTo>
                <a:lnTo>
                  <a:pt x="1283967" y="10096"/>
                </a:lnTo>
                <a:lnTo>
                  <a:pt x="1332401" y="9221"/>
                </a:lnTo>
                <a:lnTo>
                  <a:pt x="1332401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2904" y="4795556"/>
            <a:ext cx="205499" cy="20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2587" y="3452144"/>
            <a:ext cx="1348740" cy="2700020"/>
          </a:xfrm>
          <a:custGeom>
            <a:avLst/>
            <a:gdLst/>
            <a:ahLst/>
            <a:cxnLst/>
            <a:rect l="l" t="t" r="r" b="b"/>
            <a:pathLst>
              <a:path w="1348740" h="2700020">
                <a:moveTo>
                  <a:pt x="1348399" y="0"/>
                </a:moveTo>
                <a:lnTo>
                  <a:pt x="1300111" y="853"/>
                </a:lnTo>
                <a:lnTo>
                  <a:pt x="1252245" y="3395"/>
                </a:lnTo>
                <a:lnTo>
                  <a:pt x="1204830" y="7597"/>
                </a:lnTo>
                <a:lnTo>
                  <a:pt x="1157894" y="13429"/>
                </a:lnTo>
                <a:lnTo>
                  <a:pt x="1111465" y="20863"/>
                </a:lnTo>
                <a:lnTo>
                  <a:pt x="1065574" y="29870"/>
                </a:lnTo>
                <a:lnTo>
                  <a:pt x="1020248" y="40422"/>
                </a:lnTo>
                <a:lnTo>
                  <a:pt x="975516" y="52490"/>
                </a:lnTo>
                <a:lnTo>
                  <a:pt x="931407" y="66044"/>
                </a:lnTo>
                <a:lnTo>
                  <a:pt x="887949" y="81056"/>
                </a:lnTo>
                <a:lnTo>
                  <a:pt x="845058" y="97546"/>
                </a:lnTo>
                <a:lnTo>
                  <a:pt x="803105" y="115340"/>
                </a:lnTo>
                <a:lnTo>
                  <a:pt x="761775" y="134554"/>
                </a:lnTo>
                <a:lnTo>
                  <a:pt x="721212" y="155111"/>
                </a:lnTo>
                <a:lnTo>
                  <a:pt x="681444" y="176982"/>
                </a:lnTo>
                <a:lnTo>
                  <a:pt x="642501" y="200139"/>
                </a:lnTo>
                <a:lnTo>
                  <a:pt x="604410" y="224552"/>
                </a:lnTo>
                <a:lnTo>
                  <a:pt x="567201" y="250194"/>
                </a:lnTo>
                <a:lnTo>
                  <a:pt x="530903" y="277034"/>
                </a:lnTo>
                <a:lnTo>
                  <a:pt x="495543" y="305045"/>
                </a:lnTo>
                <a:lnTo>
                  <a:pt x="461152" y="334197"/>
                </a:lnTo>
                <a:lnTo>
                  <a:pt x="427757" y="364463"/>
                </a:lnTo>
                <a:lnTo>
                  <a:pt x="395387" y="395812"/>
                </a:lnTo>
                <a:lnTo>
                  <a:pt x="364072" y="428217"/>
                </a:lnTo>
                <a:lnTo>
                  <a:pt x="333839" y="461648"/>
                </a:lnTo>
                <a:lnTo>
                  <a:pt x="304718" y="496077"/>
                </a:lnTo>
                <a:lnTo>
                  <a:pt x="276738" y="531474"/>
                </a:lnTo>
                <a:lnTo>
                  <a:pt x="249926" y="567813"/>
                </a:lnTo>
                <a:lnTo>
                  <a:pt x="224312" y="605062"/>
                </a:lnTo>
                <a:lnTo>
                  <a:pt x="199925" y="643194"/>
                </a:lnTo>
                <a:lnTo>
                  <a:pt x="176793" y="682180"/>
                </a:lnTo>
                <a:lnTo>
                  <a:pt x="154946" y="721991"/>
                </a:lnTo>
                <a:lnTo>
                  <a:pt x="134411" y="762599"/>
                </a:lnTo>
                <a:lnTo>
                  <a:pt x="115217" y="803974"/>
                </a:lnTo>
                <a:lnTo>
                  <a:pt x="97394" y="846088"/>
                </a:lnTo>
                <a:lnTo>
                  <a:pt x="80970" y="888912"/>
                </a:lnTo>
                <a:lnTo>
                  <a:pt x="65974" y="932417"/>
                </a:lnTo>
                <a:lnTo>
                  <a:pt x="52434" y="976574"/>
                </a:lnTo>
                <a:lnTo>
                  <a:pt x="40379" y="1021356"/>
                </a:lnTo>
                <a:lnTo>
                  <a:pt x="29839" y="1066732"/>
                </a:lnTo>
                <a:lnTo>
                  <a:pt x="20841" y="1112675"/>
                </a:lnTo>
                <a:lnTo>
                  <a:pt x="13415" y="1159154"/>
                </a:lnTo>
                <a:lnTo>
                  <a:pt x="7589" y="1206143"/>
                </a:lnTo>
                <a:lnTo>
                  <a:pt x="3392" y="1253611"/>
                </a:lnTo>
                <a:lnTo>
                  <a:pt x="852" y="1301531"/>
                </a:lnTo>
                <a:lnTo>
                  <a:pt x="0" y="1349872"/>
                </a:lnTo>
                <a:lnTo>
                  <a:pt x="852" y="1398214"/>
                </a:lnTo>
                <a:lnTo>
                  <a:pt x="3392" y="1446134"/>
                </a:lnTo>
                <a:lnTo>
                  <a:pt x="7589" y="1493602"/>
                </a:lnTo>
                <a:lnTo>
                  <a:pt x="13415" y="1540591"/>
                </a:lnTo>
                <a:lnTo>
                  <a:pt x="20841" y="1587071"/>
                </a:lnTo>
                <a:lnTo>
                  <a:pt x="29839" y="1633014"/>
                </a:lnTo>
                <a:lnTo>
                  <a:pt x="40379" y="1678390"/>
                </a:lnTo>
                <a:lnTo>
                  <a:pt x="52434" y="1723172"/>
                </a:lnTo>
                <a:lnTo>
                  <a:pt x="65974" y="1767330"/>
                </a:lnTo>
                <a:lnTo>
                  <a:pt x="80970" y="1810836"/>
                </a:lnTo>
                <a:lnTo>
                  <a:pt x="97394" y="1853661"/>
                </a:lnTo>
                <a:lnTo>
                  <a:pt x="115217" y="1895775"/>
                </a:lnTo>
                <a:lnTo>
                  <a:pt x="134411" y="1937151"/>
                </a:lnTo>
                <a:lnTo>
                  <a:pt x="154946" y="1977759"/>
                </a:lnTo>
                <a:lnTo>
                  <a:pt x="176793" y="2017571"/>
                </a:lnTo>
                <a:lnTo>
                  <a:pt x="199925" y="2056558"/>
                </a:lnTo>
                <a:lnTo>
                  <a:pt x="224312" y="2094691"/>
                </a:lnTo>
                <a:lnTo>
                  <a:pt x="249926" y="2131941"/>
                </a:lnTo>
                <a:lnTo>
                  <a:pt x="276738" y="2168280"/>
                </a:lnTo>
                <a:lnTo>
                  <a:pt x="304718" y="2203678"/>
                </a:lnTo>
                <a:lnTo>
                  <a:pt x="333839" y="2238108"/>
                </a:lnTo>
                <a:lnTo>
                  <a:pt x="364072" y="2271540"/>
                </a:lnTo>
                <a:lnTo>
                  <a:pt x="395387" y="2303945"/>
                </a:lnTo>
                <a:lnTo>
                  <a:pt x="427757" y="2335296"/>
                </a:lnTo>
                <a:lnTo>
                  <a:pt x="461152" y="2365562"/>
                </a:lnTo>
                <a:lnTo>
                  <a:pt x="495543" y="2394715"/>
                </a:lnTo>
                <a:lnTo>
                  <a:pt x="530903" y="2422727"/>
                </a:lnTo>
                <a:lnTo>
                  <a:pt x="567201" y="2449568"/>
                </a:lnTo>
                <a:lnTo>
                  <a:pt x="604410" y="2475210"/>
                </a:lnTo>
                <a:lnTo>
                  <a:pt x="642501" y="2499624"/>
                </a:lnTo>
                <a:lnTo>
                  <a:pt x="681444" y="2522781"/>
                </a:lnTo>
                <a:lnTo>
                  <a:pt x="721212" y="2544653"/>
                </a:lnTo>
                <a:lnTo>
                  <a:pt x="761775" y="2565211"/>
                </a:lnTo>
                <a:lnTo>
                  <a:pt x="803105" y="2584426"/>
                </a:lnTo>
                <a:lnTo>
                  <a:pt x="845172" y="2602269"/>
                </a:lnTo>
                <a:lnTo>
                  <a:pt x="887949" y="2618711"/>
                </a:lnTo>
                <a:lnTo>
                  <a:pt x="931407" y="2633724"/>
                </a:lnTo>
                <a:lnTo>
                  <a:pt x="975516" y="2647278"/>
                </a:lnTo>
                <a:lnTo>
                  <a:pt x="1020248" y="2659346"/>
                </a:lnTo>
                <a:lnTo>
                  <a:pt x="1065574" y="2669898"/>
                </a:lnTo>
                <a:lnTo>
                  <a:pt x="1111465" y="2678906"/>
                </a:lnTo>
                <a:lnTo>
                  <a:pt x="1157894" y="2686341"/>
                </a:lnTo>
                <a:lnTo>
                  <a:pt x="1204830" y="2692173"/>
                </a:lnTo>
                <a:lnTo>
                  <a:pt x="1252245" y="2696375"/>
                </a:lnTo>
                <a:lnTo>
                  <a:pt x="1300111" y="2698917"/>
                </a:lnTo>
                <a:lnTo>
                  <a:pt x="1348399" y="2699771"/>
                </a:lnTo>
                <a:lnTo>
                  <a:pt x="1348399" y="2682217"/>
                </a:lnTo>
                <a:lnTo>
                  <a:pt x="1300738" y="2681374"/>
                </a:lnTo>
                <a:lnTo>
                  <a:pt x="1253494" y="2678865"/>
                </a:lnTo>
                <a:lnTo>
                  <a:pt x="1206694" y="2674718"/>
                </a:lnTo>
                <a:lnTo>
                  <a:pt x="1160368" y="2668962"/>
                </a:lnTo>
                <a:lnTo>
                  <a:pt x="1114543" y="2661624"/>
                </a:lnTo>
                <a:lnTo>
                  <a:pt x="1069247" y="2652734"/>
                </a:lnTo>
                <a:lnTo>
                  <a:pt x="1024510" y="2642319"/>
                </a:lnTo>
                <a:lnTo>
                  <a:pt x="980360" y="2630408"/>
                </a:lnTo>
                <a:lnTo>
                  <a:pt x="936824" y="2617030"/>
                </a:lnTo>
                <a:lnTo>
                  <a:pt x="893931" y="2602213"/>
                </a:lnTo>
                <a:lnTo>
                  <a:pt x="851711" y="2585984"/>
                </a:lnTo>
                <a:lnTo>
                  <a:pt x="810190" y="2568374"/>
                </a:lnTo>
                <a:lnTo>
                  <a:pt x="769397" y="2549409"/>
                </a:lnTo>
                <a:lnTo>
                  <a:pt x="729362" y="2529119"/>
                </a:lnTo>
                <a:lnTo>
                  <a:pt x="690111" y="2507532"/>
                </a:lnTo>
                <a:lnTo>
                  <a:pt x="651674" y="2484676"/>
                </a:lnTo>
                <a:lnTo>
                  <a:pt x="614079" y="2460580"/>
                </a:lnTo>
                <a:lnTo>
                  <a:pt x="577354" y="2435272"/>
                </a:lnTo>
                <a:lnTo>
                  <a:pt x="541527" y="2408780"/>
                </a:lnTo>
                <a:lnTo>
                  <a:pt x="506628" y="2381133"/>
                </a:lnTo>
                <a:lnTo>
                  <a:pt x="472684" y="2352359"/>
                </a:lnTo>
                <a:lnTo>
                  <a:pt x="439723" y="2322486"/>
                </a:lnTo>
                <a:lnTo>
                  <a:pt x="407775" y="2291544"/>
                </a:lnTo>
                <a:lnTo>
                  <a:pt x="376867" y="2259560"/>
                </a:lnTo>
                <a:lnTo>
                  <a:pt x="347027" y="2226563"/>
                </a:lnTo>
                <a:lnTo>
                  <a:pt x="318285" y="2192582"/>
                </a:lnTo>
                <a:lnTo>
                  <a:pt x="290669" y="2157643"/>
                </a:lnTo>
                <a:lnTo>
                  <a:pt x="264206" y="2121777"/>
                </a:lnTo>
                <a:lnTo>
                  <a:pt x="238926" y="2085011"/>
                </a:lnTo>
                <a:lnTo>
                  <a:pt x="214856" y="2047374"/>
                </a:lnTo>
                <a:lnTo>
                  <a:pt x="192025" y="2008895"/>
                </a:lnTo>
                <a:lnTo>
                  <a:pt x="170462" y="1969600"/>
                </a:lnTo>
                <a:lnTo>
                  <a:pt x="150194" y="1929520"/>
                </a:lnTo>
                <a:lnTo>
                  <a:pt x="131250" y="1888682"/>
                </a:lnTo>
                <a:lnTo>
                  <a:pt x="113659" y="1847115"/>
                </a:lnTo>
                <a:lnTo>
                  <a:pt x="97449" y="1804848"/>
                </a:lnTo>
                <a:lnTo>
                  <a:pt x="82648" y="1761907"/>
                </a:lnTo>
                <a:lnTo>
                  <a:pt x="69285" y="1718323"/>
                </a:lnTo>
                <a:lnTo>
                  <a:pt x="57387" y="1674123"/>
                </a:lnTo>
                <a:lnTo>
                  <a:pt x="46984" y="1629336"/>
                </a:lnTo>
                <a:lnTo>
                  <a:pt x="38103" y="1583990"/>
                </a:lnTo>
                <a:lnTo>
                  <a:pt x="30774" y="1538114"/>
                </a:lnTo>
                <a:lnTo>
                  <a:pt x="25023" y="1491736"/>
                </a:lnTo>
                <a:lnTo>
                  <a:pt x="20881" y="1444884"/>
                </a:lnTo>
                <a:lnTo>
                  <a:pt x="18375" y="1397586"/>
                </a:lnTo>
                <a:lnTo>
                  <a:pt x="17533" y="1349872"/>
                </a:lnTo>
                <a:lnTo>
                  <a:pt x="18375" y="1302160"/>
                </a:lnTo>
                <a:lnTo>
                  <a:pt x="20881" y="1254864"/>
                </a:lnTo>
                <a:lnTo>
                  <a:pt x="25023" y="1208014"/>
                </a:lnTo>
                <a:lnTo>
                  <a:pt x="30774" y="1161637"/>
                </a:lnTo>
                <a:lnTo>
                  <a:pt x="38103" y="1115762"/>
                </a:lnTo>
                <a:lnTo>
                  <a:pt x="46984" y="1070417"/>
                </a:lnTo>
                <a:lnTo>
                  <a:pt x="57387" y="1025631"/>
                </a:lnTo>
                <a:lnTo>
                  <a:pt x="69285" y="981432"/>
                </a:lnTo>
                <a:lnTo>
                  <a:pt x="82648" y="937849"/>
                </a:lnTo>
                <a:lnTo>
                  <a:pt x="97449" y="894909"/>
                </a:lnTo>
                <a:lnTo>
                  <a:pt x="113659" y="852642"/>
                </a:lnTo>
                <a:lnTo>
                  <a:pt x="131250" y="811076"/>
                </a:lnTo>
                <a:lnTo>
                  <a:pt x="150194" y="770239"/>
                </a:lnTo>
                <a:lnTo>
                  <a:pt x="170462" y="730159"/>
                </a:lnTo>
                <a:lnTo>
                  <a:pt x="192025" y="690865"/>
                </a:lnTo>
                <a:lnTo>
                  <a:pt x="214856" y="652386"/>
                </a:lnTo>
                <a:lnTo>
                  <a:pt x="238926" y="614749"/>
                </a:lnTo>
                <a:lnTo>
                  <a:pt x="264206" y="577983"/>
                </a:lnTo>
                <a:lnTo>
                  <a:pt x="290669" y="542117"/>
                </a:lnTo>
                <a:lnTo>
                  <a:pt x="318285" y="507179"/>
                </a:lnTo>
                <a:lnTo>
                  <a:pt x="347027" y="473198"/>
                </a:lnTo>
                <a:lnTo>
                  <a:pt x="376867" y="440201"/>
                </a:lnTo>
                <a:lnTo>
                  <a:pt x="407775" y="408217"/>
                </a:lnTo>
                <a:lnTo>
                  <a:pt x="439723" y="377275"/>
                </a:lnTo>
                <a:lnTo>
                  <a:pt x="472684" y="347402"/>
                </a:lnTo>
                <a:lnTo>
                  <a:pt x="506628" y="318628"/>
                </a:lnTo>
                <a:lnTo>
                  <a:pt x="541527" y="290981"/>
                </a:lnTo>
                <a:lnTo>
                  <a:pt x="577354" y="264489"/>
                </a:lnTo>
                <a:lnTo>
                  <a:pt x="614079" y="239180"/>
                </a:lnTo>
                <a:lnTo>
                  <a:pt x="651674" y="215084"/>
                </a:lnTo>
                <a:lnTo>
                  <a:pt x="690111" y="192228"/>
                </a:lnTo>
                <a:lnTo>
                  <a:pt x="729362" y="170640"/>
                </a:lnTo>
                <a:lnTo>
                  <a:pt x="769397" y="150350"/>
                </a:lnTo>
                <a:lnTo>
                  <a:pt x="810190" y="131385"/>
                </a:lnTo>
                <a:lnTo>
                  <a:pt x="851711" y="113775"/>
                </a:lnTo>
                <a:lnTo>
                  <a:pt x="893931" y="97546"/>
                </a:lnTo>
                <a:lnTo>
                  <a:pt x="936824" y="82729"/>
                </a:lnTo>
                <a:lnTo>
                  <a:pt x="980360" y="69350"/>
                </a:lnTo>
                <a:lnTo>
                  <a:pt x="1024510" y="57439"/>
                </a:lnTo>
                <a:lnTo>
                  <a:pt x="1069247" y="47024"/>
                </a:lnTo>
                <a:lnTo>
                  <a:pt x="1114543" y="38134"/>
                </a:lnTo>
                <a:lnTo>
                  <a:pt x="1160368" y="30796"/>
                </a:lnTo>
                <a:lnTo>
                  <a:pt x="1206694" y="25039"/>
                </a:lnTo>
                <a:lnTo>
                  <a:pt x="1253494" y="20892"/>
                </a:lnTo>
                <a:lnTo>
                  <a:pt x="1300738" y="18383"/>
                </a:lnTo>
                <a:lnTo>
                  <a:pt x="1348399" y="17541"/>
                </a:lnTo>
                <a:lnTo>
                  <a:pt x="1348399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00299" y="3452143"/>
            <a:ext cx="1348740" cy="2700020"/>
          </a:xfrm>
          <a:custGeom>
            <a:avLst/>
            <a:gdLst/>
            <a:ahLst/>
            <a:cxnLst/>
            <a:rect l="l" t="t" r="r" b="b"/>
            <a:pathLst>
              <a:path w="1348740" h="2700020">
                <a:moveTo>
                  <a:pt x="0" y="0"/>
                </a:moveTo>
                <a:lnTo>
                  <a:pt x="0" y="17541"/>
                </a:lnTo>
                <a:lnTo>
                  <a:pt x="47660" y="18383"/>
                </a:lnTo>
                <a:lnTo>
                  <a:pt x="94905" y="20892"/>
                </a:lnTo>
                <a:lnTo>
                  <a:pt x="141704" y="25039"/>
                </a:lnTo>
                <a:lnTo>
                  <a:pt x="188031" y="30796"/>
                </a:lnTo>
                <a:lnTo>
                  <a:pt x="233856" y="38133"/>
                </a:lnTo>
                <a:lnTo>
                  <a:pt x="279152" y="47024"/>
                </a:lnTo>
                <a:lnTo>
                  <a:pt x="323889" y="57439"/>
                </a:lnTo>
                <a:lnTo>
                  <a:pt x="368040" y="69349"/>
                </a:lnTo>
                <a:lnTo>
                  <a:pt x="411576" y="82727"/>
                </a:lnTo>
                <a:lnTo>
                  <a:pt x="454469" y="97545"/>
                </a:lnTo>
                <a:lnTo>
                  <a:pt x="496690" y="113773"/>
                </a:lnTo>
                <a:lnTo>
                  <a:pt x="538211" y="131384"/>
                </a:lnTo>
                <a:lnTo>
                  <a:pt x="579004" y="150348"/>
                </a:lnTo>
                <a:lnTo>
                  <a:pt x="619040" y="170638"/>
                </a:lnTo>
                <a:lnTo>
                  <a:pt x="658291" y="192225"/>
                </a:lnTo>
                <a:lnTo>
                  <a:pt x="696729" y="215081"/>
                </a:lnTo>
                <a:lnTo>
                  <a:pt x="734324" y="239178"/>
                </a:lnTo>
                <a:lnTo>
                  <a:pt x="771050" y="264486"/>
                </a:lnTo>
                <a:lnTo>
                  <a:pt x="806877" y="290978"/>
                </a:lnTo>
                <a:lnTo>
                  <a:pt x="841777" y="318625"/>
                </a:lnTo>
                <a:lnTo>
                  <a:pt x="875721" y="347399"/>
                </a:lnTo>
                <a:lnTo>
                  <a:pt x="908682" y="377271"/>
                </a:lnTo>
                <a:lnTo>
                  <a:pt x="940631" y="408214"/>
                </a:lnTo>
                <a:lnTo>
                  <a:pt x="971540" y="440198"/>
                </a:lnTo>
                <a:lnTo>
                  <a:pt x="1001379" y="473195"/>
                </a:lnTo>
                <a:lnTo>
                  <a:pt x="1030122" y="507176"/>
                </a:lnTo>
                <a:lnTo>
                  <a:pt x="1057739" y="542115"/>
                </a:lnTo>
                <a:lnTo>
                  <a:pt x="1084202" y="577981"/>
                </a:lnTo>
                <a:lnTo>
                  <a:pt x="1109483" y="614747"/>
                </a:lnTo>
                <a:lnTo>
                  <a:pt x="1133553" y="652384"/>
                </a:lnTo>
                <a:lnTo>
                  <a:pt x="1156384" y="690863"/>
                </a:lnTo>
                <a:lnTo>
                  <a:pt x="1177948" y="730158"/>
                </a:lnTo>
                <a:lnTo>
                  <a:pt x="1198216" y="770238"/>
                </a:lnTo>
                <a:lnTo>
                  <a:pt x="1217160" y="811076"/>
                </a:lnTo>
                <a:lnTo>
                  <a:pt x="1234751" y="852643"/>
                </a:lnTo>
                <a:lnTo>
                  <a:pt x="1250962" y="894910"/>
                </a:lnTo>
                <a:lnTo>
                  <a:pt x="1265763" y="937851"/>
                </a:lnTo>
                <a:lnTo>
                  <a:pt x="1279127" y="981435"/>
                </a:lnTo>
                <a:lnTo>
                  <a:pt x="1291025" y="1025635"/>
                </a:lnTo>
                <a:lnTo>
                  <a:pt x="1301428" y="1070422"/>
                </a:lnTo>
                <a:lnTo>
                  <a:pt x="1310309" y="1115767"/>
                </a:lnTo>
                <a:lnTo>
                  <a:pt x="1317639" y="1161644"/>
                </a:lnTo>
                <a:lnTo>
                  <a:pt x="1323389" y="1208022"/>
                </a:lnTo>
                <a:lnTo>
                  <a:pt x="1327531" y="1254874"/>
                </a:lnTo>
                <a:lnTo>
                  <a:pt x="1330038" y="1302171"/>
                </a:lnTo>
                <a:lnTo>
                  <a:pt x="1330879" y="1349885"/>
                </a:lnTo>
                <a:lnTo>
                  <a:pt x="1330038" y="1397597"/>
                </a:lnTo>
                <a:lnTo>
                  <a:pt x="1327531" y="1444893"/>
                </a:lnTo>
                <a:lnTo>
                  <a:pt x="1323389" y="1491744"/>
                </a:lnTo>
                <a:lnTo>
                  <a:pt x="1317639" y="1538121"/>
                </a:lnTo>
                <a:lnTo>
                  <a:pt x="1310309" y="1583996"/>
                </a:lnTo>
                <a:lnTo>
                  <a:pt x="1301428" y="1629341"/>
                </a:lnTo>
                <a:lnTo>
                  <a:pt x="1291025" y="1674127"/>
                </a:lnTo>
                <a:lnTo>
                  <a:pt x="1279127" y="1718326"/>
                </a:lnTo>
                <a:lnTo>
                  <a:pt x="1265763" y="1761909"/>
                </a:lnTo>
                <a:lnTo>
                  <a:pt x="1250962" y="1804849"/>
                </a:lnTo>
                <a:lnTo>
                  <a:pt x="1234751" y="1847116"/>
                </a:lnTo>
                <a:lnTo>
                  <a:pt x="1217160" y="1888682"/>
                </a:lnTo>
                <a:lnTo>
                  <a:pt x="1198216" y="1929519"/>
                </a:lnTo>
                <a:lnTo>
                  <a:pt x="1177948" y="1969599"/>
                </a:lnTo>
                <a:lnTo>
                  <a:pt x="1156384" y="2008893"/>
                </a:lnTo>
                <a:lnTo>
                  <a:pt x="1133553" y="2047372"/>
                </a:lnTo>
                <a:lnTo>
                  <a:pt x="1109483" y="2085009"/>
                </a:lnTo>
                <a:lnTo>
                  <a:pt x="1084202" y="2121774"/>
                </a:lnTo>
                <a:lnTo>
                  <a:pt x="1057739" y="2157640"/>
                </a:lnTo>
                <a:lnTo>
                  <a:pt x="1030122" y="2192579"/>
                </a:lnTo>
                <a:lnTo>
                  <a:pt x="1001379" y="2226560"/>
                </a:lnTo>
                <a:lnTo>
                  <a:pt x="971540" y="2259557"/>
                </a:lnTo>
                <a:lnTo>
                  <a:pt x="940631" y="2291541"/>
                </a:lnTo>
                <a:lnTo>
                  <a:pt x="908682" y="2322483"/>
                </a:lnTo>
                <a:lnTo>
                  <a:pt x="875721" y="2352356"/>
                </a:lnTo>
                <a:lnTo>
                  <a:pt x="841777" y="2381129"/>
                </a:lnTo>
                <a:lnTo>
                  <a:pt x="806877" y="2408777"/>
                </a:lnTo>
                <a:lnTo>
                  <a:pt x="771050" y="2435269"/>
                </a:lnTo>
                <a:lnTo>
                  <a:pt x="734324" y="2460577"/>
                </a:lnTo>
                <a:lnTo>
                  <a:pt x="696729" y="2484674"/>
                </a:lnTo>
                <a:lnTo>
                  <a:pt x="658291" y="2507530"/>
                </a:lnTo>
                <a:lnTo>
                  <a:pt x="619040" y="2529117"/>
                </a:lnTo>
                <a:lnTo>
                  <a:pt x="579004" y="2549408"/>
                </a:lnTo>
                <a:lnTo>
                  <a:pt x="538211" y="2568372"/>
                </a:lnTo>
                <a:lnTo>
                  <a:pt x="496690" y="2585983"/>
                </a:lnTo>
                <a:lnTo>
                  <a:pt x="454469" y="2602211"/>
                </a:lnTo>
                <a:lnTo>
                  <a:pt x="411576" y="2617029"/>
                </a:lnTo>
                <a:lnTo>
                  <a:pt x="368040" y="2630407"/>
                </a:lnTo>
                <a:lnTo>
                  <a:pt x="323889" y="2642318"/>
                </a:lnTo>
                <a:lnTo>
                  <a:pt x="279152" y="2652733"/>
                </a:lnTo>
                <a:lnTo>
                  <a:pt x="233856" y="2661624"/>
                </a:lnTo>
                <a:lnTo>
                  <a:pt x="188031" y="2668961"/>
                </a:lnTo>
                <a:lnTo>
                  <a:pt x="141704" y="2674718"/>
                </a:lnTo>
                <a:lnTo>
                  <a:pt x="94905" y="2678865"/>
                </a:lnTo>
                <a:lnTo>
                  <a:pt x="47660" y="2681374"/>
                </a:lnTo>
                <a:lnTo>
                  <a:pt x="0" y="2682217"/>
                </a:lnTo>
                <a:lnTo>
                  <a:pt x="0" y="2699771"/>
                </a:lnTo>
                <a:lnTo>
                  <a:pt x="48288" y="2698917"/>
                </a:lnTo>
                <a:lnTo>
                  <a:pt x="96155" y="2696375"/>
                </a:lnTo>
                <a:lnTo>
                  <a:pt x="143571" y="2692173"/>
                </a:lnTo>
                <a:lnTo>
                  <a:pt x="190508" y="2686341"/>
                </a:lnTo>
                <a:lnTo>
                  <a:pt x="236937" y="2678906"/>
                </a:lnTo>
                <a:lnTo>
                  <a:pt x="282829" y="2669899"/>
                </a:lnTo>
                <a:lnTo>
                  <a:pt x="328156" y="2659346"/>
                </a:lnTo>
                <a:lnTo>
                  <a:pt x="372888" y="2647279"/>
                </a:lnTo>
                <a:lnTo>
                  <a:pt x="416997" y="2633724"/>
                </a:lnTo>
                <a:lnTo>
                  <a:pt x="460455" y="2618711"/>
                </a:lnTo>
                <a:lnTo>
                  <a:pt x="503232" y="2602269"/>
                </a:lnTo>
                <a:lnTo>
                  <a:pt x="545300" y="2584426"/>
                </a:lnTo>
                <a:lnTo>
                  <a:pt x="586630" y="2565211"/>
                </a:lnTo>
                <a:lnTo>
                  <a:pt x="627193" y="2544654"/>
                </a:lnTo>
                <a:lnTo>
                  <a:pt x="666961" y="2522782"/>
                </a:lnTo>
                <a:lnTo>
                  <a:pt x="705904" y="2499625"/>
                </a:lnTo>
                <a:lnTo>
                  <a:pt x="743995" y="2475211"/>
                </a:lnTo>
                <a:lnTo>
                  <a:pt x="781204" y="2449569"/>
                </a:lnTo>
                <a:lnTo>
                  <a:pt x="817502" y="2422727"/>
                </a:lnTo>
                <a:lnTo>
                  <a:pt x="852862" y="2394716"/>
                </a:lnTo>
                <a:lnTo>
                  <a:pt x="887253" y="2365563"/>
                </a:lnTo>
                <a:lnTo>
                  <a:pt x="920648" y="2335297"/>
                </a:lnTo>
                <a:lnTo>
                  <a:pt x="953017" y="2303947"/>
                </a:lnTo>
                <a:lnTo>
                  <a:pt x="984332" y="2271542"/>
                </a:lnTo>
                <a:lnTo>
                  <a:pt x="1014565" y="2238110"/>
                </a:lnTo>
                <a:lnTo>
                  <a:pt x="1043686" y="2203681"/>
                </a:lnTo>
                <a:lnTo>
                  <a:pt x="1071666" y="2168282"/>
                </a:lnTo>
                <a:lnTo>
                  <a:pt x="1098477" y="2131944"/>
                </a:lnTo>
                <a:lnTo>
                  <a:pt x="1124091" y="2094694"/>
                </a:lnTo>
                <a:lnTo>
                  <a:pt x="1148478" y="2056561"/>
                </a:lnTo>
                <a:lnTo>
                  <a:pt x="1171609" y="2017575"/>
                </a:lnTo>
                <a:lnTo>
                  <a:pt x="1193457" y="1977763"/>
                </a:lnTo>
                <a:lnTo>
                  <a:pt x="1213992" y="1937155"/>
                </a:lnTo>
                <a:lnTo>
                  <a:pt x="1233185" y="1895780"/>
                </a:lnTo>
                <a:lnTo>
                  <a:pt x="1251008" y="1853666"/>
                </a:lnTo>
                <a:lnTo>
                  <a:pt x="1267431" y="1810842"/>
                </a:lnTo>
                <a:lnTo>
                  <a:pt x="1282428" y="1767337"/>
                </a:lnTo>
                <a:lnTo>
                  <a:pt x="1295967" y="1723179"/>
                </a:lnTo>
                <a:lnTo>
                  <a:pt x="1308021" y="1678398"/>
                </a:lnTo>
                <a:lnTo>
                  <a:pt x="1318562" y="1633022"/>
                </a:lnTo>
                <a:lnTo>
                  <a:pt x="1327559" y="1587080"/>
                </a:lnTo>
                <a:lnTo>
                  <a:pt x="1334986" y="1540601"/>
                </a:lnTo>
                <a:lnTo>
                  <a:pt x="1340811" y="1493613"/>
                </a:lnTo>
                <a:lnTo>
                  <a:pt x="1345008" y="1446145"/>
                </a:lnTo>
                <a:lnTo>
                  <a:pt x="1347548" y="1398226"/>
                </a:lnTo>
                <a:lnTo>
                  <a:pt x="1348400" y="1349885"/>
                </a:lnTo>
                <a:lnTo>
                  <a:pt x="1347548" y="1301543"/>
                </a:lnTo>
                <a:lnTo>
                  <a:pt x="1345008" y="1253622"/>
                </a:lnTo>
                <a:lnTo>
                  <a:pt x="1340811" y="1206153"/>
                </a:lnTo>
                <a:lnTo>
                  <a:pt x="1334986" y="1159164"/>
                </a:lnTo>
                <a:lnTo>
                  <a:pt x="1327559" y="1112684"/>
                </a:lnTo>
                <a:lnTo>
                  <a:pt x="1318562" y="1066740"/>
                </a:lnTo>
                <a:lnTo>
                  <a:pt x="1308021" y="1021364"/>
                </a:lnTo>
                <a:lnTo>
                  <a:pt x="1295967" y="976582"/>
                </a:lnTo>
                <a:lnTo>
                  <a:pt x="1282428" y="932423"/>
                </a:lnTo>
                <a:lnTo>
                  <a:pt x="1267431" y="888918"/>
                </a:lnTo>
                <a:lnTo>
                  <a:pt x="1251008" y="846093"/>
                </a:lnTo>
                <a:lnTo>
                  <a:pt x="1233185" y="803979"/>
                </a:lnTo>
                <a:lnTo>
                  <a:pt x="1213992" y="762604"/>
                </a:lnTo>
                <a:lnTo>
                  <a:pt x="1193457" y="721996"/>
                </a:lnTo>
                <a:lnTo>
                  <a:pt x="1171609" y="682184"/>
                </a:lnTo>
                <a:lnTo>
                  <a:pt x="1148478" y="643198"/>
                </a:lnTo>
                <a:lnTo>
                  <a:pt x="1124091" y="605065"/>
                </a:lnTo>
                <a:lnTo>
                  <a:pt x="1098477" y="567815"/>
                </a:lnTo>
                <a:lnTo>
                  <a:pt x="1071666" y="531477"/>
                </a:lnTo>
                <a:lnTo>
                  <a:pt x="1043686" y="496079"/>
                </a:lnTo>
                <a:lnTo>
                  <a:pt x="1014565" y="461650"/>
                </a:lnTo>
                <a:lnTo>
                  <a:pt x="984332" y="428218"/>
                </a:lnTo>
                <a:lnTo>
                  <a:pt x="953017" y="395814"/>
                </a:lnTo>
                <a:lnTo>
                  <a:pt x="920648" y="364464"/>
                </a:lnTo>
                <a:lnTo>
                  <a:pt x="887253" y="334199"/>
                </a:lnTo>
                <a:lnTo>
                  <a:pt x="852862" y="305046"/>
                </a:lnTo>
                <a:lnTo>
                  <a:pt x="817502" y="277035"/>
                </a:lnTo>
                <a:lnTo>
                  <a:pt x="781204" y="250194"/>
                </a:lnTo>
                <a:lnTo>
                  <a:pt x="743995" y="224553"/>
                </a:lnTo>
                <a:lnTo>
                  <a:pt x="705904" y="200139"/>
                </a:lnTo>
                <a:lnTo>
                  <a:pt x="666961" y="176983"/>
                </a:lnTo>
                <a:lnTo>
                  <a:pt x="627193" y="155111"/>
                </a:lnTo>
                <a:lnTo>
                  <a:pt x="586630" y="134554"/>
                </a:lnTo>
                <a:lnTo>
                  <a:pt x="545300" y="115340"/>
                </a:lnTo>
                <a:lnTo>
                  <a:pt x="503232" y="97498"/>
                </a:lnTo>
                <a:lnTo>
                  <a:pt x="460455" y="81056"/>
                </a:lnTo>
                <a:lnTo>
                  <a:pt x="416997" y="66044"/>
                </a:lnTo>
                <a:lnTo>
                  <a:pt x="372888" y="52490"/>
                </a:lnTo>
                <a:lnTo>
                  <a:pt x="328156" y="40422"/>
                </a:lnTo>
                <a:lnTo>
                  <a:pt x="282829" y="29870"/>
                </a:lnTo>
                <a:lnTo>
                  <a:pt x="236937" y="20863"/>
                </a:lnTo>
                <a:lnTo>
                  <a:pt x="190508" y="13429"/>
                </a:lnTo>
                <a:lnTo>
                  <a:pt x="143571" y="7597"/>
                </a:lnTo>
                <a:lnTo>
                  <a:pt x="96155" y="3395"/>
                </a:lnTo>
                <a:lnTo>
                  <a:pt x="48288" y="853"/>
                </a:lnTo>
                <a:lnTo>
                  <a:pt x="0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7276" y="2869487"/>
            <a:ext cx="566394" cy="41219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0299" y="2869487"/>
            <a:ext cx="566382" cy="4121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5906" y="5717981"/>
            <a:ext cx="1136015" cy="2270760"/>
          </a:xfrm>
          <a:custGeom>
            <a:avLst/>
            <a:gdLst/>
            <a:ahLst/>
            <a:cxnLst/>
            <a:rect l="l" t="t" r="r" b="b"/>
            <a:pathLst>
              <a:path w="1136014" h="2270759">
                <a:moveTo>
                  <a:pt x="1134248" y="0"/>
                </a:moveTo>
                <a:lnTo>
                  <a:pt x="1085961" y="995"/>
                </a:lnTo>
                <a:lnTo>
                  <a:pt x="1038537" y="3957"/>
                </a:lnTo>
                <a:lnTo>
                  <a:pt x="991660" y="8844"/>
                </a:lnTo>
                <a:lnTo>
                  <a:pt x="945368" y="15617"/>
                </a:lnTo>
                <a:lnTo>
                  <a:pt x="899702" y="24238"/>
                </a:lnTo>
                <a:lnTo>
                  <a:pt x="854700" y="34667"/>
                </a:lnTo>
                <a:lnTo>
                  <a:pt x="810401" y="46864"/>
                </a:lnTo>
                <a:lnTo>
                  <a:pt x="766846" y="60790"/>
                </a:lnTo>
                <a:lnTo>
                  <a:pt x="724074" y="76406"/>
                </a:lnTo>
                <a:lnTo>
                  <a:pt x="682123" y="93672"/>
                </a:lnTo>
                <a:lnTo>
                  <a:pt x="641034" y="112549"/>
                </a:lnTo>
                <a:lnTo>
                  <a:pt x="600845" y="132997"/>
                </a:lnTo>
                <a:lnTo>
                  <a:pt x="561597" y="154977"/>
                </a:lnTo>
                <a:lnTo>
                  <a:pt x="523327" y="178450"/>
                </a:lnTo>
                <a:lnTo>
                  <a:pt x="486077" y="203376"/>
                </a:lnTo>
                <a:lnTo>
                  <a:pt x="449884" y="229715"/>
                </a:lnTo>
                <a:lnTo>
                  <a:pt x="414789" y="257430"/>
                </a:lnTo>
                <a:lnTo>
                  <a:pt x="380830" y="286479"/>
                </a:lnTo>
                <a:lnTo>
                  <a:pt x="348048" y="316824"/>
                </a:lnTo>
                <a:lnTo>
                  <a:pt x="316481" y="348425"/>
                </a:lnTo>
                <a:lnTo>
                  <a:pt x="286169" y="381243"/>
                </a:lnTo>
                <a:lnTo>
                  <a:pt x="257152" y="415238"/>
                </a:lnTo>
                <a:lnTo>
                  <a:pt x="229468" y="450371"/>
                </a:lnTo>
                <a:lnTo>
                  <a:pt x="203156" y="486603"/>
                </a:lnTo>
                <a:lnTo>
                  <a:pt x="178257" y="523894"/>
                </a:lnTo>
                <a:lnTo>
                  <a:pt x="154810" y="562205"/>
                </a:lnTo>
                <a:lnTo>
                  <a:pt x="132854" y="601497"/>
                </a:lnTo>
                <a:lnTo>
                  <a:pt x="112427" y="641729"/>
                </a:lnTo>
                <a:lnTo>
                  <a:pt x="93571" y="682863"/>
                </a:lnTo>
                <a:lnTo>
                  <a:pt x="76324" y="724860"/>
                </a:lnTo>
                <a:lnTo>
                  <a:pt x="60725" y="767679"/>
                </a:lnTo>
                <a:lnTo>
                  <a:pt x="46814" y="811282"/>
                </a:lnTo>
                <a:lnTo>
                  <a:pt x="34630" y="855629"/>
                </a:lnTo>
                <a:lnTo>
                  <a:pt x="24212" y="900680"/>
                </a:lnTo>
                <a:lnTo>
                  <a:pt x="15601" y="946397"/>
                </a:lnTo>
                <a:lnTo>
                  <a:pt x="8834" y="992739"/>
                </a:lnTo>
                <a:lnTo>
                  <a:pt x="3952" y="1039668"/>
                </a:lnTo>
                <a:lnTo>
                  <a:pt x="994" y="1087144"/>
                </a:lnTo>
                <a:lnTo>
                  <a:pt x="0" y="1135128"/>
                </a:lnTo>
                <a:lnTo>
                  <a:pt x="994" y="1183112"/>
                </a:lnTo>
                <a:lnTo>
                  <a:pt x="3952" y="1230588"/>
                </a:lnTo>
                <a:lnTo>
                  <a:pt x="8834" y="1277517"/>
                </a:lnTo>
                <a:lnTo>
                  <a:pt x="15601" y="1323860"/>
                </a:lnTo>
                <a:lnTo>
                  <a:pt x="24212" y="1369577"/>
                </a:lnTo>
                <a:lnTo>
                  <a:pt x="34630" y="1414629"/>
                </a:lnTo>
                <a:lnTo>
                  <a:pt x="46814" y="1458976"/>
                </a:lnTo>
                <a:lnTo>
                  <a:pt x="60725" y="1502579"/>
                </a:lnTo>
                <a:lnTo>
                  <a:pt x="76324" y="1545399"/>
                </a:lnTo>
                <a:lnTo>
                  <a:pt x="93571" y="1587395"/>
                </a:lnTo>
                <a:lnTo>
                  <a:pt x="112427" y="1628530"/>
                </a:lnTo>
                <a:lnTo>
                  <a:pt x="132854" y="1668763"/>
                </a:lnTo>
                <a:lnTo>
                  <a:pt x="154810" y="1708055"/>
                </a:lnTo>
                <a:lnTo>
                  <a:pt x="178257" y="1746366"/>
                </a:lnTo>
                <a:lnTo>
                  <a:pt x="203156" y="1783658"/>
                </a:lnTo>
                <a:lnTo>
                  <a:pt x="229468" y="1819891"/>
                </a:lnTo>
                <a:lnTo>
                  <a:pt x="257152" y="1855024"/>
                </a:lnTo>
                <a:lnTo>
                  <a:pt x="286169" y="1889020"/>
                </a:lnTo>
                <a:lnTo>
                  <a:pt x="316481" y="1921839"/>
                </a:lnTo>
                <a:lnTo>
                  <a:pt x="348048" y="1953440"/>
                </a:lnTo>
                <a:lnTo>
                  <a:pt x="380830" y="1983785"/>
                </a:lnTo>
                <a:lnTo>
                  <a:pt x="414789" y="2012835"/>
                </a:lnTo>
                <a:lnTo>
                  <a:pt x="449884" y="2040550"/>
                </a:lnTo>
                <a:lnTo>
                  <a:pt x="486077" y="2066890"/>
                </a:lnTo>
                <a:lnTo>
                  <a:pt x="523327" y="2091816"/>
                </a:lnTo>
                <a:lnTo>
                  <a:pt x="561597" y="2115290"/>
                </a:lnTo>
                <a:lnTo>
                  <a:pt x="600845" y="2137270"/>
                </a:lnTo>
                <a:lnTo>
                  <a:pt x="641034" y="2157719"/>
                </a:lnTo>
                <a:lnTo>
                  <a:pt x="682123" y="2176596"/>
                </a:lnTo>
                <a:lnTo>
                  <a:pt x="724074" y="2193862"/>
                </a:lnTo>
                <a:lnTo>
                  <a:pt x="766846" y="2209478"/>
                </a:lnTo>
                <a:lnTo>
                  <a:pt x="810401" y="2223405"/>
                </a:lnTo>
                <a:lnTo>
                  <a:pt x="854700" y="2235602"/>
                </a:lnTo>
                <a:lnTo>
                  <a:pt x="899702" y="2246031"/>
                </a:lnTo>
                <a:lnTo>
                  <a:pt x="945368" y="2254652"/>
                </a:lnTo>
                <a:lnTo>
                  <a:pt x="991660" y="2261426"/>
                </a:lnTo>
                <a:lnTo>
                  <a:pt x="1038537" y="2266313"/>
                </a:lnTo>
                <a:lnTo>
                  <a:pt x="1085961" y="2269275"/>
                </a:lnTo>
                <a:lnTo>
                  <a:pt x="1133892" y="2270271"/>
                </a:lnTo>
                <a:lnTo>
                  <a:pt x="1134883" y="2270245"/>
                </a:lnTo>
                <a:lnTo>
                  <a:pt x="1135390" y="2270245"/>
                </a:lnTo>
                <a:lnTo>
                  <a:pt x="1134983" y="25"/>
                </a:lnTo>
                <a:lnTo>
                  <a:pt x="1134248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0525" y="3763290"/>
            <a:ext cx="1133475" cy="2270760"/>
          </a:xfrm>
          <a:custGeom>
            <a:avLst/>
            <a:gdLst/>
            <a:ahLst/>
            <a:cxnLst/>
            <a:rect l="l" t="t" r="r" b="b"/>
            <a:pathLst>
              <a:path w="1133475" h="2270760">
                <a:moveTo>
                  <a:pt x="0" y="0"/>
                </a:moveTo>
                <a:lnTo>
                  <a:pt x="417" y="2270244"/>
                </a:lnTo>
                <a:lnTo>
                  <a:pt x="48307" y="2269202"/>
                </a:lnTo>
                <a:lnTo>
                  <a:pt x="95690" y="2266198"/>
                </a:lnTo>
                <a:lnTo>
                  <a:pt x="142526" y="2261271"/>
                </a:lnTo>
                <a:lnTo>
                  <a:pt x="188776" y="2254461"/>
                </a:lnTo>
                <a:lnTo>
                  <a:pt x="234400" y="2245807"/>
                </a:lnTo>
                <a:lnTo>
                  <a:pt x="279361" y="2235348"/>
                </a:lnTo>
                <a:lnTo>
                  <a:pt x="323617" y="2223123"/>
                </a:lnTo>
                <a:lnTo>
                  <a:pt x="367131" y="2209173"/>
                </a:lnTo>
                <a:lnTo>
                  <a:pt x="409862" y="2193536"/>
                </a:lnTo>
                <a:lnTo>
                  <a:pt x="451772" y="2176251"/>
                </a:lnTo>
                <a:lnTo>
                  <a:pt x="492820" y="2157358"/>
                </a:lnTo>
                <a:lnTo>
                  <a:pt x="532969" y="2136897"/>
                </a:lnTo>
                <a:lnTo>
                  <a:pt x="572178" y="2114906"/>
                </a:lnTo>
                <a:lnTo>
                  <a:pt x="610408" y="2091424"/>
                </a:lnTo>
                <a:lnTo>
                  <a:pt x="647620" y="2066492"/>
                </a:lnTo>
                <a:lnTo>
                  <a:pt x="683775" y="2040149"/>
                </a:lnTo>
                <a:lnTo>
                  <a:pt x="718833" y="2012433"/>
                </a:lnTo>
                <a:lnTo>
                  <a:pt x="752755" y="1983385"/>
                </a:lnTo>
                <a:lnTo>
                  <a:pt x="785503" y="1953043"/>
                </a:lnTo>
                <a:lnTo>
                  <a:pt x="817035" y="1921447"/>
                </a:lnTo>
                <a:lnTo>
                  <a:pt x="847314" y="1888636"/>
                </a:lnTo>
                <a:lnTo>
                  <a:pt x="876300" y="1854649"/>
                </a:lnTo>
                <a:lnTo>
                  <a:pt x="903954" y="1819526"/>
                </a:lnTo>
                <a:lnTo>
                  <a:pt x="930235" y="1783307"/>
                </a:lnTo>
                <a:lnTo>
                  <a:pt x="955106" y="1746030"/>
                </a:lnTo>
                <a:lnTo>
                  <a:pt x="978527" y="1707734"/>
                </a:lnTo>
                <a:lnTo>
                  <a:pt x="1000459" y="1668460"/>
                </a:lnTo>
                <a:lnTo>
                  <a:pt x="1020861" y="1628246"/>
                </a:lnTo>
                <a:lnTo>
                  <a:pt x="1039696" y="1587132"/>
                </a:lnTo>
                <a:lnTo>
                  <a:pt x="1056923" y="1545157"/>
                </a:lnTo>
                <a:lnTo>
                  <a:pt x="1072504" y="1502360"/>
                </a:lnTo>
                <a:lnTo>
                  <a:pt x="1086399" y="1458781"/>
                </a:lnTo>
                <a:lnTo>
                  <a:pt x="1098568" y="1414459"/>
                </a:lnTo>
                <a:lnTo>
                  <a:pt x="1108973" y="1369434"/>
                </a:lnTo>
                <a:lnTo>
                  <a:pt x="1117575" y="1323744"/>
                </a:lnTo>
                <a:lnTo>
                  <a:pt x="1124333" y="1277429"/>
                </a:lnTo>
                <a:lnTo>
                  <a:pt x="1129209" y="1230529"/>
                </a:lnTo>
                <a:lnTo>
                  <a:pt x="1132163" y="1183082"/>
                </a:lnTo>
                <a:lnTo>
                  <a:pt x="1133157" y="1135128"/>
                </a:lnTo>
                <a:lnTo>
                  <a:pt x="1132163" y="1087164"/>
                </a:lnTo>
                <a:lnTo>
                  <a:pt x="1129207" y="1039706"/>
                </a:lnTo>
                <a:lnTo>
                  <a:pt x="1124329" y="992796"/>
                </a:lnTo>
                <a:lnTo>
                  <a:pt x="1117568" y="946471"/>
                </a:lnTo>
                <a:lnTo>
                  <a:pt x="1108963" y="900771"/>
                </a:lnTo>
                <a:lnTo>
                  <a:pt x="1098554" y="855737"/>
                </a:lnTo>
                <a:lnTo>
                  <a:pt x="1086379" y="811406"/>
                </a:lnTo>
                <a:lnTo>
                  <a:pt x="1072479" y="767818"/>
                </a:lnTo>
                <a:lnTo>
                  <a:pt x="1056892" y="725013"/>
                </a:lnTo>
                <a:lnTo>
                  <a:pt x="1039657" y="683031"/>
                </a:lnTo>
                <a:lnTo>
                  <a:pt x="1020815" y="641909"/>
                </a:lnTo>
                <a:lnTo>
                  <a:pt x="1000404" y="601689"/>
                </a:lnTo>
                <a:lnTo>
                  <a:pt x="978464" y="562408"/>
                </a:lnTo>
                <a:lnTo>
                  <a:pt x="955034" y="524107"/>
                </a:lnTo>
                <a:lnTo>
                  <a:pt x="930153" y="486825"/>
                </a:lnTo>
                <a:lnTo>
                  <a:pt x="903861" y="450600"/>
                </a:lnTo>
                <a:lnTo>
                  <a:pt x="876196" y="415474"/>
                </a:lnTo>
                <a:lnTo>
                  <a:pt x="847199" y="381484"/>
                </a:lnTo>
                <a:lnTo>
                  <a:pt x="816909" y="348670"/>
                </a:lnTo>
                <a:lnTo>
                  <a:pt x="785364" y="317072"/>
                </a:lnTo>
                <a:lnTo>
                  <a:pt x="752604" y="286729"/>
                </a:lnTo>
                <a:lnTo>
                  <a:pt x="718669" y="257680"/>
                </a:lnTo>
                <a:lnTo>
                  <a:pt x="683597" y="229965"/>
                </a:lnTo>
                <a:lnTo>
                  <a:pt x="647429" y="203622"/>
                </a:lnTo>
                <a:lnTo>
                  <a:pt x="610203" y="178692"/>
                </a:lnTo>
                <a:lnTo>
                  <a:pt x="571958" y="155214"/>
                </a:lnTo>
                <a:lnTo>
                  <a:pt x="532735" y="133226"/>
                </a:lnTo>
                <a:lnTo>
                  <a:pt x="492572" y="112769"/>
                </a:lnTo>
                <a:lnTo>
                  <a:pt x="451509" y="93882"/>
                </a:lnTo>
                <a:lnTo>
                  <a:pt x="409584" y="76604"/>
                </a:lnTo>
                <a:lnTo>
                  <a:pt x="366838" y="60974"/>
                </a:lnTo>
                <a:lnTo>
                  <a:pt x="323309" y="47032"/>
                </a:lnTo>
                <a:lnTo>
                  <a:pt x="279037" y="34817"/>
                </a:lnTo>
                <a:lnTo>
                  <a:pt x="234061" y="24368"/>
                </a:lnTo>
                <a:lnTo>
                  <a:pt x="188420" y="15725"/>
                </a:lnTo>
                <a:lnTo>
                  <a:pt x="142155" y="8928"/>
                </a:lnTo>
                <a:lnTo>
                  <a:pt x="95303" y="4015"/>
                </a:lnTo>
                <a:lnTo>
                  <a:pt x="47905" y="1025"/>
                </a:lnTo>
                <a:lnTo>
                  <a:pt x="0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5906" y="1808581"/>
            <a:ext cx="1134745" cy="2270760"/>
          </a:xfrm>
          <a:custGeom>
            <a:avLst/>
            <a:gdLst/>
            <a:ahLst/>
            <a:cxnLst/>
            <a:rect l="l" t="t" r="r" b="b"/>
            <a:pathLst>
              <a:path w="1134745" h="2270760">
                <a:moveTo>
                  <a:pt x="1134019" y="0"/>
                </a:moveTo>
                <a:lnTo>
                  <a:pt x="1085961" y="995"/>
                </a:lnTo>
                <a:lnTo>
                  <a:pt x="1038537" y="3957"/>
                </a:lnTo>
                <a:lnTo>
                  <a:pt x="991660" y="8844"/>
                </a:lnTo>
                <a:lnTo>
                  <a:pt x="945368" y="15617"/>
                </a:lnTo>
                <a:lnTo>
                  <a:pt x="899702" y="24238"/>
                </a:lnTo>
                <a:lnTo>
                  <a:pt x="854700" y="34667"/>
                </a:lnTo>
                <a:lnTo>
                  <a:pt x="810401" y="46864"/>
                </a:lnTo>
                <a:lnTo>
                  <a:pt x="766846" y="60790"/>
                </a:lnTo>
                <a:lnTo>
                  <a:pt x="724074" y="76406"/>
                </a:lnTo>
                <a:lnTo>
                  <a:pt x="682123" y="93672"/>
                </a:lnTo>
                <a:lnTo>
                  <a:pt x="641034" y="112549"/>
                </a:lnTo>
                <a:lnTo>
                  <a:pt x="600845" y="132997"/>
                </a:lnTo>
                <a:lnTo>
                  <a:pt x="561597" y="154977"/>
                </a:lnTo>
                <a:lnTo>
                  <a:pt x="523327" y="178450"/>
                </a:lnTo>
                <a:lnTo>
                  <a:pt x="486077" y="203376"/>
                </a:lnTo>
                <a:lnTo>
                  <a:pt x="449884" y="229716"/>
                </a:lnTo>
                <a:lnTo>
                  <a:pt x="414789" y="257430"/>
                </a:lnTo>
                <a:lnTo>
                  <a:pt x="380830" y="286479"/>
                </a:lnTo>
                <a:lnTo>
                  <a:pt x="348048" y="316824"/>
                </a:lnTo>
                <a:lnTo>
                  <a:pt x="316481" y="348425"/>
                </a:lnTo>
                <a:lnTo>
                  <a:pt x="286169" y="381243"/>
                </a:lnTo>
                <a:lnTo>
                  <a:pt x="257152" y="415238"/>
                </a:lnTo>
                <a:lnTo>
                  <a:pt x="229468" y="450371"/>
                </a:lnTo>
                <a:lnTo>
                  <a:pt x="203156" y="486603"/>
                </a:lnTo>
                <a:lnTo>
                  <a:pt x="178257" y="523895"/>
                </a:lnTo>
                <a:lnTo>
                  <a:pt x="154810" y="562206"/>
                </a:lnTo>
                <a:lnTo>
                  <a:pt x="132854" y="601497"/>
                </a:lnTo>
                <a:lnTo>
                  <a:pt x="112427" y="641730"/>
                </a:lnTo>
                <a:lnTo>
                  <a:pt x="93571" y="682864"/>
                </a:lnTo>
                <a:lnTo>
                  <a:pt x="76324" y="724860"/>
                </a:lnTo>
                <a:lnTo>
                  <a:pt x="60725" y="767680"/>
                </a:lnTo>
                <a:lnTo>
                  <a:pt x="46814" y="811283"/>
                </a:lnTo>
                <a:lnTo>
                  <a:pt x="34630" y="855629"/>
                </a:lnTo>
                <a:lnTo>
                  <a:pt x="24212" y="900681"/>
                </a:lnTo>
                <a:lnTo>
                  <a:pt x="15601" y="946398"/>
                </a:lnTo>
                <a:lnTo>
                  <a:pt x="8834" y="992740"/>
                </a:lnTo>
                <a:lnTo>
                  <a:pt x="3952" y="1039669"/>
                </a:lnTo>
                <a:lnTo>
                  <a:pt x="994" y="1087145"/>
                </a:lnTo>
                <a:lnTo>
                  <a:pt x="0" y="1135129"/>
                </a:lnTo>
                <a:lnTo>
                  <a:pt x="994" y="1183113"/>
                </a:lnTo>
                <a:lnTo>
                  <a:pt x="3952" y="1230589"/>
                </a:lnTo>
                <a:lnTo>
                  <a:pt x="8834" y="1277518"/>
                </a:lnTo>
                <a:lnTo>
                  <a:pt x="15601" y="1323861"/>
                </a:lnTo>
                <a:lnTo>
                  <a:pt x="24212" y="1369578"/>
                </a:lnTo>
                <a:lnTo>
                  <a:pt x="34630" y="1414630"/>
                </a:lnTo>
                <a:lnTo>
                  <a:pt x="46814" y="1458977"/>
                </a:lnTo>
                <a:lnTo>
                  <a:pt x="60725" y="1502580"/>
                </a:lnTo>
                <a:lnTo>
                  <a:pt x="76324" y="1545399"/>
                </a:lnTo>
                <a:lnTo>
                  <a:pt x="93571" y="1587396"/>
                </a:lnTo>
                <a:lnTo>
                  <a:pt x="112427" y="1628530"/>
                </a:lnTo>
                <a:lnTo>
                  <a:pt x="132854" y="1668763"/>
                </a:lnTo>
                <a:lnTo>
                  <a:pt x="154810" y="1708055"/>
                </a:lnTo>
                <a:lnTo>
                  <a:pt x="178257" y="1746367"/>
                </a:lnTo>
                <a:lnTo>
                  <a:pt x="203156" y="1783658"/>
                </a:lnTo>
                <a:lnTo>
                  <a:pt x="229468" y="1819891"/>
                </a:lnTo>
                <a:lnTo>
                  <a:pt x="257152" y="1855025"/>
                </a:lnTo>
                <a:lnTo>
                  <a:pt x="286169" y="1889020"/>
                </a:lnTo>
                <a:lnTo>
                  <a:pt x="316481" y="1921839"/>
                </a:lnTo>
                <a:lnTo>
                  <a:pt x="348048" y="1953440"/>
                </a:lnTo>
                <a:lnTo>
                  <a:pt x="380830" y="1983786"/>
                </a:lnTo>
                <a:lnTo>
                  <a:pt x="414789" y="2012835"/>
                </a:lnTo>
                <a:lnTo>
                  <a:pt x="449884" y="2040550"/>
                </a:lnTo>
                <a:lnTo>
                  <a:pt x="486077" y="2066890"/>
                </a:lnTo>
                <a:lnTo>
                  <a:pt x="523327" y="2091817"/>
                </a:lnTo>
                <a:lnTo>
                  <a:pt x="561597" y="2115290"/>
                </a:lnTo>
                <a:lnTo>
                  <a:pt x="600845" y="2137270"/>
                </a:lnTo>
                <a:lnTo>
                  <a:pt x="641034" y="2157719"/>
                </a:lnTo>
                <a:lnTo>
                  <a:pt x="682123" y="2176596"/>
                </a:lnTo>
                <a:lnTo>
                  <a:pt x="724074" y="2193862"/>
                </a:lnTo>
                <a:lnTo>
                  <a:pt x="766846" y="2209478"/>
                </a:lnTo>
                <a:lnTo>
                  <a:pt x="810401" y="2223405"/>
                </a:lnTo>
                <a:lnTo>
                  <a:pt x="854700" y="2235602"/>
                </a:lnTo>
                <a:lnTo>
                  <a:pt x="899702" y="2246031"/>
                </a:lnTo>
                <a:lnTo>
                  <a:pt x="945368" y="2254652"/>
                </a:lnTo>
                <a:lnTo>
                  <a:pt x="991660" y="2261426"/>
                </a:lnTo>
                <a:lnTo>
                  <a:pt x="1038537" y="2266313"/>
                </a:lnTo>
                <a:lnTo>
                  <a:pt x="1085961" y="2269275"/>
                </a:lnTo>
                <a:lnTo>
                  <a:pt x="1133892" y="2270271"/>
                </a:lnTo>
                <a:lnTo>
                  <a:pt x="1134680" y="2270271"/>
                </a:lnTo>
                <a:lnTo>
                  <a:pt x="1134273" y="12"/>
                </a:lnTo>
                <a:lnTo>
                  <a:pt x="1134019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5910" y="1808585"/>
            <a:ext cx="2267774" cy="6179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65906" y="5717981"/>
            <a:ext cx="1136015" cy="2270760"/>
          </a:xfrm>
          <a:custGeom>
            <a:avLst/>
            <a:gdLst/>
            <a:ahLst/>
            <a:cxnLst/>
            <a:rect l="l" t="t" r="r" b="b"/>
            <a:pathLst>
              <a:path w="1136014" h="2270759">
                <a:moveTo>
                  <a:pt x="1134248" y="0"/>
                </a:moveTo>
                <a:lnTo>
                  <a:pt x="1085961" y="995"/>
                </a:lnTo>
                <a:lnTo>
                  <a:pt x="1038537" y="3957"/>
                </a:lnTo>
                <a:lnTo>
                  <a:pt x="991660" y="8844"/>
                </a:lnTo>
                <a:lnTo>
                  <a:pt x="945368" y="15617"/>
                </a:lnTo>
                <a:lnTo>
                  <a:pt x="899702" y="24238"/>
                </a:lnTo>
                <a:lnTo>
                  <a:pt x="854700" y="34667"/>
                </a:lnTo>
                <a:lnTo>
                  <a:pt x="810401" y="46864"/>
                </a:lnTo>
                <a:lnTo>
                  <a:pt x="766846" y="60790"/>
                </a:lnTo>
                <a:lnTo>
                  <a:pt x="724074" y="76406"/>
                </a:lnTo>
                <a:lnTo>
                  <a:pt x="682123" y="93672"/>
                </a:lnTo>
                <a:lnTo>
                  <a:pt x="641034" y="112549"/>
                </a:lnTo>
                <a:lnTo>
                  <a:pt x="600845" y="132997"/>
                </a:lnTo>
                <a:lnTo>
                  <a:pt x="561597" y="154977"/>
                </a:lnTo>
                <a:lnTo>
                  <a:pt x="523327" y="178450"/>
                </a:lnTo>
                <a:lnTo>
                  <a:pt x="486077" y="203376"/>
                </a:lnTo>
                <a:lnTo>
                  <a:pt x="449884" y="229715"/>
                </a:lnTo>
                <a:lnTo>
                  <a:pt x="414789" y="257430"/>
                </a:lnTo>
                <a:lnTo>
                  <a:pt x="380830" y="286479"/>
                </a:lnTo>
                <a:lnTo>
                  <a:pt x="348048" y="316824"/>
                </a:lnTo>
                <a:lnTo>
                  <a:pt x="316481" y="348425"/>
                </a:lnTo>
                <a:lnTo>
                  <a:pt x="286169" y="381243"/>
                </a:lnTo>
                <a:lnTo>
                  <a:pt x="257152" y="415238"/>
                </a:lnTo>
                <a:lnTo>
                  <a:pt x="229468" y="450371"/>
                </a:lnTo>
                <a:lnTo>
                  <a:pt x="203156" y="486603"/>
                </a:lnTo>
                <a:lnTo>
                  <a:pt x="178257" y="523894"/>
                </a:lnTo>
                <a:lnTo>
                  <a:pt x="154810" y="562205"/>
                </a:lnTo>
                <a:lnTo>
                  <a:pt x="132854" y="601497"/>
                </a:lnTo>
                <a:lnTo>
                  <a:pt x="112427" y="641729"/>
                </a:lnTo>
                <a:lnTo>
                  <a:pt x="93571" y="682863"/>
                </a:lnTo>
                <a:lnTo>
                  <a:pt x="76324" y="724860"/>
                </a:lnTo>
                <a:lnTo>
                  <a:pt x="60725" y="767679"/>
                </a:lnTo>
                <a:lnTo>
                  <a:pt x="46814" y="811282"/>
                </a:lnTo>
                <a:lnTo>
                  <a:pt x="34630" y="855629"/>
                </a:lnTo>
                <a:lnTo>
                  <a:pt x="24212" y="900680"/>
                </a:lnTo>
                <a:lnTo>
                  <a:pt x="15601" y="946397"/>
                </a:lnTo>
                <a:lnTo>
                  <a:pt x="8834" y="992739"/>
                </a:lnTo>
                <a:lnTo>
                  <a:pt x="3952" y="1039668"/>
                </a:lnTo>
                <a:lnTo>
                  <a:pt x="994" y="1087144"/>
                </a:lnTo>
                <a:lnTo>
                  <a:pt x="0" y="1135128"/>
                </a:lnTo>
                <a:lnTo>
                  <a:pt x="994" y="1183112"/>
                </a:lnTo>
                <a:lnTo>
                  <a:pt x="3952" y="1230588"/>
                </a:lnTo>
                <a:lnTo>
                  <a:pt x="8834" y="1277517"/>
                </a:lnTo>
                <a:lnTo>
                  <a:pt x="15601" y="1323860"/>
                </a:lnTo>
                <a:lnTo>
                  <a:pt x="24212" y="1369577"/>
                </a:lnTo>
                <a:lnTo>
                  <a:pt x="34630" y="1414629"/>
                </a:lnTo>
                <a:lnTo>
                  <a:pt x="46814" y="1458976"/>
                </a:lnTo>
                <a:lnTo>
                  <a:pt x="60725" y="1502579"/>
                </a:lnTo>
                <a:lnTo>
                  <a:pt x="76324" y="1545399"/>
                </a:lnTo>
                <a:lnTo>
                  <a:pt x="93571" y="1587395"/>
                </a:lnTo>
                <a:lnTo>
                  <a:pt x="112427" y="1628530"/>
                </a:lnTo>
                <a:lnTo>
                  <a:pt x="132854" y="1668763"/>
                </a:lnTo>
                <a:lnTo>
                  <a:pt x="154810" y="1708055"/>
                </a:lnTo>
                <a:lnTo>
                  <a:pt x="178257" y="1746366"/>
                </a:lnTo>
                <a:lnTo>
                  <a:pt x="203156" y="1783658"/>
                </a:lnTo>
                <a:lnTo>
                  <a:pt x="229468" y="1819891"/>
                </a:lnTo>
                <a:lnTo>
                  <a:pt x="257152" y="1855024"/>
                </a:lnTo>
                <a:lnTo>
                  <a:pt x="286169" y="1889020"/>
                </a:lnTo>
                <a:lnTo>
                  <a:pt x="316481" y="1921839"/>
                </a:lnTo>
                <a:lnTo>
                  <a:pt x="348048" y="1953440"/>
                </a:lnTo>
                <a:lnTo>
                  <a:pt x="380830" y="1983785"/>
                </a:lnTo>
                <a:lnTo>
                  <a:pt x="414789" y="2012835"/>
                </a:lnTo>
                <a:lnTo>
                  <a:pt x="449884" y="2040550"/>
                </a:lnTo>
                <a:lnTo>
                  <a:pt x="486077" y="2066890"/>
                </a:lnTo>
                <a:lnTo>
                  <a:pt x="523327" y="2091816"/>
                </a:lnTo>
                <a:lnTo>
                  <a:pt x="561597" y="2115290"/>
                </a:lnTo>
                <a:lnTo>
                  <a:pt x="600845" y="2137270"/>
                </a:lnTo>
                <a:lnTo>
                  <a:pt x="641034" y="2157719"/>
                </a:lnTo>
                <a:lnTo>
                  <a:pt x="682123" y="2176596"/>
                </a:lnTo>
                <a:lnTo>
                  <a:pt x="724074" y="2193862"/>
                </a:lnTo>
                <a:lnTo>
                  <a:pt x="766846" y="2209478"/>
                </a:lnTo>
                <a:lnTo>
                  <a:pt x="810401" y="2223405"/>
                </a:lnTo>
                <a:lnTo>
                  <a:pt x="854700" y="2235602"/>
                </a:lnTo>
                <a:lnTo>
                  <a:pt x="899702" y="2246031"/>
                </a:lnTo>
                <a:lnTo>
                  <a:pt x="945368" y="2254652"/>
                </a:lnTo>
                <a:lnTo>
                  <a:pt x="991660" y="2261426"/>
                </a:lnTo>
                <a:lnTo>
                  <a:pt x="1038537" y="2266313"/>
                </a:lnTo>
                <a:lnTo>
                  <a:pt x="1085961" y="2269275"/>
                </a:lnTo>
                <a:lnTo>
                  <a:pt x="1133892" y="2270271"/>
                </a:lnTo>
                <a:lnTo>
                  <a:pt x="1134883" y="2270245"/>
                </a:lnTo>
                <a:lnTo>
                  <a:pt x="1135390" y="2270245"/>
                </a:lnTo>
                <a:lnTo>
                  <a:pt x="1134983" y="25"/>
                </a:lnTo>
                <a:lnTo>
                  <a:pt x="1134248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0525" y="3763290"/>
            <a:ext cx="1133475" cy="2270760"/>
          </a:xfrm>
          <a:custGeom>
            <a:avLst/>
            <a:gdLst/>
            <a:ahLst/>
            <a:cxnLst/>
            <a:rect l="l" t="t" r="r" b="b"/>
            <a:pathLst>
              <a:path w="1133475" h="2270760">
                <a:moveTo>
                  <a:pt x="0" y="0"/>
                </a:moveTo>
                <a:lnTo>
                  <a:pt x="417" y="2270244"/>
                </a:lnTo>
                <a:lnTo>
                  <a:pt x="48307" y="2269202"/>
                </a:lnTo>
                <a:lnTo>
                  <a:pt x="95690" y="2266198"/>
                </a:lnTo>
                <a:lnTo>
                  <a:pt x="142526" y="2261271"/>
                </a:lnTo>
                <a:lnTo>
                  <a:pt x="188776" y="2254461"/>
                </a:lnTo>
                <a:lnTo>
                  <a:pt x="234400" y="2245807"/>
                </a:lnTo>
                <a:lnTo>
                  <a:pt x="279361" y="2235348"/>
                </a:lnTo>
                <a:lnTo>
                  <a:pt x="323617" y="2223123"/>
                </a:lnTo>
                <a:lnTo>
                  <a:pt x="367131" y="2209173"/>
                </a:lnTo>
                <a:lnTo>
                  <a:pt x="409862" y="2193536"/>
                </a:lnTo>
                <a:lnTo>
                  <a:pt x="451772" y="2176251"/>
                </a:lnTo>
                <a:lnTo>
                  <a:pt x="492820" y="2157358"/>
                </a:lnTo>
                <a:lnTo>
                  <a:pt x="532969" y="2136897"/>
                </a:lnTo>
                <a:lnTo>
                  <a:pt x="572178" y="2114906"/>
                </a:lnTo>
                <a:lnTo>
                  <a:pt x="610408" y="2091424"/>
                </a:lnTo>
                <a:lnTo>
                  <a:pt x="647620" y="2066492"/>
                </a:lnTo>
                <a:lnTo>
                  <a:pt x="683775" y="2040149"/>
                </a:lnTo>
                <a:lnTo>
                  <a:pt x="718833" y="2012433"/>
                </a:lnTo>
                <a:lnTo>
                  <a:pt x="752755" y="1983385"/>
                </a:lnTo>
                <a:lnTo>
                  <a:pt x="785503" y="1953043"/>
                </a:lnTo>
                <a:lnTo>
                  <a:pt x="817035" y="1921447"/>
                </a:lnTo>
                <a:lnTo>
                  <a:pt x="847314" y="1888636"/>
                </a:lnTo>
                <a:lnTo>
                  <a:pt x="876300" y="1854649"/>
                </a:lnTo>
                <a:lnTo>
                  <a:pt x="903954" y="1819526"/>
                </a:lnTo>
                <a:lnTo>
                  <a:pt x="930235" y="1783307"/>
                </a:lnTo>
                <a:lnTo>
                  <a:pt x="955106" y="1746030"/>
                </a:lnTo>
                <a:lnTo>
                  <a:pt x="978527" y="1707734"/>
                </a:lnTo>
                <a:lnTo>
                  <a:pt x="1000459" y="1668460"/>
                </a:lnTo>
                <a:lnTo>
                  <a:pt x="1020861" y="1628246"/>
                </a:lnTo>
                <a:lnTo>
                  <a:pt x="1039696" y="1587132"/>
                </a:lnTo>
                <a:lnTo>
                  <a:pt x="1056923" y="1545157"/>
                </a:lnTo>
                <a:lnTo>
                  <a:pt x="1072504" y="1502360"/>
                </a:lnTo>
                <a:lnTo>
                  <a:pt x="1086399" y="1458781"/>
                </a:lnTo>
                <a:lnTo>
                  <a:pt x="1098568" y="1414459"/>
                </a:lnTo>
                <a:lnTo>
                  <a:pt x="1108973" y="1369434"/>
                </a:lnTo>
                <a:lnTo>
                  <a:pt x="1117575" y="1323744"/>
                </a:lnTo>
                <a:lnTo>
                  <a:pt x="1124333" y="1277429"/>
                </a:lnTo>
                <a:lnTo>
                  <a:pt x="1129209" y="1230529"/>
                </a:lnTo>
                <a:lnTo>
                  <a:pt x="1132163" y="1183082"/>
                </a:lnTo>
                <a:lnTo>
                  <a:pt x="1133157" y="1135128"/>
                </a:lnTo>
                <a:lnTo>
                  <a:pt x="1132163" y="1087164"/>
                </a:lnTo>
                <a:lnTo>
                  <a:pt x="1129207" y="1039706"/>
                </a:lnTo>
                <a:lnTo>
                  <a:pt x="1124329" y="992796"/>
                </a:lnTo>
                <a:lnTo>
                  <a:pt x="1117568" y="946471"/>
                </a:lnTo>
                <a:lnTo>
                  <a:pt x="1108963" y="900771"/>
                </a:lnTo>
                <a:lnTo>
                  <a:pt x="1098554" y="855737"/>
                </a:lnTo>
                <a:lnTo>
                  <a:pt x="1086379" y="811406"/>
                </a:lnTo>
                <a:lnTo>
                  <a:pt x="1072479" y="767818"/>
                </a:lnTo>
                <a:lnTo>
                  <a:pt x="1056892" y="725013"/>
                </a:lnTo>
                <a:lnTo>
                  <a:pt x="1039657" y="683031"/>
                </a:lnTo>
                <a:lnTo>
                  <a:pt x="1020815" y="641909"/>
                </a:lnTo>
                <a:lnTo>
                  <a:pt x="1000404" y="601689"/>
                </a:lnTo>
                <a:lnTo>
                  <a:pt x="978464" y="562408"/>
                </a:lnTo>
                <a:lnTo>
                  <a:pt x="955034" y="524107"/>
                </a:lnTo>
                <a:lnTo>
                  <a:pt x="930153" y="486825"/>
                </a:lnTo>
                <a:lnTo>
                  <a:pt x="903861" y="450600"/>
                </a:lnTo>
                <a:lnTo>
                  <a:pt x="876196" y="415474"/>
                </a:lnTo>
                <a:lnTo>
                  <a:pt x="847199" y="381484"/>
                </a:lnTo>
                <a:lnTo>
                  <a:pt x="816909" y="348670"/>
                </a:lnTo>
                <a:lnTo>
                  <a:pt x="785364" y="317072"/>
                </a:lnTo>
                <a:lnTo>
                  <a:pt x="752604" y="286729"/>
                </a:lnTo>
                <a:lnTo>
                  <a:pt x="718669" y="257680"/>
                </a:lnTo>
                <a:lnTo>
                  <a:pt x="683597" y="229965"/>
                </a:lnTo>
                <a:lnTo>
                  <a:pt x="647429" y="203622"/>
                </a:lnTo>
                <a:lnTo>
                  <a:pt x="610203" y="178692"/>
                </a:lnTo>
                <a:lnTo>
                  <a:pt x="571958" y="155214"/>
                </a:lnTo>
                <a:lnTo>
                  <a:pt x="532735" y="133226"/>
                </a:lnTo>
                <a:lnTo>
                  <a:pt x="492572" y="112769"/>
                </a:lnTo>
                <a:lnTo>
                  <a:pt x="451509" y="93882"/>
                </a:lnTo>
                <a:lnTo>
                  <a:pt x="409584" y="76604"/>
                </a:lnTo>
                <a:lnTo>
                  <a:pt x="366838" y="60974"/>
                </a:lnTo>
                <a:lnTo>
                  <a:pt x="323309" y="47032"/>
                </a:lnTo>
                <a:lnTo>
                  <a:pt x="279037" y="34817"/>
                </a:lnTo>
                <a:lnTo>
                  <a:pt x="234061" y="24368"/>
                </a:lnTo>
                <a:lnTo>
                  <a:pt x="188420" y="15725"/>
                </a:lnTo>
                <a:lnTo>
                  <a:pt x="142155" y="8928"/>
                </a:lnTo>
                <a:lnTo>
                  <a:pt x="95303" y="4015"/>
                </a:lnTo>
                <a:lnTo>
                  <a:pt x="47905" y="1025"/>
                </a:lnTo>
                <a:lnTo>
                  <a:pt x="0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06" y="1808581"/>
            <a:ext cx="1134745" cy="2270760"/>
          </a:xfrm>
          <a:custGeom>
            <a:avLst/>
            <a:gdLst/>
            <a:ahLst/>
            <a:cxnLst/>
            <a:rect l="l" t="t" r="r" b="b"/>
            <a:pathLst>
              <a:path w="1134745" h="2270760">
                <a:moveTo>
                  <a:pt x="1134019" y="0"/>
                </a:moveTo>
                <a:lnTo>
                  <a:pt x="1085961" y="995"/>
                </a:lnTo>
                <a:lnTo>
                  <a:pt x="1038537" y="3957"/>
                </a:lnTo>
                <a:lnTo>
                  <a:pt x="991660" y="8844"/>
                </a:lnTo>
                <a:lnTo>
                  <a:pt x="945368" y="15617"/>
                </a:lnTo>
                <a:lnTo>
                  <a:pt x="899702" y="24238"/>
                </a:lnTo>
                <a:lnTo>
                  <a:pt x="854700" y="34667"/>
                </a:lnTo>
                <a:lnTo>
                  <a:pt x="810401" y="46864"/>
                </a:lnTo>
                <a:lnTo>
                  <a:pt x="766846" y="60790"/>
                </a:lnTo>
                <a:lnTo>
                  <a:pt x="724074" y="76406"/>
                </a:lnTo>
                <a:lnTo>
                  <a:pt x="682123" y="93672"/>
                </a:lnTo>
                <a:lnTo>
                  <a:pt x="641034" y="112549"/>
                </a:lnTo>
                <a:lnTo>
                  <a:pt x="600845" y="132997"/>
                </a:lnTo>
                <a:lnTo>
                  <a:pt x="561597" y="154977"/>
                </a:lnTo>
                <a:lnTo>
                  <a:pt x="523327" y="178450"/>
                </a:lnTo>
                <a:lnTo>
                  <a:pt x="486077" y="203376"/>
                </a:lnTo>
                <a:lnTo>
                  <a:pt x="449884" y="229716"/>
                </a:lnTo>
                <a:lnTo>
                  <a:pt x="414789" y="257430"/>
                </a:lnTo>
                <a:lnTo>
                  <a:pt x="380830" y="286479"/>
                </a:lnTo>
                <a:lnTo>
                  <a:pt x="348048" y="316824"/>
                </a:lnTo>
                <a:lnTo>
                  <a:pt x="316481" y="348425"/>
                </a:lnTo>
                <a:lnTo>
                  <a:pt x="286169" y="381243"/>
                </a:lnTo>
                <a:lnTo>
                  <a:pt x="257152" y="415238"/>
                </a:lnTo>
                <a:lnTo>
                  <a:pt x="229468" y="450371"/>
                </a:lnTo>
                <a:lnTo>
                  <a:pt x="203156" y="486603"/>
                </a:lnTo>
                <a:lnTo>
                  <a:pt x="178257" y="523895"/>
                </a:lnTo>
                <a:lnTo>
                  <a:pt x="154810" y="562206"/>
                </a:lnTo>
                <a:lnTo>
                  <a:pt x="132854" y="601497"/>
                </a:lnTo>
                <a:lnTo>
                  <a:pt x="112427" y="641730"/>
                </a:lnTo>
                <a:lnTo>
                  <a:pt x="93571" y="682864"/>
                </a:lnTo>
                <a:lnTo>
                  <a:pt x="76324" y="724860"/>
                </a:lnTo>
                <a:lnTo>
                  <a:pt x="60725" y="767680"/>
                </a:lnTo>
                <a:lnTo>
                  <a:pt x="46814" y="811283"/>
                </a:lnTo>
                <a:lnTo>
                  <a:pt x="34630" y="855629"/>
                </a:lnTo>
                <a:lnTo>
                  <a:pt x="24212" y="900681"/>
                </a:lnTo>
                <a:lnTo>
                  <a:pt x="15601" y="946398"/>
                </a:lnTo>
                <a:lnTo>
                  <a:pt x="8834" y="992740"/>
                </a:lnTo>
                <a:lnTo>
                  <a:pt x="3952" y="1039669"/>
                </a:lnTo>
                <a:lnTo>
                  <a:pt x="994" y="1087145"/>
                </a:lnTo>
                <a:lnTo>
                  <a:pt x="0" y="1135129"/>
                </a:lnTo>
                <a:lnTo>
                  <a:pt x="994" y="1183113"/>
                </a:lnTo>
                <a:lnTo>
                  <a:pt x="3952" y="1230589"/>
                </a:lnTo>
                <a:lnTo>
                  <a:pt x="8834" y="1277518"/>
                </a:lnTo>
                <a:lnTo>
                  <a:pt x="15601" y="1323861"/>
                </a:lnTo>
                <a:lnTo>
                  <a:pt x="24212" y="1369578"/>
                </a:lnTo>
                <a:lnTo>
                  <a:pt x="34630" y="1414630"/>
                </a:lnTo>
                <a:lnTo>
                  <a:pt x="46814" y="1458977"/>
                </a:lnTo>
                <a:lnTo>
                  <a:pt x="60725" y="1502580"/>
                </a:lnTo>
                <a:lnTo>
                  <a:pt x="76324" y="1545399"/>
                </a:lnTo>
                <a:lnTo>
                  <a:pt x="93571" y="1587396"/>
                </a:lnTo>
                <a:lnTo>
                  <a:pt x="112427" y="1628530"/>
                </a:lnTo>
                <a:lnTo>
                  <a:pt x="132854" y="1668763"/>
                </a:lnTo>
                <a:lnTo>
                  <a:pt x="154810" y="1708055"/>
                </a:lnTo>
                <a:lnTo>
                  <a:pt x="178257" y="1746367"/>
                </a:lnTo>
                <a:lnTo>
                  <a:pt x="203156" y="1783658"/>
                </a:lnTo>
                <a:lnTo>
                  <a:pt x="229468" y="1819891"/>
                </a:lnTo>
                <a:lnTo>
                  <a:pt x="257152" y="1855025"/>
                </a:lnTo>
                <a:lnTo>
                  <a:pt x="286169" y="1889020"/>
                </a:lnTo>
                <a:lnTo>
                  <a:pt x="316481" y="1921839"/>
                </a:lnTo>
                <a:lnTo>
                  <a:pt x="348048" y="1953440"/>
                </a:lnTo>
                <a:lnTo>
                  <a:pt x="380830" y="1983786"/>
                </a:lnTo>
                <a:lnTo>
                  <a:pt x="414789" y="2012835"/>
                </a:lnTo>
                <a:lnTo>
                  <a:pt x="449884" y="2040550"/>
                </a:lnTo>
                <a:lnTo>
                  <a:pt x="486077" y="2066890"/>
                </a:lnTo>
                <a:lnTo>
                  <a:pt x="523327" y="2091817"/>
                </a:lnTo>
                <a:lnTo>
                  <a:pt x="561597" y="2115290"/>
                </a:lnTo>
                <a:lnTo>
                  <a:pt x="600845" y="2137270"/>
                </a:lnTo>
                <a:lnTo>
                  <a:pt x="641034" y="2157719"/>
                </a:lnTo>
                <a:lnTo>
                  <a:pt x="682123" y="2176596"/>
                </a:lnTo>
                <a:lnTo>
                  <a:pt x="724074" y="2193862"/>
                </a:lnTo>
                <a:lnTo>
                  <a:pt x="766846" y="2209478"/>
                </a:lnTo>
                <a:lnTo>
                  <a:pt x="810401" y="2223405"/>
                </a:lnTo>
                <a:lnTo>
                  <a:pt x="854700" y="2235602"/>
                </a:lnTo>
                <a:lnTo>
                  <a:pt x="899702" y="2246031"/>
                </a:lnTo>
                <a:lnTo>
                  <a:pt x="945368" y="2254652"/>
                </a:lnTo>
                <a:lnTo>
                  <a:pt x="991660" y="2261426"/>
                </a:lnTo>
                <a:lnTo>
                  <a:pt x="1038537" y="2266313"/>
                </a:lnTo>
                <a:lnTo>
                  <a:pt x="1085961" y="2269275"/>
                </a:lnTo>
                <a:lnTo>
                  <a:pt x="1133892" y="2270271"/>
                </a:lnTo>
                <a:lnTo>
                  <a:pt x="1134680" y="2270271"/>
                </a:lnTo>
                <a:lnTo>
                  <a:pt x="1134273" y="12"/>
                </a:lnTo>
                <a:lnTo>
                  <a:pt x="1134019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5910" y="1808585"/>
            <a:ext cx="2267774" cy="6179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2908" y="8117352"/>
            <a:ext cx="129907" cy="130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62043" y="4735788"/>
            <a:ext cx="123550" cy="1236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5115" y="501190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76" y="0"/>
                </a:moveTo>
                <a:lnTo>
                  <a:pt x="11470" y="1477"/>
                </a:lnTo>
                <a:lnTo>
                  <a:pt x="5501" y="5507"/>
                </a:lnTo>
                <a:lnTo>
                  <a:pt x="1476" y="11483"/>
                </a:lnTo>
                <a:lnTo>
                  <a:pt x="0" y="18798"/>
                </a:lnTo>
                <a:lnTo>
                  <a:pt x="1476" y="26113"/>
                </a:lnTo>
                <a:lnTo>
                  <a:pt x="5501" y="32089"/>
                </a:lnTo>
                <a:lnTo>
                  <a:pt x="11470" y="36119"/>
                </a:lnTo>
                <a:lnTo>
                  <a:pt x="18776" y="37597"/>
                </a:lnTo>
                <a:lnTo>
                  <a:pt x="26089" y="36119"/>
                </a:lnTo>
                <a:lnTo>
                  <a:pt x="32057" y="32089"/>
                </a:lnTo>
                <a:lnTo>
                  <a:pt x="36079" y="26113"/>
                </a:lnTo>
                <a:lnTo>
                  <a:pt x="37553" y="18798"/>
                </a:lnTo>
                <a:lnTo>
                  <a:pt x="36079" y="11483"/>
                </a:lnTo>
                <a:lnTo>
                  <a:pt x="32057" y="5507"/>
                </a:lnTo>
                <a:lnTo>
                  <a:pt x="26089" y="1477"/>
                </a:lnTo>
                <a:lnTo>
                  <a:pt x="18776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7255" y="501190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76" y="0"/>
                </a:moveTo>
                <a:lnTo>
                  <a:pt x="11470" y="1477"/>
                </a:lnTo>
                <a:lnTo>
                  <a:pt x="5501" y="5507"/>
                </a:lnTo>
                <a:lnTo>
                  <a:pt x="1476" y="11483"/>
                </a:lnTo>
                <a:lnTo>
                  <a:pt x="0" y="18798"/>
                </a:lnTo>
                <a:lnTo>
                  <a:pt x="1476" y="26113"/>
                </a:lnTo>
                <a:lnTo>
                  <a:pt x="5501" y="32089"/>
                </a:lnTo>
                <a:lnTo>
                  <a:pt x="11470" y="36119"/>
                </a:lnTo>
                <a:lnTo>
                  <a:pt x="18776" y="37597"/>
                </a:lnTo>
                <a:lnTo>
                  <a:pt x="26091" y="36119"/>
                </a:lnTo>
                <a:lnTo>
                  <a:pt x="32064" y="32089"/>
                </a:lnTo>
                <a:lnTo>
                  <a:pt x="36091" y="26113"/>
                </a:lnTo>
                <a:lnTo>
                  <a:pt x="37567" y="18798"/>
                </a:lnTo>
                <a:lnTo>
                  <a:pt x="36091" y="11483"/>
                </a:lnTo>
                <a:lnTo>
                  <a:pt x="32064" y="5507"/>
                </a:lnTo>
                <a:lnTo>
                  <a:pt x="26091" y="1477"/>
                </a:lnTo>
                <a:lnTo>
                  <a:pt x="18776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32908" y="1549416"/>
            <a:ext cx="129907" cy="1300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2762" y="4970884"/>
            <a:ext cx="114935" cy="110489"/>
          </a:xfrm>
          <a:custGeom>
            <a:avLst/>
            <a:gdLst/>
            <a:ahLst/>
            <a:cxnLst/>
            <a:rect l="l" t="t" r="r" b="b"/>
            <a:pathLst>
              <a:path w="114935" h="110489">
                <a:moveTo>
                  <a:pt x="0" y="0"/>
                </a:moveTo>
                <a:lnTo>
                  <a:pt x="0" y="109969"/>
                </a:lnTo>
                <a:lnTo>
                  <a:pt x="114898" y="54984"/>
                </a:lnTo>
                <a:lnTo>
                  <a:pt x="0" y="0"/>
                </a:lnTo>
                <a:close/>
              </a:path>
            </a:pathLst>
          </a:custGeom>
          <a:solidFill>
            <a:srgbClr val="F49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9183" y="2405424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21279" y="0"/>
                </a:moveTo>
                <a:lnTo>
                  <a:pt x="0" y="121413"/>
                </a:lnTo>
                <a:lnTo>
                  <a:pt x="187496" y="187689"/>
                </a:lnTo>
                <a:lnTo>
                  <a:pt x="121279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7099" y="2633598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21292" y="0"/>
                </a:moveTo>
                <a:lnTo>
                  <a:pt x="0" y="121413"/>
                </a:lnTo>
                <a:lnTo>
                  <a:pt x="187496" y="187689"/>
                </a:lnTo>
                <a:lnTo>
                  <a:pt x="121292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89390" y="7009194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59">
                <a:moveTo>
                  <a:pt x="187496" y="0"/>
                </a:moveTo>
                <a:lnTo>
                  <a:pt x="0" y="66288"/>
                </a:lnTo>
                <a:lnTo>
                  <a:pt x="121292" y="187702"/>
                </a:lnTo>
                <a:lnTo>
                  <a:pt x="187496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17320" y="6781028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59">
                <a:moveTo>
                  <a:pt x="187483" y="0"/>
                </a:moveTo>
                <a:lnTo>
                  <a:pt x="0" y="66288"/>
                </a:lnTo>
                <a:lnTo>
                  <a:pt x="121279" y="187702"/>
                </a:lnTo>
                <a:lnTo>
                  <a:pt x="187483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60556" y="3049725"/>
            <a:ext cx="622935" cy="605790"/>
          </a:xfrm>
          <a:custGeom>
            <a:avLst/>
            <a:gdLst/>
            <a:ahLst/>
            <a:cxnLst/>
            <a:rect l="l" t="t" r="r" b="b"/>
            <a:pathLst>
              <a:path w="622934" h="605789">
                <a:moveTo>
                  <a:pt x="615190" y="0"/>
                </a:moveTo>
                <a:lnTo>
                  <a:pt x="0" y="597959"/>
                </a:lnTo>
                <a:lnTo>
                  <a:pt x="7269" y="605631"/>
                </a:lnTo>
                <a:lnTo>
                  <a:pt x="622473" y="7659"/>
                </a:lnTo>
                <a:lnTo>
                  <a:pt x="615190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28323" y="2955978"/>
            <a:ext cx="153670" cy="151130"/>
          </a:xfrm>
          <a:custGeom>
            <a:avLst/>
            <a:gdLst/>
            <a:ahLst/>
            <a:cxnLst/>
            <a:rect l="l" t="t" r="r" b="b"/>
            <a:pathLst>
              <a:path w="153670" h="151130">
                <a:moveTo>
                  <a:pt x="153645" y="0"/>
                </a:moveTo>
                <a:lnTo>
                  <a:pt x="0" y="49941"/>
                </a:lnTo>
                <a:lnTo>
                  <a:pt x="95980" y="151070"/>
                </a:lnTo>
                <a:lnTo>
                  <a:pt x="153645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17130" y="5894894"/>
            <a:ext cx="622935" cy="605790"/>
          </a:xfrm>
          <a:custGeom>
            <a:avLst/>
            <a:gdLst/>
            <a:ahLst/>
            <a:cxnLst/>
            <a:rect l="l" t="t" r="r" b="b"/>
            <a:pathLst>
              <a:path w="622934" h="605789">
                <a:moveTo>
                  <a:pt x="7270" y="0"/>
                </a:moveTo>
                <a:lnTo>
                  <a:pt x="0" y="7672"/>
                </a:lnTo>
                <a:lnTo>
                  <a:pt x="615191" y="605642"/>
                </a:lnTo>
                <a:lnTo>
                  <a:pt x="622473" y="597971"/>
                </a:lnTo>
                <a:lnTo>
                  <a:pt x="7270" y="0"/>
                </a:lnTo>
                <a:close/>
              </a:path>
            </a:pathLst>
          </a:custGeom>
          <a:solidFill>
            <a:srgbClr val="707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84898" y="6443202"/>
            <a:ext cx="153670" cy="151130"/>
          </a:xfrm>
          <a:custGeom>
            <a:avLst/>
            <a:gdLst/>
            <a:ahLst/>
            <a:cxnLst/>
            <a:rect l="l" t="t" r="r" b="b"/>
            <a:pathLst>
              <a:path w="153670" h="151129">
                <a:moveTo>
                  <a:pt x="95981" y="0"/>
                </a:moveTo>
                <a:lnTo>
                  <a:pt x="0" y="101128"/>
                </a:lnTo>
                <a:lnTo>
                  <a:pt x="153645" y="151071"/>
                </a:lnTo>
                <a:lnTo>
                  <a:pt x="95981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9298" y="4831074"/>
            <a:ext cx="127635" cy="121920"/>
          </a:xfrm>
          <a:custGeom>
            <a:avLst/>
            <a:gdLst/>
            <a:ahLst/>
            <a:cxnLst/>
            <a:rect l="l" t="t" r="r" b="b"/>
            <a:pathLst>
              <a:path w="127635" h="121920">
                <a:moveTo>
                  <a:pt x="0" y="0"/>
                </a:moveTo>
                <a:lnTo>
                  <a:pt x="0" y="121616"/>
                </a:lnTo>
                <a:lnTo>
                  <a:pt x="127078" y="60813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73263" y="4884762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01" y="0"/>
                </a:lnTo>
              </a:path>
            </a:pathLst>
          </a:custGeom>
          <a:ln w="13183">
            <a:solidFill>
              <a:srgbClr val="006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25373" y="4797811"/>
            <a:ext cx="182245" cy="173990"/>
          </a:xfrm>
          <a:custGeom>
            <a:avLst/>
            <a:gdLst/>
            <a:ahLst/>
            <a:cxnLst/>
            <a:rect l="l" t="t" r="r" b="b"/>
            <a:pathLst>
              <a:path w="182245" h="173989">
                <a:moveTo>
                  <a:pt x="0" y="0"/>
                </a:moveTo>
                <a:lnTo>
                  <a:pt x="0" y="173896"/>
                </a:lnTo>
                <a:lnTo>
                  <a:pt x="181684" y="86954"/>
                </a:lnTo>
                <a:lnTo>
                  <a:pt x="0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40254" y="3632813"/>
            <a:ext cx="2336165" cy="2338705"/>
          </a:xfrm>
          <a:custGeom>
            <a:avLst/>
            <a:gdLst/>
            <a:ahLst/>
            <a:cxnLst/>
            <a:rect l="l" t="t" r="r" b="b"/>
            <a:pathLst>
              <a:path w="2336165" h="2338704">
                <a:moveTo>
                  <a:pt x="1167921" y="0"/>
                </a:moveTo>
                <a:lnTo>
                  <a:pt x="1119779" y="975"/>
                </a:lnTo>
                <a:lnTo>
                  <a:pt x="1072132" y="3875"/>
                </a:lnTo>
                <a:lnTo>
                  <a:pt x="1025019" y="8664"/>
                </a:lnTo>
                <a:lnTo>
                  <a:pt x="978476" y="15303"/>
                </a:lnTo>
                <a:lnTo>
                  <a:pt x="932542" y="23754"/>
                </a:lnTo>
                <a:lnTo>
                  <a:pt x="887254" y="33980"/>
                </a:lnTo>
                <a:lnTo>
                  <a:pt x="842649" y="45944"/>
                </a:lnTo>
                <a:lnTo>
                  <a:pt x="798765" y="59607"/>
                </a:lnTo>
                <a:lnTo>
                  <a:pt x="755639" y="74932"/>
                </a:lnTo>
                <a:lnTo>
                  <a:pt x="713310" y="91882"/>
                </a:lnTo>
                <a:lnTo>
                  <a:pt x="671815" y="110419"/>
                </a:lnTo>
                <a:lnTo>
                  <a:pt x="631191" y="130505"/>
                </a:lnTo>
                <a:lnTo>
                  <a:pt x="591475" y="152103"/>
                </a:lnTo>
                <a:lnTo>
                  <a:pt x="552707" y="175175"/>
                </a:lnTo>
                <a:lnTo>
                  <a:pt x="514922" y="199683"/>
                </a:lnTo>
                <a:lnTo>
                  <a:pt x="478159" y="225590"/>
                </a:lnTo>
                <a:lnTo>
                  <a:pt x="442455" y="252858"/>
                </a:lnTo>
                <a:lnTo>
                  <a:pt x="407847" y="281450"/>
                </a:lnTo>
                <a:lnTo>
                  <a:pt x="374374" y="311328"/>
                </a:lnTo>
                <a:lnTo>
                  <a:pt x="342073" y="342454"/>
                </a:lnTo>
                <a:lnTo>
                  <a:pt x="310981" y="374791"/>
                </a:lnTo>
                <a:lnTo>
                  <a:pt x="281137" y="408301"/>
                </a:lnTo>
                <a:lnTo>
                  <a:pt x="252577" y="442947"/>
                </a:lnTo>
                <a:lnTo>
                  <a:pt x="225339" y="478690"/>
                </a:lnTo>
                <a:lnTo>
                  <a:pt x="199460" y="515494"/>
                </a:lnTo>
                <a:lnTo>
                  <a:pt x="174979" y="553321"/>
                </a:lnTo>
                <a:lnTo>
                  <a:pt x="151933" y="592132"/>
                </a:lnTo>
                <a:lnTo>
                  <a:pt x="130359" y="631891"/>
                </a:lnTo>
                <a:lnTo>
                  <a:pt x="110296" y="672560"/>
                </a:lnTo>
                <a:lnTo>
                  <a:pt x="91780" y="714101"/>
                </a:lnTo>
                <a:lnTo>
                  <a:pt x="74849" y="756476"/>
                </a:lnTo>
                <a:lnTo>
                  <a:pt x="59540" y="799649"/>
                </a:lnTo>
                <a:lnTo>
                  <a:pt x="45892" y="843580"/>
                </a:lnTo>
                <a:lnTo>
                  <a:pt x="33942" y="888234"/>
                </a:lnTo>
                <a:lnTo>
                  <a:pt x="23727" y="933572"/>
                </a:lnTo>
                <a:lnTo>
                  <a:pt x="15285" y="979556"/>
                </a:lnTo>
                <a:lnTo>
                  <a:pt x="8654" y="1026149"/>
                </a:lnTo>
                <a:lnTo>
                  <a:pt x="3871" y="1073314"/>
                </a:lnTo>
                <a:lnTo>
                  <a:pt x="974" y="1121012"/>
                </a:lnTo>
                <a:lnTo>
                  <a:pt x="0" y="1169206"/>
                </a:lnTo>
                <a:lnTo>
                  <a:pt x="974" y="1217400"/>
                </a:lnTo>
                <a:lnTo>
                  <a:pt x="3871" y="1265098"/>
                </a:lnTo>
                <a:lnTo>
                  <a:pt x="8654" y="1312263"/>
                </a:lnTo>
                <a:lnTo>
                  <a:pt x="15285" y="1358856"/>
                </a:lnTo>
                <a:lnTo>
                  <a:pt x="23727" y="1404841"/>
                </a:lnTo>
                <a:lnTo>
                  <a:pt x="33942" y="1450178"/>
                </a:lnTo>
                <a:lnTo>
                  <a:pt x="45892" y="1494832"/>
                </a:lnTo>
                <a:lnTo>
                  <a:pt x="59540" y="1538764"/>
                </a:lnTo>
                <a:lnTo>
                  <a:pt x="74849" y="1581937"/>
                </a:lnTo>
                <a:lnTo>
                  <a:pt x="91780" y="1624312"/>
                </a:lnTo>
                <a:lnTo>
                  <a:pt x="110296" y="1665853"/>
                </a:lnTo>
                <a:lnTo>
                  <a:pt x="130359" y="1706522"/>
                </a:lnTo>
                <a:lnTo>
                  <a:pt x="151933" y="1746281"/>
                </a:lnTo>
                <a:lnTo>
                  <a:pt x="174979" y="1785092"/>
                </a:lnTo>
                <a:lnTo>
                  <a:pt x="199460" y="1822919"/>
                </a:lnTo>
                <a:lnTo>
                  <a:pt x="225339" y="1859723"/>
                </a:lnTo>
                <a:lnTo>
                  <a:pt x="252577" y="1895466"/>
                </a:lnTo>
                <a:lnTo>
                  <a:pt x="281137" y="1930112"/>
                </a:lnTo>
                <a:lnTo>
                  <a:pt x="310981" y="1963622"/>
                </a:lnTo>
                <a:lnTo>
                  <a:pt x="342073" y="1995959"/>
                </a:lnTo>
                <a:lnTo>
                  <a:pt x="374374" y="2027085"/>
                </a:lnTo>
                <a:lnTo>
                  <a:pt x="407847" y="2056963"/>
                </a:lnTo>
                <a:lnTo>
                  <a:pt x="442455" y="2085555"/>
                </a:lnTo>
                <a:lnTo>
                  <a:pt x="478159" y="2112823"/>
                </a:lnTo>
                <a:lnTo>
                  <a:pt x="514922" y="2138730"/>
                </a:lnTo>
                <a:lnTo>
                  <a:pt x="552707" y="2163238"/>
                </a:lnTo>
                <a:lnTo>
                  <a:pt x="591475" y="2186310"/>
                </a:lnTo>
                <a:lnTo>
                  <a:pt x="631191" y="2207908"/>
                </a:lnTo>
                <a:lnTo>
                  <a:pt x="671815" y="2227994"/>
                </a:lnTo>
                <a:lnTo>
                  <a:pt x="713310" y="2246531"/>
                </a:lnTo>
                <a:lnTo>
                  <a:pt x="755639" y="2263481"/>
                </a:lnTo>
                <a:lnTo>
                  <a:pt x="798765" y="2278806"/>
                </a:lnTo>
                <a:lnTo>
                  <a:pt x="842649" y="2292469"/>
                </a:lnTo>
                <a:lnTo>
                  <a:pt x="887254" y="2304433"/>
                </a:lnTo>
                <a:lnTo>
                  <a:pt x="932542" y="2314659"/>
                </a:lnTo>
                <a:lnTo>
                  <a:pt x="978476" y="2323111"/>
                </a:lnTo>
                <a:lnTo>
                  <a:pt x="1025019" y="2329749"/>
                </a:lnTo>
                <a:lnTo>
                  <a:pt x="1072132" y="2334538"/>
                </a:lnTo>
                <a:lnTo>
                  <a:pt x="1119779" y="2337438"/>
                </a:lnTo>
                <a:lnTo>
                  <a:pt x="1167921" y="2338414"/>
                </a:lnTo>
                <a:lnTo>
                  <a:pt x="1216062" y="2337438"/>
                </a:lnTo>
                <a:lnTo>
                  <a:pt x="1263708" y="2334538"/>
                </a:lnTo>
                <a:lnTo>
                  <a:pt x="1310820" y="2329749"/>
                </a:lnTo>
                <a:lnTo>
                  <a:pt x="1357362" y="2323111"/>
                </a:lnTo>
                <a:lnTo>
                  <a:pt x="1403296" y="2314659"/>
                </a:lnTo>
                <a:lnTo>
                  <a:pt x="1448584" y="2304433"/>
                </a:lnTo>
                <a:lnTo>
                  <a:pt x="1493188" y="2292469"/>
                </a:lnTo>
                <a:lnTo>
                  <a:pt x="1537072" y="2278806"/>
                </a:lnTo>
                <a:lnTo>
                  <a:pt x="1580197" y="2263481"/>
                </a:lnTo>
                <a:lnTo>
                  <a:pt x="1622526" y="2246531"/>
                </a:lnTo>
                <a:lnTo>
                  <a:pt x="1664021" y="2227994"/>
                </a:lnTo>
                <a:lnTo>
                  <a:pt x="1704645" y="2207908"/>
                </a:lnTo>
                <a:lnTo>
                  <a:pt x="1744360" y="2186310"/>
                </a:lnTo>
                <a:lnTo>
                  <a:pt x="1783129" y="2163238"/>
                </a:lnTo>
                <a:lnTo>
                  <a:pt x="1820914" y="2138730"/>
                </a:lnTo>
                <a:lnTo>
                  <a:pt x="1857677" y="2112823"/>
                </a:lnTo>
                <a:lnTo>
                  <a:pt x="1893381" y="2085555"/>
                </a:lnTo>
                <a:lnTo>
                  <a:pt x="1927989" y="2056963"/>
                </a:lnTo>
                <a:lnTo>
                  <a:pt x="1961462" y="2027085"/>
                </a:lnTo>
                <a:lnTo>
                  <a:pt x="1993763" y="1995959"/>
                </a:lnTo>
                <a:lnTo>
                  <a:pt x="2024855" y="1963622"/>
                </a:lnTo>
                <a:lnTo>
                  <a:pt x="2054700" y="1930112"/>
                </a:lnTo>
                <a:lnTo>
                  <a:pt x="2083261" y="1895466"/>
                </a:lnTo>
                <a:lnTo>
                  <a:pt x="2110499" y="1859723"/>
                </a:lnTo>
                <a:lnTo>
                  <a:pt x="2136378" y="1822919"/>
                </a:lnTo>
                <a:lnTo>
                  <a:pt x="2160859" y="1785092"/>
                </a:lnTo>
                <a:lnTo>
                  <a:pt x="2183906" y="1746281"/>
                </a:lnTo>
                <a:lnTo>
                  <a:pt x="2205480" y="1706522"/>
                </a:lnTo>
                <a:lnTo>
                  <a:pt x="2225544" y="1665853"/>
                </a:lnTo>
                <a:lnTo>
                  <a:pt x="2244060" y="1624312"/>
                </a:lnTo>
                <a:lnTo>
                  <a:pt x="2260991" y="1581937"/>
                </a:lnTo>
                <a:lnTo>
                  <a:pt x="2276300" y="1538764"/>
                </a:lnTo>
                <a:lnTo>
                  <a:pt x="2289948" y="1494832"/>
                </a:lnTo>
                <a:lnTo>
                  <a:pt x="2301899" y="1450178"/>
                </a:lnTo>
                <a:lnTo>
                  <a:pt x="2312114" y="1404841"/>
                </a:lnTo>
                <a:lnTo>
                  <a:pt x="2320556" y="1358856"/>
                </a:lnTo>
                <a:lnTo>
                  <a:pt x="2327187" y="1312263"/>
                </a:lnTo>
                <a:lnTo>
                  <a:pt x="2331970" y="1265098"/>
                </a:lnTo>
                <a:lnTo>
                  <a:pt x="2334868" y="1217400"/>
                </a:lnTo>
                <a:lnTo>
                  <a:pt x="2335842" y="1169206"/>
                </a:lnTo>
                <a:lnTo>
                  <a:pt x="2334868" y="1121012"/>
                </a:lnTo>
                <a:lnTo>
                  <a:pt x="2331970" y="1073314"/>
                </a:lnTo>
                <a:lnTo>
                  <a:pt x="2327187" y="1026149"/>
                </a:lnTo>
                <a:lnTo>
                  <a:pt x="2320556" y="979556"/>
                </a:lnTo>
                <a:lnTo>
                  <a:pt x="2312114" y="933572"/>
                </a:lnTo>
                <a:lnTo>
                  <a:pt x="2301899" y="888234"/>
                </a:lnTo>
                <a:lnTo>
                  <a:pt x="2289948" y="843580"/>
                </a:lnTo>
                <a:lnTo>
                  <a:pt x="2276300" y="799649"/>
                </a:lnTo>
                <a:lnTo>
                  <a:pt x="2260991" y="756476"/>
                </a:lnTo>
                <a:lnTo>
                  <a:pt x="2244060" y="714101"/>
                </a:lnTo>
                <a:lnTo>
                  <a:pt x="2225544" y="672560"/>
                </a:lnTo>
                <a:lnTo>
                  <a:pt x="2205480" y="631891"/>
                </a:lnTo>
                <a:lnTo>
                  <a:pt x="2183906" y="592132"/>
                </a:lnTo>
                <a:lnTo>
                  <a:pt x="2160859" y="553321"/>
                </a:lnTo>
                <a:lnTo>
                  <a:pt x="2136378" y="515494"/>
                </a:lnTo>
                <a:lnTo>
                  <a:pt x="2110499" y="478690"/>
                </a:lnTo>
                <a:lnTo>
                  <a:pt x="2083261" y="442947"/>
                </a:lnTo>
                <a:lnTo>
                  <a:pt x="2054700" y="408301"/>
                </a:lnTo>
                <a:lnTo>
                  <a:pt x="2024855" y="374791"/>
                </a:lnTo>
                <a:lnTo>
                  <a:pt x="1993763" y="342454"/>
                </a:lnTo>
                <a:lnTo>
                  <a:pt x="1961462" y="311328"/>
                </a:lnTo>
                <a:lnTo>
                  <a:pt x="1927989" y="281450"/>
                </a:lnTo>
                <a:lnTo>
                  <a:pt x="1893381" y="252858"/>
                </a:lnTo>
                <a:lnTo>
                  <a:pt x="1857677" y="225590"/>
                </a:lnTo>
                <a:lnTo>
                  <a:pt x="1820914" y="199683"/>
                </a:lnTo>
                <a:lnTo>
                  <a:pt x="1783129" y="175175"/>
                </a:lnTo>
                <a:lnTo>
                  <a:pt x="1744360" y="152103"/>
                </a:lnTo>
                <a:lnTo>
                  <a:pt x="1704645" y="130505"/>
                </a:lnTo>
                <a:lnTo>
                  <a:pt x="1664021" y="110419"/>
                </a:lnTo>
                <a:lnTo>
                  <a:pt x="1622526" y="91882"/>
                </a:lnTo>
                <a:lnTo>
                  <a:pt x="1580197" y="74932"/>
                </a:lnTo>
                <a:lnTo>
                  <a:pt x="1537072" y="59607"/>
                </a:lnTo>
                <a:lnTo>
                  <a:pt x="1493188" y="45944"/>
                </a:lnTo>
                <a:lnTo>
                  <a:pt x="1448584" y="33980"/>
                </a:lnTo>
                <a:lnTo>
                  <a:pt x="1403296" y="23754"/>
                </a:lnTo>
                <a:lnTo>
                  <a:pt x="1357362" y="15303"/>
                </a:lnTo>
                <a:lnTo>
                  <a:pt x="1310820" y="8664"/>
                </a:lnTo>
                <a:lnTo>
                  <a:pt x="1263708" y="3875"/>
                </a:lnTo>
                <a:lnTo>
                  <a:pt x="1216062" y="975"/>
                </a:lnTo>
                <a:lnTo>
                  <a:pt x="1167921" y="0"/>
                </a:lnTo>
                <a:close/>
              </a:path>
            </a:pathLst>
          </a:custGeom>
          <a:solidFill>
            <a:srgbClr val="006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0306" y="3618645"/>
            <a:ext cx="2254984" cy="21879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67272" y="4806976"/>
            <a:ext cx="112903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0" dirty="0">
                <a:solidFill>
                  <a:srgbClr val="1D1D1B"/>
                </a:solidFill>
                <a:latin typeface="Helvetica-Light"/>
                <a:cs typeface="Helvetica-Light"/>
              </a:rPr>
              <a:t>Sources</a:t>
            </a:r>
            <a:endParaRPr sz="2350">
              <a:latin typeface="Helvetica-Light"/>
              <a:cs typeface="Helvetica-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70300" y="2250062"/>
            <a:ext cx="499745" cy="650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 algn="ctr">
              <a:lnSpc>
                <a:spcPts val="2515"/>
              </a:lnSpc>
              <a:spcBef>
                <a:spcPts val="95"/>
              </a:spcBef>
            </a:pPr>
            <a:r>
              <a:rPr sz="2350" b="1" spc="-5" dirty="0">
                <a:solidFill>
                  <a:srgbClr val="EC663B"/>
                </a:solidFill>
                <a:latin typeface="Helvetica"/>
                <a:cs typeface="Helvetica"/>
              </a:rPr>
              <a:t>1</a:t>
            </a:r>
            <a:endParaRPr sz="2350" dirty="0">
              <a:latin typeface="Helvetica"/>
              <a:cs typeface="Helvetica"/>
            </a:endParaRPr>
          </a:p>
          <a:p>
            <a:pPr algn="ctr">
              <a:lnSpc>
                <a:spcPts val="2695"/>
              </a:lnSpc>
            </a:pPr>
            <a:r>
              <a:rPr sz="2000" spc="-10" dirty="0">
                <a:solidFill>
                  <a:srgbClr val="1D1D1B"/>
                </a:solidFill>
                <a:latin typeface="Helvetica-Light"/>
                <a:cs typeface="Helvetica-Light"/>
              </a:rPr>
              <a:t>ITR</a:t>
            </a:r>
            <a:endParaRPr sz="2000" dirty="0">
              <a:latin typeface="Helvetica-Light"/>
              <a:cs typeface="Helvetica-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40425" y="4768167"/>
            <a:ext cx="1162685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10" dirty="0">
                <a:solidFill>
                  <a:srgbClr val="1D1D1B"/>
                </a:solidFill>
                <a:latin typeface="Helvetica-Light"/>
                <a:cs typeface="Helvetica-Light"/>
              </a:rPr>
              <a:t>REVEC</a:t>
            </a:r>
            <a:endParaRPr sz="2400" dirty="0">
              <a:latin typeface="Helvetica-Light"/>
              <a:cs typeface="Helvetica-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13192" y="4184010"/>
            <a:ext cx="176593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0" indent="494030">
              <a:lnSpc>
                <a:spcPct val="100699"/>
              </a:lnSpc>
              <a:spcBef>
                <a:spcPts val="95"/>
              </a:spcBef>
            </a:pPr>
            <a:r>
              <a:rPr sz="3050" spc="-150" dirty="0">
                <a:solidFill>
                  <a:srgbClr val="1D1D1B"/>
                </a:solidFill>
                <a:latin typeface="Helvetica-Light"/>
                <a:cs typeface="Helvetica-Light"/>
              </a:rPr>
              <a:t>Data  connection</a:t>
            </a:r>
            <a:endParaRPr sz="3050">
              <a:latin typeface="Helvetica-Light"/>
              <a:cs typeface="Helvetica-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33552" y="6634896"/>
            <a:ext cx="1214755" cy="5943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52729" marR="5080" indent="-240665">
              <a:lnSpc>
                <a:spcPct val="77700"/>
              </a:lnSpc>
              <a:spcBef>
                <a:spcPts val="660"/>
              </a:spcBef>
            </a:pPr>
            <a:r>
              <a:rPr sz="2100" spc="-70" dirty="0">
                <a:solidFill>
                  <a:srgbClr val="1D1D1B"/>
                </a:solidFill>
                <a:latin typeface="Helvetica-Light"/>
                <a:cs typeface="Helvetica-Light"/>
              </a:rPr>
              <a:t>Worksheet  (Excel)</a:t>
            </a:r>
            <a:endParaRPr sz="2100">
              <a:latin typeface="Helvetica-Light"/>
              <a:cs typeface="Helvetica-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47321" y="3194070"/>
            <a:ext cx="9848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1D1D1B"/>
                </a:solidFill>
                <a:latin typeface="Helvetica-Light"/>
                <a:cs typeface="Helvetica-Light"/>
              </a:rPr>
              <a:t>QlikView</a:t>
            </a:r>
            <a:endParaRPr sz="2100">
              <a:latin typeface="Helvetica-Light"/>
              <a:cs typeface="Helvetica-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39299" y="2895080"/>
            <a:ext cx="95313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75" dirty="0">
                <a:solidFill>
                  <a:srgbClr val="1D1D1B"/>
                </a:solidFill>
                <a:latin typeface="Helvetica-Light"/>
                <a:cs typeface="Helvetica-Light"/>
              </a:rPr>
              <a:t>Connector</a:t>
            </a:r>
            <a:endParaRPr sz="1700">
              <a:latin typeface="Helvetica-Light"/>
              <a:cs typeface="Helvetica-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39760" y="3085598"/>
            <a:ext cx="135191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70" dirty="0">
                <a:solidFill>
                  <a:srgbClr val="1D1D1B"/>
                </a:solidFill>
                <a:latin typeface="Helvetica-Light"/>
                <a:cs typeface="Helvetica-Light"/>
              </a:rPr>
              <a:t>(Tariff</a:t>
            </a:r>
            <a:r>
              <a:rPr sz="1700" spc="-21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700" spc="-75" dirty="0">
                <a:solidFill>
                  <a:srgbClr val="1D1D1B"/>
                </a:solidFill>
                <a:latin typeface="Helvetica-Light"/>
                <a:cs typeface="Helvetica-Light"/>
              </a:rPr>
              <a:t>heading)</a:t>
            </a:r>
            <a:endParaRPr sz="1700" dirty="0">
              <a:latin typeface="Helvetica-Light"/>
              <a:cs typeface="Helvetica-Ligh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73300" y="4408172"/>
            <a:ext cx="2222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0" dirty="0">
                <a:solidFill>
                  <a:srgbClr val="EC663B"/>
                </a:solidFill>
                <a:latin typeface="Helvetica"/>
                <a:cs typeface="Helvetica"/>
              </a:rPr>
              <a:t>2</a:t>
            </a:r>
            <a:endParaRPr sz="275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10214" y="4408172"/>
            <a:ext cx="1358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u="sng" spc="90" dirty="0">
                <a:solidFill>
                  <a:srgbClr val="EC663B"/>
                </a:solidFill>
                <a:uFill>
                  <a:solidFill>
                    <a:srgbClr val="70707F"/>
                  </a:solidFill>
                </a:uFill>
                <a:latin typeface="Helvetica"/>
                <a:cs typeface="Helvetica"/>
              </a:rPr>
              <a:t> </a:t>
            </a:r>
            <a:endParaRPr sz="2750">
              <a:latin typeface="Helvetica"/>
              <a:cs typeface="Helvetic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391747" y="620505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3178" y="0"/>
                </a:lnTo>
              </a:path>
            </a:pathLst>
          </a:custGeom>
          <a:ln w="19700">
            <a:solidFill>
              <a:srgbClr val="008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91747" y="6250759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3178" y="0"/>
                </a:lnTo>
              </a:path>
            </a:pathLst>
          </a:custGeom>
          <a:ln w="19700">
            <a:solidFill>
              <a:srgbClr val="008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91750" y="6286614"/>
            <a:ext cx="142875" cy="20320"/>
          </a:xfrm>
          <a:custGeom>
            <a:avLst/>
            <a:gdLst/>
            <a:ahLst/>
            <a:cxnLst/>
            <a:rect l="l" t="t" r="r" b="b"/>
            <a:pathLst>
              <a:path w="142875" h="20320">
                <a:moveTo>
                  <a:pt x="137633" y="0"/>
                </a:moveTo>
                <a:lnTo>
                  <a:pt x="4935" y="0"/>
                </a:lnTo>
                <a:lnTo>
                  <a:pt x="0" y="4408"/>
                </a:lnTo>
                <a:lnTo>
                  <a:pt x="0" y="15280"/>
                </a:lnTo>
                <a:lnTo>
                  <a:pt x="4935" y="19700"/>
                </a:lnTo>
                <a:lnTo>
                  <a:pt x="137633" y="19700"/>
                </a:lnTo>
                <a:lnTo>
                  <a:pt x="142568" y="15280"/>
                </a:lnTo>
                <a:lnTo>
                  <a:pt x="142568" y="4408"/>
                </a:lnTo>
                <a:lnTo>
                  <a:pt x="137633" y="0"/>
                </a:lnTo>
                <a:close/>
              </a:path>
            </a:pathLst>
          </a:custGeom>
          <a:solidFill>
            <a:srgbClr val="0082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331520" y="6123176"/>
            <a:ext cx="374015" cy="466090"/>
          </a:xfrm>
          <a:custGeom>
            <a:avLst/>
            <a:gdLst/>
            <a:ahLst/>
            <a:cxnLst/>
            <a:rect l="l" t="t" r="r" b="b"/>
            <a:pathLst>
              <a:path w="374015" h="466090">
                <a:moveTo>
                  <a:pt x="340836" y="0"/>
                </a:moveTo>
                <a:lnTo>
                  <a:pt x="32783" y="0"/>
                </a:lnTo>
                <a:lnTo>
                  <a:pt x="20023" y="2577"/>
                </a:lnTo>
                <a:lnTo>
                  <a:pt x="9602" y="9608"/>
                </a:lnTo>
                <a:lnTo>
                  <a:pt x="2576" y="20040"/>
                </a:lnTo>
                <a:lnTo>
                  <a:pt x="0" y="32820"/>
                </a:lnTo>
                <a:lnTo>
                  <a:pt x="0" y="433247"/>
                </a:lnTo>
                <a:lnTo>
                  <a:pt x="2576" y="446027"/>
                </a:lnTo>
                <a:lnTo>
                  <a:pt x="9602" y="456459"/>
                </a:lnTo>
                <a:lnTo>
                  <a:pt x="20023" y="463490"/>
                </a:lnTo>
                <a:lnTo>
                  <a:pt x="32783" y="466068"/>
                </a:lnTo>
                <a:lnTo>
                  <a:pt x="340836" y="466068"/>
                </a:lnTo>
                <a:lnTo>
                  <a:pt x="353602" y="463490"/>
                </a:lnTo>
                <a:lnTo>
                  <a:pt x="364022" y="456459"/>
                </a:lnTo>
                <a:lnTo>
                  <a:pt x="371045" y="446027"/>
                </a:lnTo>
                <a:lnTo>
                  <a:pt x="371460" y="443967"/>
                </a:lnTo>
                <a:lnTo>
                  <a:pt x="26884" y="443967"/>
                </a:lnTo>
                <a:lnTo>
                  <a:pt x="22075" y="439165"/>
                </a:lnTo>
                <a:lnTo>
                  <a:pt x="22075" y="26902"/>
                </a:lnTo>
                <a:lnTo>
                  <a:pt x="26884" y="22100"/>
                </a:lnTo>
                <a:lnTo>
                  <a:pt x="371460" y="22100"/>
                </a:lnTo>
                <a:lnTo>
                  <a:pt x="371045" y="20040"/>
                </a:lnTo>
                <a:lnTo>
                  <a:pt x="364022" y="9608"/>
                </a:lnTo>
                <a:lnTo>
                  <a:pt x="353602" y="2577"/>
                </a:lnTo>
                <a:lnTo>
                  <a:pt x="340836" y="0"/>
                </a:lnTo>
                <a:close/>
              </a:path>
              <a:path w="374015" h="466090">
                <a:moveTo>
                  <a:pt x="371460" y="22100"/>
                </a:moveTo>
                <a:lnTo>
                  <a:pt x="346748" y="22100"/>
                </a:lnTo>
                <a:lnTo>
                  <a:pt x="351544" y="26902"/>
                </a:lnTo>
                <a:lnTo>
                  <a:pt x="351544" y="439165"/>
                </a:lnTo>
                <a:lnTo>
                  <a:pt x="346748" y="443967"/>
                </a:lnTo>
                <a:lnTo>
                  <a:pt x="371460" y="443967"/>
                </a:lnTo>
                <a:lnTo>
                  <a:pt x="373620" y="433247"/>
                </a:lnTo>
                <a:lnTo>
                  <a:pt x="373620" y="32820"/>
                </a:lnTo>
                <a:lnTo>
                  <a:pt x="371460" y="22100"/>
                </a:lnTo>
                <a:close/>
              </a:path>
            </a:pathLst>
          </a:custGeom>
          <a:solidFill>
            <a:srgbClr val="0082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99535" y="6327686"/>
            <a:ext cx="230898" cy="196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391747" y="278442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3178" y="0"/>
                </a:lnTo>
              </a:path>
            </a:pathLst>
          </a:custGeom>
          <a:ln w="19687">
            <a:solidFill>
              <a:srgbClr val="008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391747" y="283012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3178" y="0"/>
                </a:lnTo>
              </a:path>
            </a:pathLst>
          </a:custGeom>
          <a:ln w="19687">
            <a:solidFill>
              <a:srgbClr val="008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91750" y="2865991"/>
            <a:ext cx="142875" cy="20320"/>
          </a:xfrm>
          <a:custGeom>
            <a:avLst/>
            <a:gdLst/>
            <a:ahLst/>
            <a:cxnLst/>
            <a:rect l="l" t="t" r="r" b="b"/>
            <a:pathLst>
              <a:path w="142875" h="20319">
                <a:moveTo>
                  <a:pt x="137633" y="0"/>
                </a:moveTo>
                <a:lnTo>
                  <a:pt x="4935" y="0"/>
                </a:lnTo>
                <a:lnTo>
                  <a:pt x="0" y="4406"/>
                </a:lnTo>
                <a:lnTo>
                  <a:pt x="0" y="15279"/>
                </a:lnTo>
                <a:lnTo>
                  <a:pt x="4935" y="19698"/>
                </a:lnTo>
                <a:lnTo>
                  <a:pt x="137633" y="19698"/>
                </a:lnTo>
                <a:lnTo>
                  <a:pt x="142568" y="15279"/>
                </a:lnTo>
                <a:lnTo>
                  <a:pt x="142568" y="4406"/>
                </a:lnTo>
                <a:lnTo>
                  <a:pt x="137633" y="0"/>
                </a:lnTo>
                <a:close/>
              </a:path>
            </a:pathLst>
          </a:custGeom>
          <a:solidFill>
            <a:srgbClr val="0082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331520" y="2702540"/>
            <a:ext cx="374015" cy="466090"/>
          </a:xfrm>
          <a:custGeom>
            <a:avLst/>
            <a:gdLst/>
            <a:ahLst/>
            <a:cxnLst/>
            <a:rect l="l" t="t" r="r" b="b"/>
            <a:pathLst>
              <a:path w="374015" h="466089">
                <a:moveTo>
                  <a:pt x="340836" y="0"/>
                </a:moveTo>
                <a:lnTo>
                  <a:pt x="32783" y="0"/>
                </a:lnTo>
                <a:lnTo>
                  <a:pt x="20023" y="2579"/>
                </a:lnTo>
                <a:lnTo>
                  <a:pt x="9602" y="9613"/>
                </a:lnTo>
                <a:lnTo>
                  <a:pt x="2576" y="20045"/>
                </a:lnTo>
                <a:lnTo>
                  <a:pt x="0" y="32820"/>
                </a:lnTo>
                <a:lnTo>
                  <a:pt x="0" y="433259"/>
                </a:lnTo>
                <a:lnTo>
                  <a:pt x="2576" y="446039"/>
                </a:lnTo>
                <a:lnTo>
                  <a:pt x="9602" y="456471"/>
                </a:lnTo>
                <a:lnTo>
                  <a:pt x="20023" y="463502"/>
                </a:lnTo>
                <a:lnTo>
                  <a:pt x="32783" y="466079"/>
                </a:lnTo>
                <a:lnTo>
                  <a:pt x="340836" y="466079"/>
                </a:lnTo>
                <a:lnTo>
                  <a:pt x="353602" y="463502"/>
                </a:lnTo>
                <a:lnTo>
                  <a:pt x="364022" y="456471"/>
                </a:lnTo>
                <a:lnTo>
                  <a:pt x="371045" y="446039"/>
                </a:lnTo>
                <a:lnTo>
                  <a:pt x="371460" y="443979"/>
                </a:lnTo>
                <a:lnTo>
                  <a:pt x="26884" y="443979"/>
                </a:lnTo>
                <a:lnTo>
                  <a:pt x="22075" y="439177"/>
                </a:lnTo>
                <a:lnTo>
                  <a:pt x="22075" y="26913"/>
                </a:lnTo>
                <a:lnTo>
                  <a:pt x="26884" y="22113"/>
                </a:lnTo>
                <a:lnTo>
                  <a:pt x="371462" y="22113"/>
                </a:lnTo>
                <a:lnTo>
                  <a:pt x="371045" y="20045"/>
                </a:lnTo>
                <a:lnTo>
                  <a:pt x="364022" y="9613"/>
                </a:lnTo>
                <a:lnTo>
                  <a:pt x="353602" y="2579"/>
                </a:lnTo>
                <a:lnTo>
                  <a:pt x="340836" y="0"/>
                </a:lnTo>
                <a:close/>
              </a:path>
              <a:path w="374015" h="466089">
                <a:moveTo>
                  <a:pt x="371462" y="22113"/>
                </a:moveTo>
                <a:lnTo>
                  <a:pt x="346748" y="22113"/>
                </a:lnTo>
                <a:lnTo>
                  <a:pt x="351544" y="26913"/>
                </a:lnTo>
                <a:lnTo>
                  <a:pt x="351544" y="439177"/>
                </a:lnTo>
                <a:lnTo>
                  <a:pt x="346748" y="443979"/>
                </a:lnTo>
                <a:lnTo>
                  <a:pt x="371460" y="443979"/>
                </a:lnTo>
                <a:lnTo>
                  <a:pt x="373620" y="433259"/>
                </a:lnTo>
                <a:lnTo>
                  <a:pt x="373620" y="32820"/>
                </a:lnTo>
                <a:lnTo>
                  <a:pt x="371462" y="22113"/>
                </a:lnTo>
                <a:close/>
              </a:path>
            </a:pathLst>
          </a:custGeom>
          <a:solidFill>
            <a:srgbClr val="0082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99535" y="2907055"/>
            <a:ext cx="230898" cy="196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391188" y="6111590"/>
            <a:ext cx="1038860" cy="1417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4130" algn="ctr">
              <a:lnSpc>
                <a:spcPts val="3175"/>
              </a:lnSpc>
              <a:spcBef>
                <a:spcPts val="130"/>
              </a:spcBef>
            </a:pPr>
            <a:r>
              <a:rPr sz="2750" b="1" spc="10" dirty="0">
                <a:solidFill>
                  <a:srgbClr val="EC663B"/>
                </a:solidFill>
                <a:latin typeface="Helvetica"/>
                <a:cs typeface="Helvetica"/>
              </a:rPr>
              <a:t>3</a:t>
            </a:r>
            <a:endParaRPr sz="2750">
              <a:latin typeface="Helvetica"/>
              <a:cs typeface="Helvetica"/>
            </a:endParaRPr>
          </a:p>
          <a:p>
            <a:pPr marL="12700">
              <a:lnSpc>
                <a:spcPts val="2940"/>
              </a:lnSpc>
            </a:pPr>
            <a:r>
              <a:rPr sz="2750" spc="10" dirty="0">
                <a:solidFill>
                  <a:srgbClr val="1D1D1B"/>
                </a:solidFill>
                <a:latin typeface="Helvetica-Light"/>
                <a:cs typeface="Helvetica-Light"/>
              </a:rPr>
              <a:t>D-151</a:t>
            </a:r>
            <a:endParaRPr sz="2750">
              <a:latin typeface="Helvetica-Light"/>
              <a:cs typeface="Helvetica-Light"/>
            </a:endParaRPr>
          </a:p>
          <a:p>
            <a:pPr marL="22860" marR="5080" indent="11430" algn="just">
              <a:lnSpc>
                <a:spcPct val="73500"/>
              </a:lnSpc>
              <a:spcBef>
                <a:spcPts val="305"/>
              </a:spcBef>
            </a:pPr>
            <a:r>
              <a:rPr sz="1700" spc="-80" dirty="0">
                <a:solidFill>
                  <a:srgbClr val="1D1D1B"/>
                </a:solidFill>
                <a:latin typeface="Helvetica-Light"/>
                <a:cs typeface="Helvetica-Light"/>
              </a:rPr>
              <a:t>Distribution  (whosalers/  retailers)</a:t>
            </a:r>
            <a:endParaRPr sz="1700">
              <a:latin typeface="Helvetica-Light"/>
              <a:cs typeface="Helvetica-Ligh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84747" y="3614237"/>
            <a:ext cx="94800" cy="949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41320" y="5810156"/>
            <a:ext cx="94801" cy="949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651858" y="4704190"/>
            <a:ext cx="195458" cy="1956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723571" y="639396"/>
            <a:ext cx="3132455" cy="499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00" spc="-60" dirty="0">
                <a:solidFill>
                  <a:srgbClr val="1D1D1B"/>
                </a:solidFill>
                <a:latin typeface="Helvetica-Light"/>
                <a:cs typeface="Helvetica-Light"/>
              </a:rPr>
              <a:t>DEI: </a:t>
            </a:r>
            <a:r>
              <a:rPr sz="3100" spc="-55" dirty="0">
                <a:solidFill>
                  <a:srgbClr val="1D1D1B"/>
                </a:solidFill>
                <a:latin typeface="Helvetica-Light"/>
                <a:cs typeface="Helvetica-Light"/>
              </a:rPr>
              <a:t>How </a:t>
            </a:r>
            <a:r>
              <a:rPr sz="3100" spc="-40" dirty="0">
                <a:solidFill>
                  <a:srgbClr val="1D1D1B"/>
                </a:solidFill>
                <a:latin typeface="Helvetica-Light"/>
                <a:cs typeface="Helvetica-Light"/>
              </a:rPr>
              <a:t>it</a:t>
            </a:r>
            <a:r>
              <a:rPr sz="3100" spc="-42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0" dirty="0">
                <a:solidFill>
                  <a:srgbClr val="1D1D1B"/>
                </a:solidFill>
                <a:latin typeface="Helvetica-Light"/>
                <a:cs typeface="Helvetica-Light"/>
              </a:rPr>
              <a:t>works?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61979" y="2083598"/>
            <a:ext cx="1664335" cy="5867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98755">
              <a:lnSpc>
                <a:spcPts val="2210"/>
              </a:lnSpc>
              <a:spcBef>
                <a:spcPts val="170"/>
              </a:spcBef>
            </a:pPr>
            <a:r>
              <a:rPr sz="1850" b="1" spc="-60" dirty="0">
                <a:solidFill>
                  <a:srgbClr val="1D1D1B"/>
                </a:solidFill>
                <a:latin typeface="Helvetica"/>
                <a:cs typeface="Helvetica"/>
              </a:rPr>
              <a:t>Distribution  (establishment)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696189" y="4106293"/>
            <a:ext cx="1514475" cy="1516380"/>
          </a:xfrm>
          <a:custGeom>
            <a:avLst/>
            <a:gdLst/>
            <a:ahLst/>
            <a:cxnLst/>
            <a:rect l="l" t="t" r="r" b="b"/>
            <a:pathLst>
              <a:path w="1514475" h="1516379">
                <a:moveTo>
                  <a:pt x="757113" y="0"/>
                </a:moveTo>
                <a:lnTo>
                  <a:pt x="709232" y="1491"/>
                </a:lnTo>
                <a:lnTo>
                  <a:pt x="662142" y="5905"/>
                </a:lnTo>
                <a:lnTo>
                  <a:pt x="615933" y="13154"/>
                </a:lnTo>
                <a:lnTo>
                  <a:pt x="570692" y="23148"/>
                </a:lnTo>
                <a:lnTo>
                  <a:pt x="526509" y="35799"/>
                </a:lnTo>
                <a:lnTo>
                  <a:pt x="483471" y="51018"/>
                </a:lnTo>
                <a:lnTo>
                  <a:pt x="441669" y="68716"/>
                </a:lnTo>
                <a:lnTo>
                  <a:pt x="401190" y="88805"/>
                </a:lnTo>
                <a:lnTo>
                  <a:pt x="362124" y="111195"/>
                </a:lnTo>
                <a:lnTo>
                  <a:pt x="324558" y="135799"/>
                </a:lnTo>
                <a:lnTo>
                  <a:pt x="288582" y="162526"/>
                </a:lnTo>
                <a:lnTo>
                  <a:pt x="254284" y="191288"/>
                </a:lnTo>
                <a:lnTo>
                  <a:pt x="221753" y="221997"/>
                </a:lnTo>
                <a:lnTo>
                  <a:pt x="191078" y="254564"/>
                </a:lnTo>
                <a:lnTo>
                  <a:pt x="162347" y="288900"/>
                </a:lnTo>
                <a:lnTo>
                  <a:pt x="135649" y="324916"/>
                </a:lnTo>
                <a:lnTo>
                  <a:pt x="111073" y="362523"/>
                </a:lnTo>
                <a:lnTo>
                  <a:pt x="88707" y="401632"/>
                </a:lnTo>
                <a:lnTo>
                  <a:pt x="68641" y="442156"/>
                </a:lnTo>
                <a:lnTo>
                  <a:pt x="50962" y="484004"/>
                </a:lnTo>
                <a:lnTo>
                  <a:pt x="35760" y="527089"/>
                </a:lnTo>
                <a:lnTo>
                  <a:pt x="23122" y="571321"/>
                </a:lnTo>
                <a:lnTo>
                  <a:pt x="13139" y="616611"/>
                </a:lnTo>
                <a:lnTo>
                  <a:pt x="5898" y="662872"/>
                </a:lnTo>
                <a:lnTo>
                  <a:pt x="1489" y="710013"/>
                </a:lnTo>
                <a:lnTo>
                  <a:pt x="0" y="757947"/>
                </a:lnTo>
                <a:lnTo>
                  <a:pt x="1489" y="805881"/>
                </a:lnTo>
                <a:lnTo>
                  <a:pt x="5898" y="853022"/>
                </a:lnTo>
                <a:lnTo>
                  <a:pt x="13139" y="899283"/>
                </a:lnTo>
                <a:lnTo>
                  <a:pt x="23122" y="944573"/>
                </a:lnTo>
                <a:lnTo>
                  <a:pt x="35760" y="988805"/>
                </a:lnTo>
                <a:lnTo>
                  <a:pt x="50962" y="1031890"/>
                </a:lnTo>
                <a:lnTo>
                  <a:pt x="68641" y="1073738"/>
                </a:lnTo>
                <a:lnTo>
                  <a:pt x="88707" y="1114261"/>
                </a:lnTo>
                <a:lnTo>
                  <a:pt x="111073" y="1153371"/>
                </a:lnTo>
                <a:lnTo>
                  <a:pt x="135649" y="1190978"/>
                </a:lnTo>
                <a:lnTo>
                  <a:pt x="162347" y="1226994"/>
                </a:lnTo>
                <a:lnTo>
                  <a:pt x="191078" y="1261329"/>
                </a:lnTo>
                <a:lnTo>
                  <a:pt x="221753" y="1293896"/>
                </a:lnTo>
                <a:lnTo>
                  <a:pt x="254284" y="1324605"/>
                </a:lnTo>
                <a:lnTo>
                  <a:pt x="288582" y="1353367"/>
                </a:lnTo>
                <a:lnTo>
                  <a:pt x="324558" y="1380094"/>
                </a:lnTo>
                <a:lnTo>
                  <a:pt x="362124" y="1404698"/>
                </a:lnTo>
                <a:lnTo>
                  <a:pt x="401190" y="1427088"/>
                </a:lnTo>
                <a:lnTo>
                  <a:pt x="441669" y="1447176"/>
                </a:lnTo>
                <a:lnTo>
                  <a:pt x="483471" y="1464875"/>
                </a:lnTo>
                <a:lnTo>
                  <a:pt x="526509" y="1480094"/>
                </a:lnTo>
                <a:lnTo>
                  <a:pt x="570692" y="1492745"/>
                </a:lnTo>
                <a:lnTo>
                  <a:pt x="615933" y="1502739"/>
                </a:lnTo>
                <a:lnTo>
                  <a:pt x="662142" y="1509988"/>
                </a:lnTo>
                <a:lnTo>
                  <a:pt x="709232" y="1514402"/>
                </a:lnTo>
                <a:lnTo>
                  <a:pt x="757113" y="1515893"/>
                </a:lnTo>
                <a:lnTo>
                  <a:pt x="804993" y="1514402"/>
                </a:lnTo>
                <a:lnTo>
                  <a:pt x="852083" y="1509988"/>
                </a:lnTo>
                <a:lnTo>
                  <a:pt x="898293" y="1502739"/>
                </a:lnTo>
                <a:lnTo>
                  <a:pt x="943533" y="1492745"/>
                </a:lnTo>
                <a:lnTo>
                  <a:pt x="987717" y="1480094"/>
                </a:lnTo>
                <a:lnTo>
                  <a:pt x="1030754" y="1464875"/>
                </a:lnTo>
                <a:lnTo>
                  <a:pt x="1072556" y="1447176"/>
                </a:lnTo>
                <a:lnTo>
                  <a:pt x="1113035" y="1427088"/>
                </a:lnTo>
                <a:lnTo>
                  <a:pt x="1152101" y="1404698"/>
                </a:lnTo>
                <a:lnTo>
                  <a:pt x="1189667" y="1380094"/>
                </a:lnTo>
                <a:lnTo>
                  <a:pt x="1225643" y="1353367"/>
                </a:lnTo>
                <a:lnTo>
                  <a:pt x="1259941" y="1324605"/>
                </a:lnTo>
                <a:lnTo>
                  <a:pt x="1292472" y="1293896"/>
                </a:lnTo>
                <a:lnTo>
                  <a:pt x="1323147" y="1261329"/>
                </a:lnTo>
                <a:lnTo>
                  <a:pt x="1351878" y="1226994"/>
                </a:lnTo>
                <a:lnTo>
                  <a:pt x="1378576" y="1190978"/>
                </a:lnTo>
                <a:lnTo>
                  <a:pt x="1403152" y="1153371"/>
                </a:lnTo>
                <a:lnTo>
                  <a:pt x="1425518" y="1114261"/>
                </a:lnTo>
                <a:lnTo>
                  <a:pt x="1445584" y="1073738"/>
                </a:lnTo>
                <a:lnTo>
                  <a:pt x="1463263" y="1031890"/>
                </a:lnTo>
                <a:lnTo>
                  <a:pt x="1478465" y="988805"/>
                </a:lnTo>
                <a:lnTo>
                  <a:pt x="1491103" y="944573"/>
                </a:lnTo>
                <a:lnTo>
                  <a:pt x="1501086" y="899283"/>
                </a:lnTo>
                <a:lnTo>
                  <a:pt x="1508327" y="853022"/>
                </a:lnTo>
                <a:lnTo>
                  <a:pt x="1512736" y="805881"/>
                </a:lnTo>
                <a:lnTo>
                  <a:pt x="1514226" y="757947"/>
                </a:lnTo>
                <a:lnTo>
                  <a:pt x="1512736" y="710013"/>
                </a:lnTo>
                <a:lnTo>
                  <a:pt x="1508327" y="662872"/>
                </a:lnTo>
                <a:lnTo>
                  <a:pt x="1501086" y="616611"/>
                </a:lnTo>
                <a:lnTo>
                  <a:pt x="1491103" y="571321"/>
                </a:lnTo>
                <a:lnTo>
                  <a:pt x="1478465" y="527089"/>
                </a:lnTo>
                <a:lnTo>
                  <a:pt x="1463263" y="484004"/>
                </a:lnTo>
                <a:lnTo>
                  <a:pt x="1445584" y="442156"/>
                </a:lnTo>
                <a:lnTo>
                  <a:pt x="1425518" y="401632"/>
                </a:lnTo>
                <a:lnTo>
                  <a:pt x="1403152" y="362523"/>
                </a:lnTo>
                <a:lnTo>
                  <a:pt x="1378576" y="324916"/>
                </a:lnTo>
                <a:lnTo>
                  <a:pt x="1351878" y="288900"/>
                </a:lnTo>
                <a:lnTo>
                  <a:pt x="1323147" y="254564"/>
                </a:lnTo>
                <a:lnTo>
                  <a:pt x="1292472" y="221997"/>
                </a:lnTo>
                <a:lnTo>
                  <a:pt x="1259941" y="191288"/>
                </a:lnTo>
                <a:lnTo>
                  <a:pt x="1225643" y="162526"/>
                </a:lnTo>
                <a:lnTo>
                  <a:pt x="1189667" y="135799"/>
                </a:lnTo>
                <a:lnTo>
                  <a:pt x="1152101" y="111195"/>
                </a:lnTo>
                <a:lnTo>
                  <a:pt x="1113035" y="88805"/>
                </a:lnTo>
                <a:lnTo>
                  <a:pt x="1072556" y="68716"/>
                </a:lnTo>
                <a:lnTo>
                  <a:pt x="1030754" y="51018"/>
                </a:lnTo>
                <a:lnTo>
                  <a:pt x="987717" y="35799"/>
                </a:lnTo>
                <a:lnTo>
                  <a:pt x="943533" y="23148"/>
                </a:lnTo>
                <a:lnTo>
                  <a:pt x="898293" y="13154"/>
                </a:lnTo>
                <a:lnTo>
                  <a:pt x="852083" y="5905"/>
                </a:lnTo>
                <a:lnTo>
                  <a:pt x="804993" y="1491"/>
                </a:lnTo>
                <a:lnTo>
                  <a:pt x="757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753390" y="4592755"/>
            <a:ext cx="1400175" cy="772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850" b="1" dirty="0">
                <a:solidFill>
                  <a:srgbClr val="1D1D1B"/>
                </a:solidFill>
                <a:latin typeface="Helvetica"/>
                <a:cs typeface="Helvetica"/>
              </a:rPr>
              <a:t>Enterprise´s</a:t>
            </a:r>
            <a:endParaRPr sz="1850"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2750" b="1" spc="10" dirty="0">
                <a:solidFill>
                  <a:srgbClr val="1D1D1B"/>
                </a:solidFill>
                <a:latin typeface="Helvetica"/>
                <a:cs typeface="Helvetica"/>
              </a:rPr>
              <a:t>ID</a:t>
            </a:r>
            <a:endParaRPr sz="2750">
              <a:latin typeface="Helvetica"/>
              <a:cs typeface="Helvetic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62273" y="6534989"/>
            <a:ext cx="1089025" cy="11480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indent="-635" algn="ctr">
              <a:lnSpc>
                <a:spcPts val="2210"/>
              </a:lnSpc>
              <a:spcBef>
                <a:spcPts val="170"/>
              </a:spcBef>
            </a:pPr>
            <a:r>
              <a:rPr sz="1850" b="1" spc="-60" dirty="0">
                <a:solidFill>
                  <a:srgbClr val="1D1D1B"/>
                </a:solidFill>
                <a:latin typeface="Helvetica"/>
                <a:cs typeface="Helvetica"/>
              </a:rPr>
              <a:t>Goods  belonging  </a:t>
            </a:r>
            <a:r>
              <a:rPr sz="1850" b="1" spc="-35" dirty="0">
                <a:solidFill>
                  <a:srgbClr val="1D1D1B"/>
                </a:solidFill>
                <a:latin typeface="Helvetica"/>
                <a:cs typeface="Helvetica"/>
              </a:rPr>
              <a:t>to </a:t>
            </a:r>
            <a:r>
              <a:rPr sz="1850" b="1" spc="-10" dirty="0">
                <a:solidFill>
                  <a:srgbClr val="1D1D1B"/>
                </a:solidFill>
                <a:latin typeface="Helvetica"/>
                <a:cs typeface="Helvetica"/>
              </a:rPr>
              <a:t>a </a:t>
            </a:r>
            <a:r>
              <a:rPr sz="1850" b="1" spc="-60" dirty="0">
                <a:solidFill>
                  <a:srgbClr val="1D1D1B"/>
                </a:solidFill>
                <a:latin typeface="Helvetica"/>
                <a:cs typeface="Helvetica"/>
              </a:rPr>
              <a:t>non  residents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73081" y="7740363"/>
            <a:ext cx="1139183" cy="5942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76547" y="7740367"/>
            <a:ext cx="732207" cy="5304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18851" y="7947055"/>
            <a:ext cx="115277" cy="1775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58105" y="7947012"/>
            <a:ext cx="321444" cy="1826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8850" y="7952547"/>
            <a:ext cx="115277" cy="1775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58122" y="7952507"/>
            <a:ext cx="321448" cy="1826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00856" y="7641827"/>
            <a:ext cx="1083945" cy="407034"/>
          </a:xfrm>
          <a:custGeom>
            <a:avLst/>
            <a:gdLst/>
            <a:ahLst/>
            <a:cxnLst/>
            <a:rect l="l" t="t" r="r" b="b"/>
            <a:pathLst>
              <a:path w="1083945" h="407034">
                <a:moveTo>
                  <a:pt x="541831" y="0"/>
                </a:moveTo>
                <a:lnTo>
                  <a:pt x="489830" y="2056"/>
                </a:lnTo>
                <a:lnTo>
                  <a:pt x="439213" y="8098"/>
                </a:lnTo>
                <a:lnTo>
                  <a:pt x="390202" y="17939"/>
                </a:lnTo>
                <a:lnTo>
                  <a:pt x="343018" y="31392"/>
                </a:lnTo>
                <a:lnTo>
                  <a:pt x="297883" y="48271"/>
                </a:lnTo>
                <a:lnTo>
                  <a:pt x="255018" y="68390"/>
                </a:lnTo>
                <a:lnTo>
                  <a:pt x="214645" y="91563"/>
                </a:lnTo>
                <a:lnTo>
                  <a:pt x="176986" y="117603"/>
                </a:lnTo>
                <a:lnTo>
                  <a:pt x="142263" y="146324"/>
                </a:lnTo>
                <a:lnTo>
                  <a:pt x="110696" y="177539"/>
                </a:lnTo>
                <a:lnTo>
                  <a:pt x="82507" y="211063"/>
                </a:lnTo>
                <a:lnTo>
                  <a:pt x="57919" y="246709"/>
                </a:lnTo>
                <a:lnTo>
                  <a:pt x="37153" y="284291"/>
                </a:lnTo>
                <a:lnTo>
                  <a:pt x="20429" y="323623"/>
                </a:lnTo>
                <a:lnTo>
                  <a:pt x="7971" y="364518"/>
                </a:lnTo>
                <a:lnTo>
                  <a:pt x="0" y="406789"/>
                </a:lnTo>
                <a:lnTo>
                  <a:pt x="36098" y="375770"/>
                </a:lnTo>
                <a:lnTo>
                  <a:pt x="73536" y="347233"/>
                </a:lnTo>
                <a:lnTo>
                  <a:pt x="112201" y="321177"/>
                </a:lnTo>
                <a:lnTo>
                  <a:pt x="151982" y="297603"/>
                </a:lnTo>
                <a:lnTo>
                  <a:pt x="192767" y="276510"/>
                </a:lnTo>
                <a:lnTo>
                  <a:pt x="234445" y="257898"/>
                </a:lnTo>
                <a:lnTo>
                  <a:pt x="276904" y="241769"/>
                </a:lnTo>
                <a:lnTo>
                  <a:pt x="320033" y="228120"/>
                </a:lnTo>
                <a:lnTo>
                  <a:pt x="363719" y="216953"/>
                </a:lnTo>
                <a:lnTo>
                  <a:pt x="407852" y="208268"/>
                </a:lnTo>
                <a:lnTo>
                  <a:pt x="452320" y="202064"/>
                </a:lnTo>
                <a:lnTo>
                  <a:pt x="497011" y="198342"/>
                </a:lnTo>
                <a:lnTo>
                  <a:pt x="541813" y="197101"/>
                </a:lnTo>
                <a:lnTo>
                  <a:pt x="989404" y="197101"/>
                </a:lnTo>
                <a:lnTo>
                  <a:pt x="972943" y="177521"/>
                </a:lnTo>
                <a:lnTo>
                  <a:pt x="941379" y="146305"/>
                </a:lnTo>
                <a:lnTo>
                  <a:pt x="906658" y="117584"/>
                </a:lnTo>
                <a:lnTo>
                  <a:pt x="869002" y="91544"/>
                </a:lnTo>
                <a:lnTo>
                  <a:pt x="828632" y="68372"/>
                </a:lnTo>
                <a:lnTo>
                  <a:pt x="785770" y="48255"/>
                </a:lnTo>
                <a:lnTo>
                  <a:pt x="740638" y="31378"/>
                </a:lnTo>
                <a:lnTo>
                  <a:pt x="693456" y="17927"/>
                </a:lnTo>
                <a:lnTo>
                  <a:pt x="644447" y="8090"/>
                </a:lnTo>
                <a:lnTo>
                  <a:pt x="593831" y="2052"/>
                </a:lnTo>
                <a:lnTo>
                  <a:pt x="541831" y="0"/>
                </a:lnTo>
                <a:close/>
              </a:path>
              <a:path w="1083945" h="407034">
                <a:moveTo>
                  <a:pt x="989404" y="197101"/>
                </a:moveTo>
                <a:lnTo>
                  <a:pt x="541813" y="197101"/>
                </a:lnTo>
                <a:lnTo>
                  <a:pt x="586616" y="198342"/>
                </a:lnTo>
                <a:lnTo>
                  <a:pt x="631307" y="202064"/>
                </a:lnTo>
                <a:lnTo>
                  <a:pt x="675775" y="208268"/>
                </a:lnTo>
                <a:lnTo>
                  <a:pt x="719908" y="216953"/>
                </a:lnTo>
                <a:lnTo>
                  <a:pt x="763595" y="228120"/>
                </a:lnTo>
                <a:lnTo>
                  <a:pt x="806724" y="241769"/>
                </a:lnTo>
                <a:lnTo>
                  <a:pt x="849184" y="257898"/>
                </a:lnTo>
                <a:lnTo>
                  <a:pt x="890863" y="276510"/>
                </a:lnTo>
                <a:lnTo>
                  <a:pt x="931649" y="297603"/>
                </a:lnTo>
                <a:lnTo>
                  <a:pt x="971431" y="321177"/>
                </a:lnTo>
                <a:lnTo>
                  <a:pt x="1010098" y="347233"/>
                </a:lnTo>
                <a:lnTo>
                  <a:pt x="1047537" y="375770"/>
                </a:lnTo>
                <a:lnTo>
                  <a:pt x="1083637" y="406789"/>
                </a:lnTo>
                <a:lnTo>
                  <a:pt x="1075663" y="364513"/>
                </a:lnTo>
                <a:lnTo>
                  <a:pt x="1063204" y="323614"/>
                </a:lnTo>
                <a:lnTo>
                  <a:pt x="1046481" y="284280"/>
                </a:lnTo>
                <a:lnTo>
                  <a:pt x="1025716" y="246695"/>
                </a:lnTo>
                <a:lnTo>
                  <a:pt x="1001129" y="211047"/>
                </a:lnTo>
                <a:lnTo>
                  <a:pt x="989404" y="197101"/>
                </a:lnTo>
                <a:close/>
              </a:path>
            </a:pathLst>
          </a:custGeom>
          <a:solidFill>
            <a:srgbClr val="CF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73078" y="7838868"/>
            <a:ext cx="1139183" cy="2361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73286" y="7834682"/>
            <a:ext cx="1139190" cy="240665"/>
          </a:xfrm>
          <a:custGeom>
            <a:avLst/>
            <a:gdLst/>
            <a:ahLst/>
            <a:cxnLst/>
            <a:rect l="l" t="t" r="r" b="b"/>
            <a:pathLst>
              <a:path w="1139190" h="240665">
                <a:moveTo>
                  <a:pt x="569401" y="0"/>
                </a:moveTo>
                <a:lnTo>
                  <a:pt x="490138" y="3935"/>
                </a:lnTo>
                <a:lnTo>
                  <a:pt x="416320" y="14918"/>
                </a:lnTo>
                <a:lnTo>
                  <a:pt x="348061" y="31689"/>
                </a:lnTo>
                <a:lnTo>
                  <a:pt x="285493" y="52987"/>
                </a:lnTo>
                <a:lnTo>
                  <a:pt x="228746" y="77553"/>
                </a:lnTo>
                <a:lnTo>
                  <a:pt x="177949" y="104125"/>
                </a:lnTo>
                <a:lnTo>
                  <a:pt x="133235" y="131445"/>
                </a:lnTo>
                <a:lnTo>
                  <a:pt x="94733" y="158251"/>
                </a:lnTo>
                <a:lnTo>
                  <a:pt x="62576" y="183284"/>
                </a:lnTo>
                <a:lnTo>
                  <a:pt x="17815" y="222989"/>
                </a:lnTo>
                <a:lnTo>
                  <a:pt x="5105" y="235499"/>
                </a:lnTo>
                <a:lnTo>
                  <a:pt x="0" y="240477"/>
                </a:lnTo>
                <a:lnTo>
                  <a:pt x="5844" y="235139"/>
                </a:lnTo>
                <a:lnTo>
                  <a:pt x="17921" y="223863"/>
                </a:lnTo>
                <a:lnTo>
                  <a:pt x="37211" y="206804"/>
                </a:lnTo>
                <a:lnTo>
                  <a:pt x="95622" y="161331"/>
                </a:lnTo>
                <a:lnTo>
                  <a:pt x="134413" y="135376"/>
                </a:lnTo>
                <a:lnTo>
                  <a:pt x="179372" y="108915"/>
                </a:lnTo>
                <a:lnTo>
                  <a:pt x="230336" y="83177"/>
                </a:lnTo>
                <a:lnTo>
                  <a:pt x="287139" y="59392"/>
                </a:lnTo>
                <a:lnTo>
                  <a:pt x="349616" y="38789"/>
                </a:lnTo>
                <a:lnTo>
                  <a:pt x="417602" y="22598"/>
                </a:lnTo>
                <a:lnTo>
                  <a:pt x="490947" y="12048"/>
                </a:lnTo>
                <a:lnTo>
                  <a:pt x="569389" y="8370"/>
                </a:lnTo>
                <a:lnTo>
                  <a:pt x="678447" y="8370"/>
                </a:lnTo>
                <a:lnTo>
                  <a:pt x="648589" y="3932"/>
                </a:lnTo>
                <a:lnTo>
                  <a:pt x="569401" y="0"/>
                </a:lnTo>
                <a:close/>
              </a:path>
              <a:path w="1139190" h="240665">
                <a:moveTo>
                  <a:pt x="678447" y="8370"/>
                </a:moveTo>
                <a:lnTo>
                  <a:pt x="569389" y="8370"/>
                </a:lnTo>
                <a:lnTo>
                  <a:pt x="647904" y="12051"/>
                </a:lnTo>
                <a:lnTo>
                  <a:pt x="721226" y="22603"/>
                </a:lnTo>
                <a:lnTo>
                  <a:pt x="789205" y="38796"/>
                </a:lnTo>
                <a:lnTo>
                  <a:pt x="851675" y="59400"/>
                </a:lnTo>
                <a:lnTo>
                  <a:pt x="908473" y="83186"/>
                </a:lnTo>
                <a:lnTo>
                  <a:pt x="959432" y="108924"/>
                </a:lnTo>
                <a:lnTo>
                  <a:pt x="1004386" y="135386"/>
                </a:lnTo>
                <a:lnTo>
                  <a:pt x="1043171" y="161340"/>
                </a:lnTo>
                <a:lnTo>
                  <a:pt x="1075621" y="185558"/>
                </a:lnTo>
                <a:lnTo>
                  <a:pt x="1120851" y="223868"/>
                </a:lnTo>
                <a:lnTo>
                  <a:pt x="1133301" y="235499"/>
                </a:lnTo>
                <a:lnTo>
                  <a:pt x="1138753" y="240477"/>
                </a:lnTo>
                <a:lnTo>
                  <a:pt x="1133283" y="235139"/>
                </a:lnTo>
                <a:lnTo>
                  <a:pt x="1120945" y="222988"/>
                </a:lnTo>
                <a:lnTo>
                  <a:pt x="1101868" y="205282"/>
                </a:lnTo>
                <a:lnTo>
                  <a:pt x="1044026" y="158248"/>
                </a:lnTo>
                <a:lnTo>
                  <a:pt x="1005522" y="131441"/>
                </a:lnTo>
                <a:lnTo>
                  <a:pt x="960806" y="104120"/>
                </a:lnTo>
                <a:lnTo>
                  <a:pt x="910006" y="77547"/>
                </a:lnTo>
                <a:lnTo>
                  <a:pt x="853256" y="52981"/>
                </a:lnTo>
                <a:lnTo>
                  <a:pt x="790685" y="31683"/>
                </a:lnTo>
                <a:lnTo>
                  <a:pt x="722423" y="14914"/>
                </a:lnTo>
                <a:lnTo>
                  <a:pt x="678447" y="8370"/>
                </a:lnTo>
                <a:close/>
              </a:path>
            </a:pathLst>
          </a:custGeom>
          <a:solidFill>
            <a:srgbClr val="BFBE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8186" y="3916148"/>
            <a:ext cx="5685415" cy="941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07015" y="2358491"/>
            <a:ext cx="2835910" cy="107950"/>
          </a:xfrm>
          <a:custGeom>
            <a:avLst/>
            <a:gdLst/>
            <a:ahLst/>
            <a:cxnLst/>
            <a:rect l="l" t="t" r="r" b="b"/>
            <a:pathLst>
              <a:path w="2835909" h="107950">
                <a:moveTo>
                  <a:pt x="0" y="107824"/>
                </a:moveTo>
                <a:lnTo>
                  <a:pt x="2835408" y="107824"/>
                </a:lnTo>
                <a:lnTo>
                  <a:pt x="2835408" y="0"/>
                </a:lnTo>
                <a:lnTo>
                  <a:pt x="0" y="0"/>
                </a:lnTo>
                <a:lnTo>
                  <a:pt x="0" y="107824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7015" y="3049410"/>
            <a:ext cx="2835910" cy="112395"/>
          </a:xfrm>
          <a:custGeom>
            <a:avLst/>
            <a:gdLst/>
            <a:ahLst/>
            <a:cxnLst/>
            <a:rect l="l" t="t" r="r" b="b"/>
            <a:pathLst>
              <a:path w="2835909" h="112394">
                <a:moveTo>
                  <a:pt x="0" y="112233"/>
                </a:moveTo>
                <a:lnTo>
                  <a:pt x="2835408" y="112233"/>
                </a:lnTo>
                <a:lnTo>
                  <a:pt x="2835408" y="0"/>
                </a:lnTo>
                <a:lnTo>
                  <a:pt x="0" y="0"/>
                </a:lnTo>
                <a:lnTo>
                  <a:pt x="0" y="112233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7015" y="3744739"/>
            <a:ext cx="2835910" cy="95250"/>
          </a:xfrm>
          <a:custGeom>
            <a:avLst/>
            <a:gdLst/>
            <a:ahLst/>
            <a:cxnLst/>
            <a:rect l="l" t="t" r="r" b="b"/>
            <a:pathLst>
              <a:path w="2835909" h="95250">
                <a:moveTo>
                  <a:pt x="0" y="95205"/>
                </a:moveTo>
                <a:lnTo>
                  <a:pt x="2835408" y="95205"/>
                </a:lnTo>
                <a:lnTo>
                  <a:pt x="2835408" y="0"/>
                </a:lnTo>
                <a:lnTo>
                  <a:pt x="0" y="0"/>
                </a:lnTo>
                <a:lnTo>
                  <a:pt x="0" y="95205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7015" y="4423040"/>
            <a:ext cx="2835910" cy="88900"/>
          </a:xfrm>
          <a:custGeom>
            <a:avLst/>
            <a:gdLst/>
            <a:ahLst/>
            <a:cxnLst/>
            <a:rect l="l" t="t" r="r" b="b"/>
            <a:pathLst>
              <a:path w="2835909" h="88900">
                <a:moveTo>
                  <a:pt x="0" y="88884"/>
                </a:moveTo>
                <a:lnTo>
                  <a:pt x="2835408" y="88884"/>
                </a:lnTo>
                <a:lnTo>
                  <a:pt x="2835408" y="0"/>
                </a:lnTo>
                <a:lnTo>
                  <a:pt x="0" y="0"/>
                </a:lnTo>
                <a:lnTo>
                  <a:pt x="0" y="88884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7015" y="5095020"/>
            <a:ext cx="2835910" cy="108585"/>
          </a:xfrm>
          <a:custGeom>
            <a:avLst/>
            <a:gdLst/>
            <a:ahLst/>
            <a:cxnLst/>
            <a:rect l="l" t="t" r="r" b="b"/>
            <a:pathLst>
              <a:path w="2835909" h="108585">
                <a:moveTo>
                  <a:pt x="0" y="108128"/>
                </a:moveTo>
                <a:lnTo>
                  <a:pt x="2835408" y="108128"/>
                </a:lnTo>
                <a:lnTo>
                  <a:pt x="2835408" y="0"/>
                </a:lnTo>
                <a:lnTo>
                  <a:pt x="0" y="0"/>
                </a:lnTo>
                <a:lnTo>
                  <a:pt x="0" y="108128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7015" y="5786244"/>
            <a:ext cx="2835910" cy="99060"/>
          </a:xfrm>
          <a:custGeom>
            <a:avLst/>
            <a:gdLst/>
            <a:ahLst/>
            <a:cxnLst/>
            <a:rect l="l" t="t" r="r" b="b"/>
            <a:pathLst>
              <a:path w="2835909" h="99060">
                <a:moveTo>
                  <a:pt x="0" y="98512"/>
                </a:moveTo>
                <a:lnTo>
                  <a:pt x="2835408" y="98512"/>
                </a:lnTo>
                <a:lnTo>
                  <a:pt x="2835408" y="0"/>
                </a:lnTo>
                <a:lnTo>
                  <a:pt x="0" y="0"/>
                </a:lnTo>
                <a:lnTo>
                  <a:pt x="0" y="98512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7015" y="6467852"/>
            <a:ext cx="2835910" cy="112395"/>
          </a:xfrm>
          <a:custGeom>
            <a:avLst/>
            <a:gdLst/>
            <a:ahLst/>
            <a:cxnLst/>
            <a:rect l="l" t="t" r="r" b="b"/>
            <a:pathLst>
              <a:path w="2835909" h="112395">
                <a:moveTo>
                  <a:pt x="0" y="111979"/>
                </a:moveTo>
                <a:lnTo>
                  <a:pt x="2835408" y="111979"/>
                </a:lnTo>
                <a:lnTo>
                  <a:pt x="2835408" y="0"/>
                </a:lnTo>
                <a:lnTo>
                  <a:pt x="0" y="0"/>
                </a:lnTo>
                <a:lnTo>
                  <a:pt x="0" y="111979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7015" y="7162927"/>
            <a:ext cx="2835910" cy="108585"/>
          </a:xfrm>
          <a:custGeom>
            <a:avLst/>
            <a:gdLst/>
            <a:ahLst/>
            <a:cxnLst/>
            <a:rect l="l" t="t" r="r" b="b"/>
            <a:pathLst>
              <a:path w="2835909" h="108584">
                <a:moveTo>
                  <a:pt x="0" y="108141"/>
                </a:moveTo>
                <a:lnTo>
                  <a:pt x="2835408" y="108141"/>
                </a:lnTo>
                <a:lnTo>
                  <a:pt x="2835408" y="0"/>
                </a:lnTo>
                <a:lnTo>
                  <a:pt x="0" y="0"/>
                </a:lnTo>
                <a:lnTo>
                  <a:pt x="0" y="108141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7015" y="7854164"/>
            <a:ext cx="2835910" cy="99060"/>
          </a:xfrm>
          <a:custGeom>
            <a:avLst/>
            <a:gdLst/>
            <a:ahLst/>
            <a:cxnLst/>
            <a:rect l="l" t="t" r="r" b="b"/>
            <a:pathLst>
              <a:path w="2835909" h="99059">
                <a:moveTo>
                  <a:pt x="0" y="98512"/>
                </a:moveTo>
                <a:lnTo>
                  <a:pt x="2835408" y="98512"/>
                </a:lnTo>
                <a:lnTo>
                  <a:pt x="2835408" y="0"/>
                </a:lnTo>
                <a:lnTo>
                  <a:pt x="0" y="0"/>
                </a:lnTo>
                <a:lnTo>
                  <a:pt x="0" y="98512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7015" y="8535771"/>
            <a:ext cx="2835910" cy="100330"/>
          </a:xfrm>
          <a:custGeom>
            <a:avLst/>
            <a:gdLst/>
            <a:ahLst/>
            <a:cxnLst/>
            <a:rect l="l" t="t" r="r" b="b"/>
            <a:pathLst>
              <a:path w="2835909" h="100329">
                <a:moveTo>
                  <a:pt x="0" y="100324"/>
                </a:moveTo>
                <a:lnTo>
                  <a:pt x="2835408" y="100324"/>
                </a:lnTo>
                <a:lnTo>
                  <a:pt x="2835408" y="0"/>
                </a:lnTo>
                <a:lnTo>
                  <a:pt x="0" y="0"/>
                </a:lnTo>
                <a:lnTo>
                  <a:pt x="0" y="100324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7015" y="9219190"/>
            <a:ext cx="2835910" cy="156845"/>
          </a:xfrm>
          <a:custGeom>
            <a:avLst/>
            <a:gdLst/>
            <a:ahLst/>
            <a:cxnLst/>
            <a:rect l="l" t="t" r="r" b="b"/>
            <a:pathLst>
              <a:path w="2835909" h="156845">
                <a:moveTo>
                  <a:pt x="0" y="156675"/>
                </a:moveTo>
                <a:lnTo>
                  <a:pt x="2835408" y="156675"/>
                </a:lnTo>
                <a:lnTo>
                  <a:pt x="2835408" y="0"/>
                </a:lnTo>
                <a:lnTo>
                  <a:pt x="0" y="0"/>
                </a:lnTo>
                <a:lnTo>
                  <a:pt x="0" y="156675"/>
                </a:lnTo>
                <a:close/>
              </a:path>
            </a:pathLst>
          </a:custGeom>
          <a:solidFill>
            <a:srgbClr val="2EC1E0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082" y="592202"/>
            <a:ext cx="319405" cy="637540"/>
          </a:xfrm>
          <a:custGeom>
            <a:avLst/>
            <a:gdLst/>
            <a:ahLst/>
            <a:cxnLst/>
            <a:rect l="l" t="t" r="r" b="b"/>
            <a:pathLst>
              <a:path w="319405" h="637540">
                <a:moveTo>
                  <a:pt x="318669" y="0"/>
                </a:moveTo>
                <a:lnTo>
                  <a:pt x="271481" y="3455"/>
                </a:lnTo>
                <a:lnTo>
                  <a:pt x="226551" y="13493"/>
                </a:lnTo>
                <a:lnTo>
                  <a:pt x="184259" y="29621"/>
                </a:lnTo>
                <a:lnTo>
                  <a:pt x="145097" y="51345"/>
                </a:lnTo>
                <a:lnTo>
                  <a:pt x="109558" y="78172"/>
                </a:lnTo>
                <a:lnTo>
                  <a:pt x="78135" y="109610"/>
                </a:lnTo>
                <a:lnTo>
                  <a:pt x="51320" y="145165"/>
                </a:lnTo>
                <a:lnTo>
                  <a:pt x="29607" y="184344"/>
                </a:lnTo>
                <a:lnTo>
                  <a:pt x="13487" y="226654"/>
                </a:lnTo>
                <a:lnTo>
                  <a:pt x="3453" y="271603"/>
                </a:lnTo>
                <a:lnTo>
                  <a:pt x="0" y="318697"/>
                </a:lnTo>
                <a:lnTo>
                  <a:pt x="3453" y="365794"/>
                </a:lnTo>
                <a:lnTo>
                  <a:pt x="13487" y="410745"/>
                </a:lnTo>
                <a:lnTo>
                  <a:pt x="29607" y="453058"/>
                </a:lnTo>
                <a:lnTo>
                  <a:pt x="51320" y="492239"/>
                </a:lnTo>
                <a:lnTo>
                  <a:pt x="78135" y="527795"/>
                </a:lnTo>
                <a:lnTo>
                  <a:pt x="109558" y="559233"/>
                </a:lnTo>
                <a:lnTo>
                  <a:pt x="145097" y="586061"/>
                </a:lnTo>
                <a:lnTo>
                  <a:pt x="184259" y="607785"/>
                </a:lnTo>
                <a:lnTo>
                  <a:pt x="226551" y="623913"/>
                </a:lnTo>
                <a:lnTo>
                  <a:pt x="271481" y="633951"/>
                </a:lnTo>
                <a:lnTo>
                  <a:pt x="318555" y="637406"/>
                </a:lnTo>
                <a:lnTo>
                  <a:pt x="318783" y="637406"/>
                </a:lnTo>
                <a:lnTo>
                  <a:pt x="318669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8181" y="592190"/>
            <a:ext cx="600004" cy="63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03226" y="4446275"/>
            <a:ext cx="2966720" cy="181610"/>
          </a:xfrm>
          <a:custGeom>
            <a:avLst/>
            <a:gdLst/>
            <a:ahLst/>
            <a:cxnLst/>
            <a:rect l="l" t="t" r="r" b="b"/>
            <a:pathLst>
              <a:path w="2966720" h="181610">
                <a:moveTo>
                  <a:pt x="0" y="181139"/>
                </a:moveTo>
                <a:lnTo>
                  <a:pt x="2966504" y="181139"/>
                </a:lnTo>
                <a:lnTo>
                  <a:pt x="2966504" y="0"/>
                </a:lnTo>
                <a:lnTo>
                  <a:pt x="0" y="0"/>
                </a:lnTo>
                <a:lnTo>
                  <a:pt x="0" y="181139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03226" y="5223089"/>
            <a:ext cx="2966720" cy="183515"/>
          </a:xfrm>
          <a:custGeom>
            <a:avLst/>
            <a:gdLst/>
            <a:ahLst/>
            <a:cxnLst/>
            <a:rect l="l" t="t" r="r" b="b"/>
            <a:pathLst>
              <a:path w="2966720" h="183514">
                <a:moveTo>
                  <a:pt x="0" y="183456"/>
                </a:moveTo>
                <a:lnTo>
                  <a:pt x="2966504" y="183456"/>
                </a:lnTo>
                <a:lnTo>
                  <a:pt x="2966504" y="0"/>
                </a:lnTo>
                <a:lnTo>
                  <a:pt x="0" y="0"/>
                </a:lnTo>
                <a:lnTo>
                  <a:pt x="0" y="183456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3226" y="6002209"/>
            <a:ext cx="2966720" cy="170180"/>
          </a:xfrm>
          <a:custGeom>
            <a:avLst/>
            <a:gdLst/>
            <a:ahLst/>
            <a:cxnLst/>
            <a:rect l="l" t="t" r="r" b="b"/>
            <a:pathLst>
              <a:path w="2966720" h="170179">
                <a:moveTo>
                  <a:pt x="0" y="169648"/>
                </a:moveTo>
                <a:lnTo>
                  <a:pt x="2966504" y="169648"/>
                </a:lnTo>
                <a:lnTo>
                  <a:pt x="2966504" y="0"/>
                </a:lnTo>
                <a:lnTo>
                  <a:pt x="0" y="0"/>
                </a:lnTo>
                <a:lnTo>
                  <a:pt x="0" y="169648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03226" y="6767532"/>
            <a:ext cx="2966720" cy="197485"/>
          </a:xfrm>
          <a:custGeom>
            <a:avLst/>
            <a:gdLst/>
            <a:ahLst/>
            <a:cxnLst/>
            <a:rect l="l" t="t" r="r" b="b"/>
            <a:pathLst>
              <a:path w="2966720" h="197484">
                <a:moveTo>
                  <a:pt x="0" y="197266"/>
                </a:moveTo>
                <a:lnTo>
                  <a:pt x="2966504" y="197266"/>
                </a:lnTo>
                <a:lnTo>
                  <a:pt x="2966504" y="0"/>
                </a:lnTo>
                <a:lnTo>
                  <a:pt x="0" y="0"/>
                </a:lnTo>
                <a:lnTo>
                  <a:pt x="0" y="197266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03226" y="7560474"/>
            <a:ext cx="2966720" cy="244475"/>
          </a:xfrm>
          <a:custGeom>
            <a:avLst/>
            <a:gdLst/>
            <a:ahLst/>
            <a:cxnLst/>
            <a:rect l="l" t="t" r="r" b="b"/>
            <a:pathLst>
              <a:path w="2966720" h="244475">
                <a:moveTo>
                  <a:pt x="0" y="244304"/>
                </a:moveTo>
                <a:lnTo>
                  <a:pt x="2966504" y="244304"/>
                </a:lnTo>
                <a:lnTo>
                  <a:pt x="2966504" y="0"/>
                </a:lnTo>
                <a:lnTo>
                  <a:pt x="0" y="0"/>
                </a:lnTo>
                <a:lnTo>
                  <a:pt x="0" y="244304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55675" y="624479"/>
            <a:ext cx="60350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9430" algn="l"/>
              </a:tabLst>
            </a:pPr>
            <a:r>
              <a:rPr sz="3100" spc="-5" dirty="0">
                <a:solidFill>
                  <a:srgbClr val="1D1D1B"/>
                </a:solidFill>
                <a:latin typeface="Helvetica-Light"/>
                <a:cs typeface="Helvetica-Light"/>
              </a:rPr>
              <a:t>1	</a:t>
            </a:r>
            <a:r>
              <a:rPr sz="3100" spc="-80" dirty="0">
                <a:solidFill>
                  <a:srgbClr val="1D1D1B"/>
                </a:solidFill>
                <a:latin typeface="Helvetica-Light"/>
                <a:cs typeface="Helvetica-Light"/>
              </a:rPr>
              <a:t>International 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Trade </a:t>
            </a: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Register</a:t>
            </a:r>
            <a:r>
              <a:rPr sz="3100" spc="-30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(ITR)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19133" y="3238700"/>
            <a:ext cx="259079" cy="259715"/>
          </a:xfrm>
          <a:custGeom>
            <a:avLst/>
            <a:gdLst/>
            <a:ahLst/>
            <a:cxnLst/>
            <a:rect l="l" t="t" r="r" b="b"/>
            <a:pathLst>
              <a:path w="259080" h="259714">
                <a:moveTo>
                  <a:pt x="129514" y="0"/>
                </a:moveTo>
                <a:lnTo>
                  <a:pt x="79092" y="10189"/>
                </a:lnTo>
                <a:lnTo>
                  <a:pt x="37929" y="37960"/>
                </a:lnTo>
                <a:lnTo>
                  <a:pt x="10177" y="79145"/>
                </a:lnTo>
                <a:lnTo>
                  <a:pt x="0" y="129576"/>
                </a:lnTo>
                <a:lnTo>
                  <a:pt x="10177" y="180007"/>
                </a:lnTo>
                <a:lnTo>
                  <a:pt x="37932" y="221191"/>
                </a:lnTo>
                <a:lnTo>
                  <a:pt x="79100" y="248958"/>
                </a:lnTo>
                <a:lnTo>
                  <a:pt x="129514" y="259140"/>
                </a:lnTo>
                <a:lnTo>
                  <a:pt x="179919" y="248958"/>
                </a:lnTo>
                <a:lnTo>
                  <a:pt x="221078" y="221191"/>
                </a:lnTo>
                <a:lnTo>
                  <a:pt x="248827" y="180007"/>
                </a:lnTo>
                <a:lnTo>
                  <a:pt x="259002" y="129576"/>
                </a:lnTo>
                <a:lnTo>
                  <a:pt x="248826" y="79143"/>
                </a:lnTo>
                <a:lnTo>
                  <a:pt x="221071" y="37956"/>
                </a:lnTo>
                <a:lnTo>
                  <a:pt x="179892" y="10184"/>
                </a:lnTo>
                <a:lnTo>
                  <a:pt x="129514" y="0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0192" y="3330616"/>
            <a:ext cx="97155" cy="101600"/>
          </a:xfrm>
          <a:custGeom>
            <a:avLst/>
            <a:gdLst/>
            <a:ahLst/>
            <a:cxnLst/>
            <a:rect l="l" t="t" r="r" b="b"/>
            <a:pathLst>
              <a:path w="97155" h="101600">
                <a:moveTo>
                  <a:pt x="96881" y="0"/>
                </a:moveTo>
                <a:lnTo>
                  <a:pt x="0" y="0"/>
                </a:lnTo>
                <a:lnTo>
                  <a:pt x="48447" y="101376"/>
                </a:lnTo>
                <a:lnTo>
                  <a:pt x="96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5877" y="4133857"/>
            <a:ext cx="259079" cy="259715"/>
          </a:xfrm>
          <a:custGeom>
            <a:avLst/>
            <a:gdLst/>
            <a:ahLst/>
            <a:cxnLst/>
            <a:rect l="l" t="t" r="r" b="b"/>
            <a:pathLst>
              <a:path w="259079" h="259714">
                <a:moveTo>
                  <a:pt x="129526" y="0"/>
                </a:moveTo>
                <a:lnTo>
                  <a:pt x="79117" y="10182"/>
                </a:lnTo>
                <a:lnTo>
                  <a:pt x="37948" y="37949"/>
                </a:lnTo>
                <a:lnTo>
                  <a:pt x="10186" y="79132"/>
                </a:lnTo>
                <a:lnTo>
                  <a:pt x="0" y="129564"/>
                </a:lnTo>
                <a:lnTo>
                  <a:pt x="10181" y="180002"/>
                </a:lnTo>
                <a:lnTo>
                  <a:pt x="37943" y="221189"/>
                </a:lnTo>
                <a:lnTo>
                  <a:pt x="79115" y="248957"/>
                </a:lnTo>
                <a:lnTo>
                  <a:pt x="129526" y="259139"/>
                </a:lnTo>
                <a:lnTo>
                  <a:pt x="179932" y="248957"/>
                </a:lnTo>
                <a:lnTo>
                  <a:pt x="221096" y="221189"/>
                </a:lnTo>
                <a:lnTo>
                  <a:pt x="248850" y="180002"/>
                </a:lnTo>
                <a:lnTo>
                  <a:pt x="259027" y="129564"/>
                </a:lnTo>
                <a:lnTo>
                  <a:pt x="248850" y="79132"/>
                </a:lnTo>
                <a:lnTo>
                  <a:pt x="221096" y="37949"/>
                </a:lnTo>
                <a:lnTo>
                  <a:pt x="179932" y="10182"/>
                </a:lnTo>
                <a:lnTo>
                  <a:pt x="129526" y="0"/>
                </a:lnTo>
                <a:close/>
              </a:path>
            </a:pathLst>
          </a:custGeom>
          <a:solidFill>
            <a:srgbClr val="007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7762" y="4214964"/>
            <a:ext cx="101600" cy="97155"/>
          </a:xfrm>
          <a:custGeom>
            <a:avLst/>
            <a:gdLst/>
            <a:ahLst/>
            <a:cxnLst/>
            <a:rect l="l" t="t" r="r" b="b"/>
            <a:pathLst>
              <a:path w="101600" h="97154">
                <a:moveTo>
                  <a:pt x="0" y="0"/>
                </a:moveTo>
                <a:lnTo>
                  <a:pt x="0" y="96930"/>
                </a:lnTo>
                <a:lnTo>
                  <a:pt x="101326" y="484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7620" y="4214964"/>
            <a:ext cx="101600" cy="97155"/>
          </a:xfrm>
          <a:custGeom>
            <a:avLst/>
            <a:gdLst/>
            <a:ahLst/>
            <a:cxnLst/>
            <a:rect l="l" t="t" r="r" b="b"/>
            <a:pathLst>
              <a:path w="101600" h="97154">
                <a:moveTo>
                  <a:pt x="0" y="0"/>
                </a:moveTo>
                <a:lnTo>
                  <a:pt x="0" y="96930"/>
                </a:lnTo>
                <a:lnTo>
                  <a:pt x="101326" y="48459"/>
                </a:lnTo>
                <a:lnTo>
                  <a:pt x="0" y="0"/>
                </a:lnTo>
                <a:close/>
              </a:path>
            </a:pathLst>
          </a:custGeom>
          <a:solidFill>
            <a:srgbClr val="007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949" y="4214964"/>
            <a:ext cx="101600" cy="97155"/>
          </a:xfrm>
          <a:custGeom>
            <a:avLst/>
            <a:gdLst/>
            <a:ahLst/>
            <a:cxnLst/>
            <a:rect l="l" t="t" r="r" b="b"/>
            <a:pathLst>
              <a:path w="101600" h="97154">
                <a:moveTo>
                  <a:pt x="0" y="0"/>
                </a:moveTo>
                <a:lnTo>
                  <a:pt x="0" y="96930"/>
                </a:lnTo>
                <a:lnTo>
                  <a:pt x="101326" y="48459"/>
                </a:lnTo>
                <a:lnTo>
                  <a:pt x="0" y="0"/>
                </a:lnTo>
                <a:close/>
              </a:path>
            </a:pathLst>
          </a:custGeom>
          <a:solidFill>
            <a:srgbClr val="007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97374" y="3636890"/>
            <a:ext cx="97155" cy="101600"/>
          </a:xfrm>
          <a:custGeom>
            <a:avLst/>
            <a:gdLst/>
            <a:ahLst/>
            <a:cxnLst/>
            <a:rect l="l" t="t" r="r" b="b"/>
            <a:pathLst>
              <a:path w="97155" h="101600">
                <a:moveTo>
                  <a:pt x="96869" y="0"/>
                </a:moveTo>
                <a:lnTo>
                  <a:pt x="0" y="0"/>
                </a:lnTo>
                <a:lnTo>
                  <a:pt x="48433" y="101375"/>
                </a:lnTo>
                <a:lnTo>
                  <a:pt x="96869" y="0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97374" y="3793295"/>
            <a:ext cx="97155" cy="101600"/>
          </a:xfrm>
          <a:custGeom>
            <a:avLst/>
            <a:gdLst/>
            <a:ahLst/>
            <a:cxnLst/>
            <a:rect l="l" t="t" r="r" b="b"/>
            <a:pathLst>
              <a:path w="97155" h="101600">
                <a:moveTo>
                  <a:pt x="96869" y="0"/>
                </a:moveTo>
                <a:lnTo>
                  <a:pt x="0" y="0"/>
                </a:lnTo>
                <a:lnTo>
                  <a:pt x="48433" y="101375"/>
                </a:lnTo>
                <a:lnTo>
                  <a:pt x="96869" y="0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9331" y="2466315"/>
            <a:ext cx="3293110" cy="583565"/>
          </a:xfrm>
          <a:custGeom>
            <a:avLst/>
            <a:gdLst/>
            <a:ahLst/>
            <a:cxnLst/>
            <a:rect l="l" t="t" r="r" b="b"/>
            <a:pathLst>
              <a:path w="3293109" h="583564">
                <a:moveTo>
                  <a:pt x="0" y="583095"/>
                </a:moveTo>
                <a:lnTo>
                  <a:pt x="3292924" y="583095"/>
                </a:lnTo>
                <a:lnTo>
                  <a:pt x="329292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008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0464" y="3057754"/>
            <a:ext cx="133350" cy="6350"/>
          </a:xfrm>
          <a:custGeom>
            <a:avLst/>
            <a:gdLst/>
            <a:ahLst/>
            <a:cxnLst/>
            <a:rect l="l" t="t" r="r" b="b"/>
            <a:pathLst>
              <a:path w="133350" h="6350">
                <a:moveTo>
                  <a:pt x="132782" y="0"/>
                </a:moveTo>
                <a:lnTo>
                  <a:pt x="3532" y="4914"/>
                </a:lnTo>
                <a:lnTo>
                  <a:pt x="0" y="5747"/>
                </a:lnTo>
                <a:lnTo>
                  <a:pt x="132782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3997" y="3057754"/>
            <a:ext cx="129539" cy="5080"/>
          </a:xfrm>
          <a:custGeom>
            <a:avLst/>
            <a:gdLst/>
            <a:ahLst/>
            <a:cxnLst/>
            <a:rect l="l" t="t" r="r" b="b"/>
            <a:pathLst>
              <a:path w="129540" h="5080">
                <a:moveTo>
                  <a:pt x="129249" y="0"/>
                </a:moveTo>
                <a:lnTo>
                  <a:pt x="100427" y="1133"/>
                </a:lnTo>
                <a:lnTo>
                  <a:pt x="50218" y="3051"/>
                </a:lnTo>
                <a:lnTo>
                  <a:pt x="0" y="4914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28848" y="3062668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69">
                <a:moveTo>
                  <a:pt x="5148" y="0"/>
                </a:moveTo>
                <a:lnTo>
                  <a:pt x="0" y="903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74247" y="306863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50" y="0"/>
                </a:lnTo>
              </a:path>
            </a:pathLst>
          </a:custGeom>
          <a:ln w="11923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8848" y="3062668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69">
                <a:moveTo>
                  <a:pt x="0" y="903"/>
                </a:moveTo>
                <a:lnTo>
                  <a:pt x="5148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82758" y="306266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9" y="0"/>
                </a:moveTo>
                <a:lnTo>
                  <a:pt x="201010" y="1809"/>
                </a:lnTo>
                <a:lnTo>
                  <a:pt x="150771" y="3572"/>
                </a:lnTo>
                <a:lnTo>
                  <a:pt x="100521" y="5292"/>
                </a:lnTo>
                <a:lnTo>
                  <a:pt x="50264" y="6970"/>
                </a:lnTo>
                <a:lnTo>
                  <a:pt x="0" y="861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73892" y="30712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66" y="0"/>
                </a:moveTo>
                <a:lnTo>
                  <a:pt x="0" y="3328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3997" y="305779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88" y="0"/>
                </a:lnTo>
              </a:path>
            </a:pathLst>
          </a:custGeom>
          <a:ln w="9755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44335" y="3052913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750" y="0"/>
                </a:moveTo>
                <a:lnTo>
                  <a:pt x="201966" y="918"/>
                </a:lnTo>
                <a:lnTo>
                  <a:pt x="151473" y="2489"/>
                </a:lnTo>
                <a:lnTo>
                  <a:pt x="100981" y="4021"/>
                </a:lnTo>
                <a:lnTo>
                  <a:pt x="50490" y="5517"/>
                </a:lnTo>
                <a:lnTo>
                  <a:pt x="0" y="6977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3997" y="305989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77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33997" y="3057754"/>
            <a:ext cx="129539" cy="5080"/>
          </a:xfrm>
          <a:custGeom>
            <a:avLst/>
            <a:gdLst/>
            <a:ahLst/>
            <a:cxnLst/>
            <a:rect l="l" t="t" r="r" b="b"/>
            <a:pathLst>
              <a:path w="129540" h="5080">
                <a:moveTo>
                  <a:pt x="0" y="4914"/>
                </a:moveTo>
                <a:lnTo>
                  <a:pt x="50218" y="3051"/>
                </a:lnTo>
                <a:lnTo>
                  <a:pt x="100427" y="1133"/>
                </a:lnTo>
                <a:lnTo>
                  <a:pt x="129249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82758" y="306558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8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33997" y="305989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77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1897" y="3059890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7" y="0"/>
                </a:moveTo>
                <a:lnTo>
                  <a:pt x="201947" y="1424"/>
                </a:lnTo>
                <a:lnTo>
                  <a:pt x="151458" y="2817"/>
                </a:lnTo>
                <a:lnTo>
                  <a:pt x="100970" y="4182"/>
                </a:lnTo>
                <a:lnTo>
                  <a:pt x="50483" y="5520"/>
                </a:lnTo>
                <a:lnTo>
                  <a:pt x="0" y="6835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2758" y="306672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2758" y="306266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0"/>
                </a:moveTo>
                <a:lnTo>
                  <a:pt x="50264" y="6970"/>
                </a:lnTo>
                <a:lnTo>
                  <a:pt x="100521" y="5292"/>
                </a:lnTo>
                <a:lnTo>
                  <a:pt x="150771" y="3572"/>
                </a:lnTo>
                <a:lnTo>
                  <a:pt x="201010" y="1809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2938" y="307798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3892" y="30712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28"/>
                </a:moveTo>
                <a:lnTo>
                  <a:pt x="8866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31347" y="307127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5">
                <a:moveTo>
                  <a:pt x="251411" y="0"/>
                </a:moveTo>
                <a:lnTo>
                  <a:pt x="201141" y="1608"/>
                </a:lnTo>
                <a:lnTo>
                  <a:pt x="150864" y="3185"/>
                </a:lnTo>
                <a:lnTo>
                  <a:pt x="100582" y="4733"/>
                </a:lnTo>
                <a:lnTo>
                  <a:pt x="50294" y="6258"/>
                </a:lnTo>
                <a:lnTo>
                  <a:pt x="0" y="7763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22938" y="3079042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408" y="0"/>
                </a:moveTo>
                <a:lnTo>
                  <a:pt x="0" y="5647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22938" y="3078079"/>
            <a:ext cx="170815" cy="6985"/>
          </a:xfrm>
          <a:custGeom>
            <a:avLst/>
            <a:gdLst/>
            <a:ahLst/>
            <a:cxnLst/>
            <a:rect l="l" t="t" r="r" b="b"/>
            <a:pathLst>
              <a:path w="170815" h="6985">
                <a:moveTo>
                  <a:pt x="0" y="6610"/>
                </a:moveTo>
                <a:lnTo>
                  <a:pt x="50015" y="4693"/>
                </a:lnTo>
                <a:lnTo>
                  <a:pt x="100029" y="2761"/>
                </a:lnTo>
                <a:lnTo>
                  <a:pt x="150043" y="813"/>
                </a:lnTo>
                <a:lnTo>
                  <a:pt x="170747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72861" y="308659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5" y="0"/>
                </a:lnTo>
              </a:path>
            </a:pathLst>
          </a:custGeom>
          <a:ln w="15100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22938" y="3079042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0" y="5647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79848" y="307904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251498" y="0"/>
                </a:moveTo>
                <a:lnTo>
                  <a:pt x="201205" y="1488"/>
                </a:lnTo>
                <a:lnTo>
                  <a:pt x="150908" y="2962"/>
                </a:lnTo>
                <a:lnTo>
                  <a:pt x="100607" y="4427"/>
                </a:lnTo>
                <a:lnTo>
                  <a:pt x="50304" y="5884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72861" y="3086379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5">
                <a:moveTo>
                  <a:pt x="6987" y="0"/>
                </a:moveTo>
                <a:lnTo>
                  <a:pt x="0" y="7763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2861" y="3084690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70"/>
                </a:lnTo>
                <a:lnTo>
                  <a:pt x="100030" y="5687"/>
                </a:lnTo>
                <a:lnTo>
                  <a:pt x="150046" y="3799"/>
                </a:lnTo>
                <a:lnTo>
                  <a:pt x="200061" y="1905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31347" y="307288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16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2758" y="306672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39496" y="306672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2"/>
                </a:lnTo>
                <a:lnTo>
                  <a:pt x="151435" y="2566"/>
                </a:lnTo>
                <a:lnTo>
                  <a:pt x="100955" y="3821"/>
                </a:lnTo>
                <a:lnTo>
                  <a:pt x="50476" y="5060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31347" y="307301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1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1347" y="307127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5">
                <a:moveTo>
                  <a:pt x="0" y="7763"/>
                </a:moveTo>
                <a:lnTo>
                  <a:pt x="50294" y="6258"/>
                </a:lnTo>
                <a:lnTo>
                  <a:pt x="100582" y="4733"/>
                </a:lnTo>
                <a:lnTo>
                  <a:pt x="150864" y="3185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79848" y="307969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6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1347" y="307301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1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87094" y="307301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2" y="0"/>
                </a:moveTo>
                <a:lnTo>
                  <a:pt x="201919" y="1215"/>
                </a:lnTo>
                <a:lnTo>
                  <a:pt x="151437" y="2421"/>
                </a:lnTo>
                <a:lnTo>
                  <a:pt x="100956" y="3621"/>
                </a:lnTo>
                <a:lnTo>
                  <a:pt x="50476" y="4817"/>
                </a:lnTo>
                <a:lnTo>
                  <a:pt x="0" y="6012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9848" y="307902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245" y="0"/>
                </a:moveTo>
                <a:lnTo>
                  <a:pt x="0" y="7355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79848" y="307904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0" y="7336"/>
                </a:moveTo>
                <a:lnTo>
                  <a:pt x="50304" y="5884"/>
                </a:lnTo>
                <a:lnTo>
                  <a:pt x="100607" y="4427"/>
                </a:lnTo>
                <a:lnTo>
                  <a:pt x="150908" y="2962"/>
                </a:lnTo>
                <a:lnTo>
                  <a:pt x="201205" y="1488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44335" y="3055883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708" y="0"/>
                </a:lnTo>
              </a:path>
            </a:pathLst>
          </a:custGeom>
          <a:ln w="8014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54673" y="3051876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4">
                <a:moveTo>
                  <a:pt x="244370" y="0"/>
                </a:moveTo>
                <a:lnTo>
                  <a:pt x="203120" y="914"/>
                </a:lnTo>
                <a:lnTo>
                  <a:pt x="152314" y="2023"/>
                </a:lnTo>
                <a:lnTo>
                  <a:pt x="101526" y="3117"/>
                </a:lnTo>
                <a:lnTo>
                  <a:pt x="50756" y="4194"/>
                </a:lnTo>
                <a:lnTo>
                  <a:pt x="0" y="5256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44335" y="305713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58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44335" y="3052913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77"/>
                </a:moveTo>
                <a:lnTo>
                  <a:pt x="50490" y="5517"/>
                </a:lnTo>
                <a:lnTo>
                  <a:pt x="100981" y="4021"/>
                </a:lnTo>
                <a:lnTo>
                  <a:pt x="151473" y="2489"/>
                </a:lnTo>
                <a:lnTo>
                  <a:pt x="201966" y="918"/>
                </a:lnTo>
                <a:lnTo>
                  <a:pt x="23075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1897" y="3061929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93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44335" y="305713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8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01073" y="305713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856" y="1049"/>
                </a:lnTo>
                <a:lnTo>
                  <a:pt x="152124" y="2084"/>
                </a:lnTo>
                <a:lnTo>
                  <a:pt x="101404" y="3107"/>
                </a:lnTo>
                <a:lnTo>
                  <a:pt x="50696" y="4119"/>
                </a:lnTo>
                <a:lnTo>
                  <a:pt x="0" y="5121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1897" y="306225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75" y="0"/>
                </a:moveTo>
                <a:lnTo>
                  <a:pt x="0" y="4471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1897" y="3059890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35"/>
                </a:moveTo>
                <a:lnTo>
                  <a:pt x="50483" y="5520"/>
                </a:lnTo>
                <a:lnTo>
                  <a:pt x="100970" y="4182"/>
                </a:lnTo>
                <a:lnTo>
                  <a:pt x="151458" y="2817"/>
                </a:lnTo>
                <a:lnTo>
                  <a:pt x="201947" y="1424"/>
                </a:lnTo>
                <a:lnTo>
                  <a:pt x="252437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01073" y="3056744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13" y="0"/>
                </a:lnTo>
              </a:path>
            </a:pathLst>
          </a:custGeom>
          <a:ln w="11020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01073" y="3051876"/>
            <a:ext cx="498475" cy="10795"/>
          </a:xfrm>
          <a:custGeom>
            <a:avLst/>
            <a:gdLst/>
            <a:ahLst/>
            <a:cxnLst/>
            <a:rect l="l" t="t" r="r" b="b"/>
            <a:pathLst>
              <a:path w="498475" h="10794">
                <a:moveTo>
                  <a:pt x="497954" y="0"/>
                </a:moveTo>
                <a:lnTo>
                  <a:pt x="456722" y="915"/>
                </a:lnTo>
                <a:lnTo>
                  <a:pt x="405914" y="2025"/>
                </a:lnTo>
                <a:lnTo>
                  <a:pt x="355124" y="3119"/>
                </a:lnTo>
                <a:lnTo>
                  <a:pt x="304351" y="4196"/>
                </a:lnTo>
                <a:lnTo>
                  <a:pt x="253592" y="5258"/>
                </a:lnTo>
                <a:lnTo>
                  <a:pt x="202849" y="6306"/>
                </a:lnTo>
                <a:lnTo>
                  <a:pt x="152119" y="7341"/>
                </a:lnTo>
                <a:lnTo>
                  <a:pt x="101401" y="8364"/>
                </a:lnTo>
                <a:lnTo>
                  <a:pt x="50695" y="9376"/>
                </a:lnTo>
                <a:lnTo>
                  <a:pt x="0" y="10377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01073" y="305882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7"/>
                </a:moveTo>
                <a:lnTo>
                  <a:pt x="9879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10952" y="3051233"/>
            <a:ext cx="503555" cy="7620"/>
          </a:xfrm>
          <a:custGeom>
            <a:avLst/>
            <a:gdLst/>
            <a:ahLst/>
            <a:cxnLst/>
            <a:rect l="l" t="t" r="r" b="b"/>
            <a:pathLst>
              <a:path w="503554" h="7619">
                <a:moveTo>
                  <a:pt x="0" y="7593"/>
                </a:moveTo>
                <a:lnTo>
                  <a:pt x="50919" y="6925"/>
                </a:lnTo>
                <a:lnTo>
                  <a:pt x="101843" y="6239"/>
                </a:lnTo>
                <a:lnTo>
                  <a:pt x="152773" y="5532"/>
                </a:lnTo>
                <a:lnTo>
                  <a:pt x="203708" y="4804"/>
                </a:lnTo>
                <a:lnTo>
                  <a:pt x="254650" y="4052"/>
                </a:lnTo>
                <a:lnTo>
                  <a:pt x="305600" y="3275"/>
                </a:lnTo>
                <a:lnTo>
                  <a:pt x="356556" y="2472"/>
                </a:lnTo>
                <a:lnTo>
                  <a:pt x="407521" y="1640"/>
                </a:lnTo>
                <a:lnTo>
                  <a:pt x="458494" y="778"/>
                </a:lnTo>
                <a:lnTo>
                  <a:pt x="502934" y="0"/>
                </a:lnTo>
              </a:path>
            </a:pathLst>
          </a:custGeom>
          <a:ln w="25399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39496" y="3067632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56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1897" y="306225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471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47731" y="306225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80">
                <a:moveTo>
                  <a:pt x="253342" y="0"/>
                </a:moveTo>
                <a:lnTo>
                  <a:pt x="202661" y="990"/>
                </a:lnTo>
                <a:lnTo>
                  <a:pt x="151987" y="1972"/>
                </a:lnTo>
                <a:lnTo>
                  <a:pt x="101319" y="2947"/>
                </a:lnTo>
                <a:lnTo>
                  <a:pt x="50656" y="3916"/>
                </a:lnTo>
                <a:lnTo>
                  <a:pt x="0" y="4880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39496" y="306713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4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9496" y="306672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76" y="5060"/>
                </a:lnTo>
                <a:lnTo>
                  <a:pt x="100955" y="3821"/>
                </a:lnTo>
                <a:lnTo>
                  <a:pt x="151435" y="2566"/>
                </a:lnTo>
                <a:lnTo>
                  <a:pt x="201918" y="1292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87094" y="3073079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8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39496" y="306713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4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94489" y="306713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80">
                <a:moveTo>
                  <a:pt x="253241" y="0"/>
                </a:moveTo>
                <a:lnTo>
                  <a:pt x="202585" y="958"/>
                </a:lnTo>
                <a:lnTo>
                  <a:pt x="151935" y="1913"/>
                </a:lnTo>
                <a:lnTo>
                  <a:pt x="101289" y="2865"/>
                </a:lnTo>
                <a:lnTo>
                  <a:pt x="50645" y="3815"/>
                </a:lnTo>
                <a:lnTo>
                  <a:pt x="0" y="4762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87094" y="30718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395" y="0"/>
                </a:moveTo>
                <a:lnTo>
                  <a:pt x="0" y="7125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87094" y="307301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76" y="4817"/>
                </a:lnTo>
                <a:lnTo>
                  <a:pt x="100956" y="3621"/>
                </a:lnTo>
                <a:lnTo>
                  <a:pt x="151437" y="2421"/>
                </a:lnTo>
                <a:lnTo>
                  <a:pt x="201919" y="1215"/>
                </a:lnTo>
                <a:lnTo>
                  <a:pt x="252402" y="0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94489" y="306536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7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94489" y="3062254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3" y="0"/>
                </a:moveTo>
                <a:lnTo>
                  <a:pt x="455900" y="990"/>
                </a:lnTo>
                <a:lnTo>
                  <a:pt x="405225" y="1972"/>
                </a:lnTo>
                <a:lnTo>
                  <a:pt x="354556" y="2947"/>
                </a:lnTo>
                <a:lnTo>
                  <a:pt x="303893" y="3915"/>
                </a:lnTo>
                <a:lnTo>
                  <a:pt x="253235" y="4879"/>
                </a:lnTo>
                <a:lnTo>
                  <a:pt x="202582" y="5837"/>
                </a:lnTo>
                <a:lnTo>
                  <a:pt x="151933" y="6792"/>
                </a:lnTo>
                <a:lnTo>
                  <a:pt x="101286" y="7744"/>
                </a:lnTo>
                <a:lnTo>
                  <a:pt x="50642" y="8694"/>
                </a:lnTo>
                <a:lnTo>
                  <a:pt x="0" y="964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94489" y="306485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01958" y="3058826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1"/>
                </a:moveTo>
                <a:lnTo>
                  <a:pt x="50891" y="5455"/>
                </a:lnTo>
                <a:lnTo>
                  <a:pt x="101783" y="4878"/>
                </a:lnTo>
                <a:lnTo>
                  <a:pt x="152677" y="4297"/>
                </a:lnTo>
                <a:lnTo>
                  <a:pt x="203572" y="3712"/>
                </a:lnTo>
                <a:lnTo>
                  <a:pt x="254469" y="3119"/>
                </a:lnTo>
                <a:lnTo>
                  <a:pt x="305368" y="2519"/>
                </a:lnTo>
                <a:lnTo>
                  <a:pt x="356270" y="1908"/>
                </a:lnTo>
                <a:lnTo>
                  <a:pt x="407175" y="1286"/>
                </a:lnTo>
                <a:lnTo>
                  <a:pt x="458083" y="650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01073" y="305882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79" y="0"/>
                </a:moveTo>
                <a:lnTo>
                  <a:pt x="0" y="3427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22785" y="309498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14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2861" y="3086379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5">
                <a:moveTo>
                  <a:pt x="0" y="7763"/>
                </a:moveTo>
                <a:lnTo>
                  <a:pt x="6987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28349" y="3086379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251499" y="0"/>
                </a:moveTo>
                <a:lnTo>
                  <a:pt x="201194" y="1455"/>
                </a:lnTo>
                <a:lnTo>
                  <a:pt x="150891" y="2913"/>
                </a:lnTo>
                <a:lnTo>
                  <a:pt x="100589" y="4378"/>
                </a:lnTo>
                <a:lnTo>
                  <a:pt x="50292" y="5853"/>
                </a:lnTo>
                <a:lnTo>
                  <a:pt x="0" y="7341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22785" y="309372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563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22785" y="3094142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1"/>
                </a:moveTo>
                <a:lnTo>
                  <a:pt x="50014" y="7546"/>
                </a:lnTo>
                <a:lnTo>
                  <a:pt x="100029" y="5651"/>
                </a:lnTo>
                <a:lnTo>
                  <a:pt x="150044" y="3764"/>
                </a:lnTo>
                <a:lnTo>
                  <a:pt x="200060" y="1881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72695" y="310353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27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22785" y="309372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2"/>
                </a:moveTo>
                <a:lnTo>
                  <a:pt x="5563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76912" y="309372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5">
                <a:moveTo>
                  <a:pt x="251437" y="0"/>
                </a:moveTo>
                <a:lnTo>
                  <a:pt x="201141" y="1504"/>
                </a:lnTo>
                <a:lnTo>
                  <a:pt x="150849" y="3029"/>
                </a:lnTo>
                <a:lnTo>
                  <a:pt x="100561" y="4578"/>
                </a:lnTo>
                <a:lnTo>
                  <a:pt x="50278" y="6155"/>
                </a:lnTo>
                <a:lnTo>
                  <a:pt x="0" y="7763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72695" y="3101484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72695" y="3103594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60">
                <a:moveTo>
                  <a:pt x="0" y="9754"/>
                </a:moveTo>
                <a:lnTo>
                  <a:pt x="50015" y="7763"/>
                </a:lnTo>
                <a:lnTo>
                  <a:pt x="100031" y="5795"/>
                </a:lnTo>
                <a:lnTo>
                  <a:pt x="150048" y="3848"/>
                </a:lnTo>
                <a:lnTo>
                  <a:pt x="200068" y="1917"/>
                </a:lnTo>
                <a:lnTo>
                  <a:pt x="250089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28349" y="308637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79848" y="307902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355"/>
                </a:moveTo>
                <a:lnTo>
                  <a:pt x="7245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34680" y="307902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192"/>
                </a:lnTo>
                <a:lnTo>
                  <a:pt x="151448" y="2386"/>
                </a:lnTo>
                <a:lnTo>
                  <a:pt x="100965" y="3585"/>
                </a:lnTo>
                <a:lnTo>
                  <a:pt x="50483" y="4791"/>
                </a:lnTo>
                <a:lnTo>
                  <a:pt x="0" y="6007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28349" y="308503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0" y="0"/>
                </a:moveTo>
                <a:lnTo>
                  <a:pt x="0" y="869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28349" y="3086379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0" y="7341"/>
                </a:moveTo>
                <a:lnTo>
                  <a:pt x="50292" y="5853"/>
                </a:lnTo>
                <a:lnTo>
                  <a:pt x="100589" y="4378"/>
                </a:lnTo>
                <a:lnTo>
                  <a:pt x="150891" y="2913"/>
                </a:lnTo>
                <a:lnTo>
                  <a:pt x="201194" y="1455"/>
                </a:lnTo>
                <a:lnTo>
                  <a:pt x="251499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76912" y="3093257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28349" y="308503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90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82267" y="308503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226"/>
                </a:lnTo>
                <a:lnTo>
                  <a:pt x="151447" y="2465"/>
                </a:lnTo>
                <a:lnTo>
                  <a:pt x="100964" y="3720"/>
                </a:lnTo>
                <a:lnTo>
                  <a:pt x="50482" y="4992"/>
                </a:lnTo>
                <a:lnTo>
                  <a:pt x="0" y="6285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76912" y="309131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4">
                <a:moveTo>
                  <a:pt x="5355" y="0"/>
                </a:moveTo>
                <a:lnTo>
                  <a:pt x="0" y="10168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76912" y="309372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5">
                <a:moveTo>
                  <a:pt x="0" y="7763"/>
                </a:moveTo>
                <a:lnTo>
                  <a:pt x="50278" y="6155"/>
                </a:lnTo>
                <a:lnTo>
                  <a:pt x="100561" y="4578"/>
                </a:lnTo>
                <a:lnTo>
                  <a:pt x="150849" y="3029"/>
                </a:lnTo>
                <a:lnTo>
                  <a:pt x="201141" y="1504"/>
                </a:lnTo>
                <a:lnTo>
                  <a:pt x="251437" y="0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22594" y="311259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3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72695" y="3101484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25649" y="3101484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251263" y="0"/>
                </a:moveTo>
                <a:lnTo>
                  <a:pt x="200997" y="1640"/>
                </a:lnTo>
                <a:lnTo>
                  <a:pt x="150736" y="3319"/>
                </a:lnTo>
                <a:lnTo>
                  <a:pt x="100482" y="5039"/>
                </a:lnTo>
                <a:lnTo>
                  <a:pt x="50236" y="6804"/>
                </a:lnTo>
                <a:lnTo>
                  <a:pt x="0" y="8616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22594" y="311010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054" y="0"/>
                </a:moveTo>
                <a:lnTo>
                  <a:pt x="1805" y="4188"/>
                </a:lnTo>
                <a:lnTo>
                  <a:pt x="741" y="8655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2594" y="3113349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4">
                <a:moveTo>
                  <a:pt x="0" y="10349"/>
                </a:moveTo>
                <a:lnTo>
                  <a:pt x="50021" y="8217"/>
                </a:lnTo>
                <a:lnTo>
                  <a:pt x="100041" y="6119"/>
                </a:lnTo>
                <a:lnTo>
                  <a:pt x="150060" y="4052"/>
                </a:lnTo>
                <a:lnTo>
                  <a:pt x="200080" y="2013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72493" y="3122529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22594" y="311010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0" y="13596"/>
                </a:moveTo>
                <a:lnTo>
                  <a:pt x="741" y="8655"/>
                </a:lnTo>
                <a:lnTo>
                  <a:pt x="1805" y="4188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74632" y="3110101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251016" y="0"/>
                </a:moveTo>
                <a:lnTo>
                  <a:pt x="200791" y="1863"/>
                </a:lnTo>
                <a:lnTo>
                  <a:pt x="150575" y="3780"/>
                </a:lnTo>
                <a:lnTo>
                  <a:pt x="100370" y="5755"/>
                </a:lnTo>
                <a:lnTo>
                  <a:pt x="50178" y="7791"/>
                </a:lnTo>
                <a:lnTo>
                  <a:pt x="0" y="9892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72493" y="3119993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3" y="4837"/>
                </a:lnTo>
                <a:lnTo>
                  <a:pt x="605" y="9804"/>
                </a:lnTo>
                <a:lnTo>
                  <a:pt x="0" y="14963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72493" y="3123698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30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399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25649" y="310070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8" y="0"/>
                </a:lnTo>
              </a:path>
            </a:pathLst>
          </a:custGeom>
          <a:ln w="18785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6912" y="309131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4">
                <a:moveTo>
                  <a:pt x="0" y="10168"/>
                </a:moveTo>
                <a:lnTo>
                  <a:pt x="5355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29804" y="309131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63" y="0"/>
                </a:moveTo>
                <a:lnTo>
                  <a:pt x="201972" y="1313"/>
                </a:lnTo>
                <a:lnTo>
                  <a:pt x="151481" y="2652"/>
                </a:lnTo>
                <a:lnTo>
                  <a:pt x="100989" y="4018"/>
                </a:lnTo>
                <a:lnTo>
                  <a:pt x="50495" y="5414"/>
                </a:lnTo>
                <a:lnTo>
                  <a:pt x="0" y="6841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25649" y="309815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155" y="0"/>
                </a:moveTo>
                <a:lnTo>
                  <a:pt x="0" y="1194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25649" y="3101484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0" y="8616"/>
                </a:moveTo>
                <a:lnTo>
                  <a:pt x="50236" y="6804"/>
                </a:lnTo>
                <a:lnTo>
                  <a:pt x="100482" y="5039"/>
                </a:lnTo>
                <a:lnTo>
                  <a:pt x="150736" y="3319"/>
                </a:lnTo>
                <a:lnTo>
                  <a:pt x="200997" y="1640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74632" y="31090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2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25649" y="309815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44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377304" y="3098157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5">
                <a:moveTo>
                  <a:pt x="252500" y="0"/>
                </a:moveTo>
                <a:lnTo>
                  <a:pt x="202002" y="1460"/>
                </a:lnTo>
                <a:lnTo>
                  <a:pt x="151503" y="2955"/>
                </a:lnTo>
                <a:lnTo>
                  <a:pt x="101004" y="4487"/>
                </a:lnTo>
                <a:lnTo>
                  <a:pt x="50503" y="6058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74632" y="310582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5">
                <a:moveTo>
                  <a:pt x="2672" y="0"/>
                </a:moveTo>
                <a:lnTo>
                  <a:pt x="1706" y="4626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74632" y="3110101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0" y="9892"/>
                </a:moveTo>
                <a:lnTo>
                  <a:pt x="50178" y="7791"/>
                </a:lnTo>
                <a:lnTo>
                  <a:pt x="100370" y="5755"/>
                </a:lnTo>
                <a:lnTo>
                  <a:pt x="150575" y="3780"/>
                </a:lnTo>
                <a:lnTo>
                  <a:pt x="200791" y="1863"/>
                </a:lnTo>
                <a:lnTo>
                  <a:pt x="251016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34680" y="307846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1313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87094" y="30718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125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41247" y="307189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253241" y="0"/>
                </a:moveTo>
                <a:lnTo>
                  <a:pt x="202597" y="950"/>
                </a:lnTo>
                <a:lnTo>
                  <a:pt x="151953" y="1901"/>
                </a:lnTo>
                <a:lnTo>
                  <a:pt x="101307" y="2854"/>
                </a:lnTo>
                <a:lnTo>
                  <a:pt x="50656" y="3810"/>
                </a:lnTo>
                <a:lnTo>
                  <a:pt x="0" y="477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34680" y="307666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567" y="0"/>
                </a:moveTo>
                <a:lnTo>
                  <a:pt x="0" y="8362"/>
                </a:lnTo>
              </a:path>
            </a:pathLst>
          </a:custGeom>
          <a:ln w="25399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34680" y="307902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7"/>
                </a:moveTo>
                <a:lnTo>
                  <a:pt x="50483" y="4791"/>
                </a:lnTo>
                <a:lnTo>
                  <a:pt x="100965" y="3585"/>
                </a:lnTo>
                <a:lnTo>
                  <a:pt x="151448" y="2386"/>
                </a:lnTo>
                <a:lnTo>
                  <a:pt x="201931" y="1192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82267" y="308399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34680" y="307666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0" y="8362"/>
                </a:moveTo>
                <a:lnTo>
                  <a:pt x="6567" y="0"/>
                </a:lnTo>
              </a:path>
            </a:pathLst>
          </a:custGeom>
          <a:ln w="25399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87881" y="307666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253366" y="0"/>
                </a:moveTo>
                <a:lnTo>
                  <a:pt x="202709" y="963"/>
                </a:lnTo>
                <a:lnTo>
                  <a:pt x="152046" y="1932"/>
                </a:lnTo>
                <a:lnTo>
                  <a:pt x="101374" y="2907"/>
                </a:lnTo>
                <a:lnTo>
                  <a:pt x="50692" y="3889"/>
                </a:lnTo>
                <a:lnTo>
                  <a:pt x="0" y="488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82267" y="308154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613" y="0"/>
                </a:moveTo>
                <a:lnTo>
                  <a:pt x="0" y="9767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82267" y="308503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82" y="4992"/>
                </a:lnTo>
                <a:lnTo>
                  <a:pt x="100965" y="3720"/>
                </a:lnTo>
                <a:lnTo>
                  <a:pt x="151447" y="2465"/>
                </a:lnTo>
                <a:lnTo>
                  <a:pt x="201930" y="1226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41247" y="3070762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9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94489" y="306485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47479" y="3064857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5"/>
                </a:lnTo>
                <a:lnTo>
                  <a:pt x="152692" y="1152"/>
                </a:lnTo>
                <a:lnTo>
                  <a:pt x="101795" y="1733"/>
                </a:lnTo>
                <a:lnTo>
                  <a:pt x="50898" y="2320"/>
                </a:lnTo>
                <a:lnTo>
                  <a:pt x="0" y="2913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41247" y="306777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6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41247" y="307189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0" y="4770"/>
                </a:moveTo>
                <a:lnTo>
                  <a:pt x="50656" y="3810"/>
                </a:lnTo>
                <a:lnTo>
                  <a:pt x="101307" y="2854"/>
                </a:lnTo>
                <a:lnTo>
                  <a:pt x="151953" y="1901"/>
                </a:lnTo>
                <a:lnTo>
                  <a:pt x="202597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87881" y="3074659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76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41247" y="306777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6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92939" y="3067771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39" y="0"/>
                </a:moveTo>
                <a:lnTo>
                  <a:pt x="203640" y="599"/>
                </a:lnTo>
                <a:lnTo>
                  <a:pt x="152736" y="1210"/>
                </a:lnTo>
                <a:lnTo>
                  <a:pt x="101829" y="1832"/>
                </a:lnTo>
                <a:lnTo>
                  <a:pt x="50917" y="2468"/>
                </a:lnTo>
                <a:lnTo>
                  <a:pt x="0" y="3117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87881" y="307088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5058" y="0"/>
                </a:moveTo>
                <a:lnTo>
                  <a:pt x="0" y="10659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87881" y="307666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0" y="4880"/>
                </a:moveTo>
                <a:lnTo>
                  <a:pt x="50692" y="3889"/>
                </a:lnTo>
                <a:lnTo>
                  <a:pt x="101374" y="2907"/>
                </a:lnTo>
                <a:lnTo>
                  <a:pt x="152046" y="1932"/>
                </a:lnTo>
                <a:lnTo>
                  <a:pt x="202709" y="963"/>
                </a:lnTo>
                <a:lnTo>
                  <a:pt x="253366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29804" y="3089852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09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82267" y="308154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67"/>
                </a:moveTo>
                <a:lnTo>
                  <a:pt x="5613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34280" y="308154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601" y="0"/>
                </a:moveTo>
                <a:lnTo>
                  <a:pt x="202904" y="1002"/>
                </a:lnTo>
                <a:lnTo>
                  <a:pt x="152196" y="2013"/>
                </a:lnTo>
                <a:lnTo>
                  <a:pt x="101476" y="3036"/>
                </a:lnTo>
                <a:lnTo>
                  <a:pt x="50744" y="4071"/>
                </a:lnTo>
                <a:lnTo>
                  <a:pt x="0" y="5121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29804" y="3086670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475" y="0"/>
                </a:moveTo>
                <a:lnTo>
                  <a:pt x="0" y="11487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29804" y="309131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95" y="5414"/>
                </a:lnTo>
                <a:lnTo>
                  <a:pt x="100989" y="4018"/>
                </a:lnTo>
                <a:lnTo>
                  <a:pt x="151481" y="2652"/>
                </a:lnTo>
                <a:lnTo>
                  <a:pt x="201972" y="1313"/>
                </a:lnTo>
                <a:lnTo>
                  <a:pt x="252463" y="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77304" y="309624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5" y="0"/>
                </a:lnTo>
              </a:path>
            </a:pathLst>
          </a:custGeom>
          <a:ln w="19157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29804" y="3086670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11487"/>
                </a:moveTo>
                <a:lnTo>
                  <a:pt x="4475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80296" y="3086670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983" y="0"/>
                </a:moveTo>
                <a:lnTo>
                  <a:pt x="203219" y="1061"/>
                </a:lnTo>
                <a:lnTo>
                  <a:pt x="152439" y="2138"/>
                </a:lnTo>
                <a:lnTo>
                  <a:pt x="101643" y="3232"/>
                </a:lnTo>
                <a:lnTo>
                  <a:pt x="50830" y="4343"/>
                </a:lnTo>
                <a:lnTo>
                  <a:pt x="0" y="5473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77304" y="309214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2992" y="0"/>
                </a:moveTo>
                <a:lnTo>
                  <a:pt x="1965" y="4516"/>
                </a:lnTo>
                <a:lnTo>
                  <a:pt x="951" y="9062"/>
                </a:lnTo>
                <a:lnTo>
                  <a:pt x="0" y="13684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77304" y="3098157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5">
                <a:moveTo>
                  <a:pt x="0" y="7670"/>
                </a:moveTo>
                <a:lnTo>
                  <a:pt x="50503" y="6058"/>
                </a:lnTo>
                <a:lnTo>
                  <a:pt x="101004" y="4487"/>
                </a:lnTo>
                <a:lnTo>
                  <a:pt x="151503" y="2955"/>
                </a:lnTo>
                <a:lnTo>
                  <a:pt x="202002" y="1460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34280" y="30787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9" y="0"/>
                </a:lnTo>
              </a:path>
            </a:pathLst>
          </a:custGeom>
          <a:ln w="15781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87881" y="307088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0" y="10659"/>
                </a:moveTo>
                <a:lnTo>
                  <a:pt x="5058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38275" y="3070889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4" y="0"/>
                </a:moveTo>
                <a:lnTo>
                  <a:pt x="203741" y="669"/>
                </a:lnTo>
                <a:lnTo>
                  <a:pt x="152815" y="1356"/>
                </a:lnTo>
                <a:lnTo>
                  <a:pt x="101883" y="2063"/>
                </a:lnTo>
                <a:lnTo>
                  <a:pt x="50945" y="2792"/>
                </a:lnTo>
                <a:lnTo>
                  <a:pt x="0" y="3544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34280" y="307443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5" y="0"/>
                </a:moveTo>
                <a:lnTo>
                  <a:pt x="0" y="12236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34280" y="308154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121"/>
                </a:moveTo>
                <a:lnTo>
                  <a:pt x="50744" y="4071"/>
                </a:lnTo>
                <a:lnTo>
                  <a:pt x="101476" y="3036"/>
                </a:lnTo>
                <a:lnTo>
                  <a:pt x="152196" y="2013"/>
                </a:lnTo>
                <a:lnTo>
                  <a:pt x="202904" y="1002"/>
                </a:lnTo>
                <a:lnTo>
                  <a:pt x="253601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80296" y="3083288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8" y="0"/>
                </a:lnTo>
              </a:path>
            </a:pathLst>
          </a:custGeom>
          <a:ln w="17710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34280" y="307443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6"/>
                </a:moveTo>
                <a:lnTo>
                  <a:pt x="3995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83437" y="3074433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4">
                <a:moveTo>
                  <a:pt x="254838" y="0"/>
                </a:moveTo>
                <a:lnTo>
                  <a:pt x="203884" y="777"/>
                </a:lnTo>
                <a:lnTo>
                  <a:pt x="152924" y="1580"/>
                </a:lnTo>
                <a:lnTo>
                  <a:pt x="101958" y="2411"/>
                </a:lnTo>
                <a:lnTo>
                  <a:pt x="50983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80296" y="307860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140" y="0"/>
                </a:moveTo>
                <a:lnTo>
                  <a:pt x="2090" y="4522"/>
                </a:lnTo>
                <a:lnTo>
                  <a:pt x="1038" y="9019"/>
                </a:lnTo>
                <a:lnTo>
                  <a:pt x="0" y="1354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80296" y="3086670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473"/>
                </a:moveTo>
                <a:lnTo>
                  <a:pt x="50830" y="4343"/>
                </a:lnTo>
                <a:lnTo>
                  <a:pt x="101643" y="3232"/>
                </a:lnTo>
                <a:lnTo>
                  <a:pt x="152439" y="2138"/>
                </a:lnTo>
                <a:lnTo>
                  <a:pt x="203219" y="1061"/>
                </a:lnTo>
                <a:lnTo>
                  <a:pt x="253983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33591" y="3140819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4165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34617" y="3134956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6" y="0"/>
                </a:moveTo>
                <a:lnTo>
                  <a:pt x="688687" y="2324"/>
                </a:lnTo>
                <a:lnTo>
                  <a:pt x="639494" y="4649"/>
                </a:lnTo>
                <a:lnTo>
                  <a:pt x="590298" y="6973"/>
                </a:lnTo>
                <a:lnTo>
                  <a:pt x="541100" y="9297"/>
                </a:lnTo>
                <a:lnTo>
                  <a:pt x="491901" y="11622"/>
                </a:lnTo>
                <a:lnTo>
                  <a:pt x="442700" y="13946"/>
                </a:lnTo>
                <a:lnTo>
                  <a:pt x="393500" y="16269"/>
                </a:lnTo>
                <a:lnTo>
                  <a:pt x="344301" y="18593"/>
                </a:lnTo>
                <a:lnTo>
                  <a:pt x="295104" y="20917"/>
                </a:lnTo>
                <a:lnTo>
                  <a:pt x="245909" y="23240"/>
                </a:lnTo>
                <a:lnTo>
                  <a:pt x="196717" y="25564"/>
                </a:lnTo>
                <a:lnTo>
                  <a:pt x="147530" y="27887"/>
                </a:lnTo>
                <a:lnTo>
                  <a:pt x="98347" y="30210"/>
                </a:lnTo>
                <a:lnTo>
                  <a:pt x="49170" y="32534"/>
                </a:lnTo>
                <a:lnTo>
                  <a:pt x="0" y="3485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33591" y="3150212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1026" y="19602"/>
                </a:moveTo>
                <a:lnTo>
                  <a:pt x="568" y="12909"/>
                </a:lnTo>
                <a:lnTo>
                  <a:pt x="247" y="6402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33591" y="3119993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80">
                <a:moveTo>
                  <a:pt x="0" y="30218"/>
                </a:moveTo>
                <a:lnTo>
                  <a:pt x="49328" y="28120"/>
                </a:lnTo>
                <a:lnTo>
                  <a:pt x="98685" y="26055"/>
                </a:lnTo>
                <a:lnTo>
                  <a:pt x="148066" y="24020"/>
                </a:lnTo>
                <a:lnTo>
                  <a:pt x="197468" y="22008"/>
                </a:lnTo>
                <a:lnTo>
                  <a:pt x="246886" y="20015"/>
                </a:lnTo>
                <a:lnTo>
                  <a:pt x="296316" y="18035"/>
                </a:lnTo>
                <a:lnTo>
                  <a:pt x="345753" y="16064"/>
                </a:lnTo>
                <a:lnTo>
                  <a:pt x="395195" y="14097"/>
                </a:lnTo>
                <a:lnTo>
                  <a:pt x="444636" y="12128"/>
                </a:lnTo>
                <a:lnTo>
                  <a:pt x="494072" y="10153"/>
                </a:lnTo>
                <a:lnTo>
                  <a:pt x="543500" y="8166"/>
                </a:lnTo>
                <a:lnTo>
                  <a:pt x="592915" y="6162"/>
                </a:lnTo>
                <a:lnTo>
                  <a:pt x="642312" y="4136"/>
                </a:lnTo>
                <a:lnTo>
                  <a:pt x="691689" y="2084"/>
                </a:lnTo>
                <a:lnTo>
                  <a:pt x="741041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72493" y="3119993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3" y="4837"/>
                </a:lnTo>
                <a:lnTo>
                  <a:pt x="605" y="9804"/>
                </a:lnTo>
                <a:lnTo>
                  <a:pt x="0" y="14963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32998" y="3128020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6" y="0"/>
                </a:lnTo>
              </a:path>
            </a:pathLst>
          </a:custGeom>
          <a:ln w="44383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33591" y="3119993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80">
                <a:moveTo>
                  <a:pt x="741041" y="0"/>
                </a:moveTo>
                <a:lnTo>
                  <a:pt x="691689" y="2084"/>
                </a:lnTo>
                <a:lnTo>
                  <a:pt x="642312" y="4136"/>
                </a:lnTo>
                <a:lnTo>
                  <a:pt x="592915" y="6162"/>
                </a:lnTo>
                <a:lnTo>
                  <a:pt x="543500" y="8166"/>
                </a:lnTo>
                <a:lnTo>
                  <a:pt x="494072" y="10153"/>
                </a:lnTo>
                <a:lnTo>
                  <a:pt x="444636" y="12128"/>
                </a:lnTo>
                <a:lnTo>
                  <a:pt x="395195" y="14097"/>
                </a:lnTo>
                <a:lnTo>
                  <a:pt x="345753" y="16064"/>
                </a:lnTo>
                <a:lnTo>
                  <a:pt x="296316" y="18035"/>
                </a:lnTo>
                <a:lnTo>
                  <a:pt x="246886" y="20015"/>
                </a:lnTo>
                <a:lnTo>
                  <a:pt x="197468" y="22008"/>
                </a:lnTo>
                <a:lnTo>
                  <a:pt x="148066" y="24020"/>
                </a:lnTo>
                <a:lnTo>
                  <a:pt x="98685" y="26055"/>
                </a:lnTo>
                <a:lnTo>
                  <a:pt x="49328" y="28120"/>
                </a:lnTo>
                <a:lnTo>
                  <a:pt x="0" y="3021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32998" y="3131239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72"/>
                </a:moveTo>
                <a:lnTo>
                  <a:pt x="345" y="12569"/>
                </a:lnTo>
                <a:lnTo>
                  <a:pt x="160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32998" y="3105828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0" y="25411"/>
                </a:moveTo>
                <a:lnTo>
                  <a:pt x="49627" y="23740"/>
                </a:lnTo>
                <a:lnTo>
                  <a:pt x="99246" y="22052"/>
                </a:lnTo>
                <a:lnTo>
                  <a:pt x="148858" y="20351"/>
                </a:lnTo>
                <a:lnTo>
                  <a:pt x="198466" y="18640"/>
                </a:lnTo>
                <a:lnTo>
                  <a:pt x="248070" y="16921"/>
                </a:lnTo>
                <a:lnTo>
                  <a:pt x="297673" y="15198"/>
                </a:lnTo>
                <a:lnTo>
                  <a:pt x="347276" y="13474"/>
                </a:lnTo>
                <a:lnTo>
                  <a:pt x="396881" y="11751"/>
                </a:lnTo>
                <a:lnTo>
                  <a:pt x="446489" y="10033"/>
                </a:lnTo>
                <a:lnTo>
                  <a:pt x="496102" y="8323"/>
                </a:lnTo>
                <a:lnTo>
                  <a:pt x="545723" y="6624"/>
                </a:lnTo>
                <a:lnTo>
                  <a:pt x="595352" y="4940"/>
                </a:lnTo>
                <a:lnTo>
                  <a:pt x="644991" y="3272"/>
                </a:lnTo>
                <a:lnTo>
                  <a:pt x="694641" y="1624"/>
                </a:lnTo>
                <a:lnTo>
                  <a:pt x="744306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74632" y="310582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5">
                <a:moveTo>
                  <a:pt x="2672" y="0"/>
                </a:moveTo>
                <a:lnTo>
                  <a:pt x="1706" y="4626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32515" y="3111691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81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32998" y="3105828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744306" y="0"/>
                </a:moveTo>
                <a:lnTo>
                  <a:pt x="694641" y="1624"/>
                </a:lnTo>
                <a:lnTo>
                  <a:pt x="644991" y="3272"/>
                </a:lnTo>
                <a:lnTo>
                  <a:pt x="595352" y="4940"/>
                </a:lnTo>
                <a:lnTo>
                  <a:pt x="545723" y="6624"/>
                </a:lnTo>
                <a:lnTo>
                  <a:pt x="496102" y="8323"/>
                </a:lnTo>
                <a:lnTo>
                  <a:pt x="446489" y="10033"/>
                </a:lnTo>
                <a:lnTo>
                  <a:pt x="396881" y="11751"/>
                </a:lnTo>
                <a:lnTo>
                  <a:pt x="347276" y="13474"/>
                </a:lnTo>
                <a:lnTo>
                  <a:pt x="297673" y="15198"/>
                </a:lnTo>
                <a:lnTo>
                  <a:pt x="248070" y="16921"/>
                </a:lnTo>
                <a:lnTo>
                  <a:pt x="198466" y="18640"/>
                </a:lnTo>
                <a:lnTo>
                  <a:pt x="148858" y="20351"/>
                </a:lnTo>
                <a:lnTo>
                  <a:pt x="99246" y="22052"/>
                </a:lnTo>
                <a:lnTo>
                  <a:pt x="49627" y="23740"/>
                </a:lnTo>
                <a:lnTo>
                  <a:pt x="0" y="25411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32515" y="3112415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23"/>
                </a:moveTo>
                <a:lnTo>
                  <a:pt x="334" y="12551"/>
                </a:lnTo>
                <a:lnTo>
                  <a:pt x="185" y="6303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32515" y="3092144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19">
                <a:moveTo>
                  <a:pt x="0" y="20271"/>
                </a:moveTo>
                <a:lnTo>
                  <a:pt x="49928" y="19032"/>
                </a:lnTo>
                <a:lnTo>
                  <a:pt x="99817" y="17733"/>
                </a:lnTo>
                <a:lnTo>
                  <a:pt x="149673" y="16385"/>
                </a:lnTo>
                <a:lnTo>
                  <a:pt x="199502" y="14997"/>
                </a:lnTo>
                <a:lnTo>
                  <a:pt x="249312" y="13581"/>
                </a:lnTo>
                <a:lnTo>
                  <a:pt x="299108" y="12144"/>
                </a:lnTo>
                <a:lnTo>
                  <a:pt x="348898" y="10699"/>
                </a:lnTo>
                <a:lnTo>
                  <a:pt x="398688" y="9254"/>
                </a:lnTo>
                <a:lnTo>
                  <a:pt x="448485" y="7819"/>
                </a:lnTo>
                <a:lnTo>
                  <a:pt x="498295" y="6406"/>
                </a:lnTo>
                <a:lnTo>
                  <a:pt x="548125" y="5023"/>
                </a:lnTo>
                <a:lnTo>
                  <a:pt x="597982" y="3681"/>
                </a:lnTo>
                <a:lnTo>
                  <a:pt x="647873" y="2390"/>
                </a:lnTo>
                <a:lnTo>
                  <a:pt x="697803" y="1159"/>
                </a:lnTo>
                <a:lnTo>
                  <a:pt x="747781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77304" y="309214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2992" y="0"/>
                </a:moveTo>
                <a:lnTo>
                  <a:pt x="1965" y="4516"/>
                </a:lnTo>
                <a:lnTo>
                  <a:pt x="951" y="9062"/>
                </a:lnTo>
                <a:lnTo>
                  <a:pt x="0" y="13684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31797" y="3095509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9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32515" y="3092144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19">
                <a:moveTo>
                  <a:pt x="747781" y="0"/>
                </a:moveTo>
                <a:lnTo>
                  <a:pt x="697803" y="1159"/>
                </a:lnTo>
                <a:lnTo>
                  <a:pt x="647873" y="2390"/>
                </a:lnTo>
                <a:lnTo>
                  <a:pt x="597982" y="3681"/>
                </a:lnTo>
                <a:lnTo>
                  <a:pt x="548125" y="5023"/>
                </a:lnTo>
                <a:lnTo>
                  <a:pt x="498295" y="6406"/>
                </a:lnTo>
                <a:lnTo>
                  <a:pt x="448485" y="7819"/>
                </a:lnTo>
                <a:lnTo>
                  <a:pt x="398688" y="9254"/>
                </a:lnTo>
                <a:lnTo>
                  <a:pt x="348898" y="10699"/>
                </a:lnTo>
                <a:lnTo>
                  <a:pt x="299108" y="12144"/>
                </a:lnTo>
                <a:lnTo>
                  <a:pt x="249312" y="13581"/>
                </a:lnTo>
                <a:lnTo>
                  <a:pt x="199502" y="14997"/>
                </a:lnTo>
                <a:lnTo>
                  <a:pt x="149673" y="16385"/>
                </a:lnTo>
                <a:lnTo>
                  <a:pt x="99817" y="17733"/>
                </a:lnTo>
                <a:lnTo>
                  <a:pt x="49928" y="19032"/>
                </a:lnTo>
                <a:lnTo>
                  <a:pt x="0" y="20271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31797" y="3093283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7" y="19132"/>
                </a:moveTo>
                <a:lnTo>
                  <a:pt x="544" y="12835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31797" y="3078603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0" y="14679"/>
                </a:moveTo>
                <a:lnTo>
                  <a:pt x="50095" y="13676"/>
                </a:lnTo>
                <a:lnTo>
                  <a:pt x="100189" y="12670"/>
                </a:lnTo>
                <a:lnTo>
                  <a:pt x="150281" y="11662"/>
                </a:lnTo>
                <a:lnTo>
                  <a:pt x="200373" y="10655"/>
                </a:lnTo>
                <a:lnTo>
                  <a:pt x="250466" y="9648"/>
                </a:lnTo>
                <a:lnTo>
                  <a:pt x="300561" y="8645"/>
                </a:lnTo>
                <a:lnTo>
                  <a:pt x="350658" y="7646"/>
                </a:lnTo>
                <a:lnTo>
                  <a:pt x="400759" y="6653"/>
                </a:lnTo>
                <a:lnTo>
                  <a:pt x="450864" y="5668"/>
                </a:lnTo>
                <a:lnTo>
                  <a:pt x="500975" y="4692"/>
                </a:lnTo>
                <a:lnTo>
                  <a:pt x="551091" y="3726"/>
                </a:lnTo>
                <a:lnTo>
                  <a:pt x="601215" y="2773"/>
                </a:lnTo>
                <a:lnTo>
                  <a:pt x="651347" y="1833"/>
                </a:lnTo>
                <a:lnTo>
                  <a:pt x="701488" y="908"/>
                </a:lnTo>
                <a:lnTo>
                  <a:pt x="751639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80296" y="307860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140" y="0"/>
                </a:moveTo>
                <a:lnTo>
                  <a:pt x="2090" y="4522"/>
                </a:lnTo>
                <a:lnTo>
                  <a:pt x="1038" y="9019"/>
                </a:lnTo>
                <a:lnTo>
                  <a:pt x="0" y="1354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23311" y="3150212"/>
            <a:ext cx="111760" cy="25400"/>
          </a:xfrm>
          <a:custGeom>
            <a:avLst/>
            <a:gdLst/>
            <a:ahLst/>
            <a:cxnLst/>
            <a:rect l="l" t="t" r="r" b="b"/>
            <a:pathLst>
              <a:path w="111760" h="25400">
                <a:moveTo>
                  <a:pt x="110279" y="0"/>
                </a:moveTo>
                <a:lnTo>
                  <a:pt x="0" y="4607"/>
                </a:lnTo>
                <a:lnTo>
                  <a:pt x="877" y="17981"/>
                </a:lnTo>
                <a:lnTo>
                  <a:pt x="1397" y="24780"/>
                </a:lnTo>
                <a:lnTo>
                  <a:pt x="111305" y="19602"/>
                </a:lnTo>
                <a:lnTo>
                  <a:pt x="110848" y="12909"/>
                </a:lnTo>
                <a:lnTo>
                  <a:pt x="110526" y="6402"/>
                </a:lnTo>
                <a:lnTo>
                  <a:pt x="110279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24709" y="3169814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4">
                <a:moveTo>
                  <a:pt x="109908" y="0"/>
                </a:moveTo>
                <a:lnTo>
                  <a:pt x="82435" y="1294"/>
                </a:lnTo>
                <a:lnTo>
                  <a:pt x="54958" y="2588"/>
                </a:lnTo>
                <a:lnTo>
                  <a:pt x="27480" y="3883"/>
                </a:lnTo>
                <a:lnTo>
                  <a:pt x="0" y="517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23311" y="315481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1397" y="20172"/>
                </a:moveTo>
                <a:lnTo>
                  <a:pt x="877" y="13374"/>
                </a:lnTo>
                <a:lnTo>
                  <a:pt x="420" y="6662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23311" y="3150212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0" y="4607"/>
                </a:moveTo>
                <a:lnTo>
                  <a:pt x="27579" y="3474"/>
                </a:lnTo>
                <a:lnTo>
                  <a:pt x="55153" y="2329"/>
                </a:lnTo>
                <a:lnTo>
                  <a:pt x="82720" y="1171"/>
                </a:lnTo>
                <a:lnTo>
                  <a:pt x="110279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33591" y="3150212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0" y="0"/>
                </a:moveTo>
                <a:lnTo>
                  <a:pt x="247" y="6402"/>
                </a:lnTo>
                <a:lnTo>
                  <a:pt x="568" y="12909"/>
                </a:lnTo>
                <a:lnTo>
                  <a:pt x="1026" y="19602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22137" y="3131239"/>
            <a:ext cx="111760" cy="24130"/>
          </a:xfrm>
          <a:custGeom>
            <a:avLst/>
            <a:gdLst/>
            <a:ahLst/>
            <a:cxnLst/>
            <a:rect l="l" t="t" r="r" b="b"/>
            <a:pathLst>
              <a:path w="111760" h="24130">
                <a:moveTo>
                  <a:pt x="110860" y="0"/>
                </a:moveTo>
                <a:lnTo>
                  <a:pt x="0" y="3742"/>
                </a:lnTo>
                <a:lnTo>
                  <a:pt x="741" y="16924"/>
                </a:lnTo>
                <a:lnTo>
                  <a:pt x="1174" y="23580"/>
                </a:lnTo>
                <a:lnTo>
                  <a:pt x="111453" y="18972"/>
                </a:lnTo>
                <a:lnTo>
                  <a:pt x="111206" y="12569"/>
                </a:lnTo>
                <a:lnTo>
                  <a:pt x="11086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23311" y="3150212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110279" y="0"/>
                </a:moveTo>
                <a:lnTo>
                  <a:pt x="82720" y="1171"/>
                </a:lnTo>
                <a:lnTo>
                  <a:pt x="55153" y="2329"/>
                </a:lnTo>
                <a:lnTo>
                  <a:pt x="27579" y="3474"/>
                </a:lnTo>
                <a:lnTo>
                  <a:pt x="0" y="4607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22137" y="3134982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1174" y="19837"/>
                </a:moveTo>
                <a:lnTo>
                  <a:pt x="741" y="13181"/>
                </a:lnTo>
                <a:lnTo>
                  <a:pt x="370" y="6581"/>
                </a:lnTo>
                <a:lnTo>
                  <a:pt x="0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22137" y="3131239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0" y="3742"/>
                </a:moveTo>
                <a:lnTo>
                  <a:pt x="27712" y="2801"/>
                </a:lnTo>
                <a:lnTo>
                  <a:pt x="55425" y="1861"/>
                </a:lnTo>
                <a:lnTo>
                  <a:pt x="83141" y="927"/>
                </a:lnTo>
                <a:lnTo>
                  <a:pt x="11086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32998" y="3131239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60" y="6272"/>
                </a:lnTo>
                <a:lnTo>
                  <a:pt x="345" y="12569"/>
                </a:lnTo>
                <a:lnTo>
                  <a:pt x="593" y="18972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12933" y="3154819"/>
            <a:ext cx="112395" cy="25400"/>
          </a:xfrm>
          <a:custGeom>
            <a:avLst/>
            <a:gdLst/>
            <a:ahLst/>
            <a:cxnLst/>
            <a:rect l="l" t="t" r="r" b="b"/>
            <a:pathLst>
              <a:path w="112395" h="25400">
                <a:moveTo>
                  <a:pt x="110378" y="0"/>
                </a:moveTo>
                <a:lnTo>
                  <a:pt x="0" y="4479"/>
                </a:lnTo>
                <a:lnTo>
                  <a:pt x="568" y="11370"/>
                </a:lnTo>
                <a:lnTo>
                  <a:pt x="1186" y="18310"/>
                </a:lnTo>
                <a:lnTo>
                  <a:pt x="1866" y="25356"/>
                </a:lnTo>
                <a:lnTo>
                  <a:pt x="111775" y="20172"/>
                </a:lnTo>
                <a:lnTo>
                  <a:pt x="111255" y="13374"/>
                </a:lnTo>
                <a:lnTo>
                  <a:pt x="110798" y="6662"/>
                </a:lnTo>
                <a:lnTo>
                  <a:pt x="110378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14800" y="3174992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4">
                <a:moveTo>
                  <a:pt x="109908" y="0"/>
                </a:moveTo>
                <a:lnTo>
                  <a:pt x="82435" y="1295"/>
                </a:lnTo>
                <a:lnTo>
                  <a:pt x="54958" y="2592"/>
                </a:lnTo>
                <a:lnTo>
                  <a:pt x="27480" y="3888"/>
                </a:lnTo>
                <a:lnTo>
                  <a:pt x="0" y="518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12933" y="3159299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1866" y="20877"/>
                </a:moveTo>
                <a:lnTo>
                  <a:pt x="1186" y="13831"/>
                </a:lnTo>
                <a:lnTo>
                  <a:pt x="568" y="6891"/>
                </a:lnTo>
                <a:lnTo>
                  <a:pt x="0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12933" y="3154819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0" y="4479"/>
                </a:moveTo>
                <a:lnTo>
                  <a:pt x="27598" y="3365"/>
                </a:lnTo>
                <a:lnTo>
                  <a:pt x="55193" y="2249"/>
                </a:lnTo>
                <a:lnTo>
                  <a:pt x="82786" y="1128"/>
                </a:lnTo>
                <a:lnTo>
                  <a:pt x="110378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23311" y="315481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420" y="6662"/>
                </a:lnTo>
                <a:lnTo>
                  <a:pt x="877" y="13374"/>
                </a:lnTo>
                <a:lnTo>
                  <a:pt x="1397" y="20172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11289" y="3134982"/>
            <a:ext cx="112395" cy="24765"/>
          </a:xfrm>
          <a:custGeom>
            <a:avLst/>
            <a:gdLst/>
            <a:ahLst/>
            <a:cxnLst/>
            <a:rect l="l" t="t" r="r" b="b"/>
            <a:pathLst>
              <a:path w="112395" h="24764">
                <a:moveTo>
                  <a:pt x="110848" y="0"/>
                </a:moveTo>
                <a:lnTo>
                  <a:pt x="0" y="3779"/>
                </a:lnTo>
                <a:lnTo>
                  <a:pt x="1062" y="17432"/>
                </a:lnTo>
                <a:lnTo>
                  <a:pt x="1644" y="24316"/>
                </a:lnTo>
                <a:lnTo>
                  <a:pt x="112022" y="19837"/>
                </a:lnTo>
                <a:lnTo>
                  <a:pt x="111589" y="13181"/>
                </a:lnTo>
                <a:lnTo>
                  <a:pt x="110848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12933" y="3154819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110378" y="0"/>
                </a:moveTo>
                <a:lnTo>
                  <a:pt x="82786" y="1128"/>
                </a:lnTo>
                <a:lnTo>
                  <a:pt x="55193" y="2249"/>
                </a:lnTo>
                <a:lnTo>
                  <a:pt x="27598" y="3365"/>
                </a:lnTo>
                <a:lnTo>
                  <a:pt x="0" y="4479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11289" y="3138761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1644" y="20537"/>
                </a:moveTo>
                <a:lnTo>
                  <a:pt x="1062" y="13652"/>
                </a:lnTo>
                <a:lnTo>
                  <a:pt x="530" y="6822"/>
                </a:lnTo>
                <a:lnTo>
                  <a:pt x="0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11289" y="3134982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0" y="3779"/>
                </a:moveTo>
                <a:lnTo>
                  <a:pt x="27712" y="2835"/>
                </a:lnTo>
                <a:lnTo>
                  <a:pt x="55424" y="1889"/>
                </a:lnTo>
                <a:lnTo>
                  <a:pt x="83136" y="943"/>
                </a:lnTo>
                <a:lnTo>
                  <a:pt x="110848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22137" y="3134982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0" y="0"/>
                </a:moveTo>
                <a:lnTo>
                  <a:pt x="370" y="6581"/>
                </a:lnTo>
                <a:lnTo>
                  <a:pt x="741" y="13181"/>
                </a:lnTo>
                <a:lnTo>
                  <a:pt x="1174" y="19837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21048" y="3112415"/>
            <a:ext cx="112395" cy="22860"/>
          </a:xfrm>
          <a:custGeom>
            <a:avLst/>
            <a:gdLst/>
            <a:ahLst/>
            <a:cxnLst/>
            <a:rect l="l" t="t" r="r" b="b"/>
            <a:pathLst>
              <a:path w="112395" h="22860">
                <a:moveTo>
                  <a:pt x="111466" y="0"/>
                </a:moveTo>
                <a:lnTo>
                  <a:pt x="0" y="2857"/>
                </a:lnTo>
                <a:lnTo>
                  <a:pt x="1088" y="22566"/>
                </a:lnTo>
                <a:lnTo>
                  <a:pt x="111949" y="18823"/>
                </a:lnTo>
                <a:lnTo>
                  <a:pt x="111652" y="6303"/>
                </a:lnTo>
                <a:lnTo>
                  <a:pt x="111466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22137" y="3131239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110860" y="0"/>
                </a:moveTo>
                <a:lnTo>
                  <a:pt x="83141" y="927"/>
                </a:lnTo>
                <a:lnTo>
                  <a:pt x="55425" y="1861"/>
                </a:lnTo>
                <a:lnTo>
                  <a:pt x="27712" y="2801"/>
                </a:lnTo>
                <a:lnTo>
                  <a:pt x="0" y="3742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21048" y="3115273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1088" y="19709"/>
                </a:moveTo>
                <a:lnTo>
                  <a:pt x="717" y="13126"/>
                </a:lnTo>
                <a:lnTo>
                  <a:pt x="358" y="6569"/>
                </a:lnTo>
                <a:lnTo>
                  <a:pt x="0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21048" y="3112415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2857"/>
                </a:moveTo>
                <a:lnTo>
                  <a:pt x="27846" y="2117"/>
                </a:lnTo>
                <a:lnTo>
                  <a:pt x="55705" y="1391"/>
                </a:lnTo>
                <a:lnTo>
                  <a:pt x="83577" y="684"/>
                </a:lnTo>
                <a:lnTo>
                  <a:pt x="111466" y="0"/>
                </a:lnTo>
              </a:path>
            </a:pathLst>
          </a:custGeom>
          <a:ln w="25400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32515" y="3112415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85" y="6303"/>
                </a:lnTo>
                <a:lnTo>
                  <a:pt x="334" y="12551"/>
                </a:lnTo>
                <a:lnTo>
                  <a:pt x="482" y="18823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5854" y="3093283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5">
                <a:moveTo>
                  <a:pt x="55943" y="0"/>
                </a:moveTo>
                <a:lnTo>
                  <a:pt x="0" y="1106"/>
                </a:lnTo>
                <a:lnTo>
                  <a:pt x="334" y="7632"/>
                </a:lnTo>
                <a:lnTo>
                  <a:pt x="902" y="20524"/>
                </a:lnTo>
                <a:lnTo>
                  <a:pt x="56661" y="19132"/>
                </a:lnTo>
                <a:lnTo>
                  <a:pt x="56488" y="12835"/>
                </a:lnTo>
                <a:lnTo>
                  <a:pt x="56264" y="6482"/>
                </a:lnTo>
                <a:lnTo>
                  <a:pt x="55943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1797" y="3093283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7" y="19132"/>
                </a:moveTo>
                <a:lnTo>
                  <a:pt x="544" y="12835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5854" y="309328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43" y="0"/>
                </a:moveTo>
                <a:lnTo>
                  <a:pt x="41957" y="277"/>
                </a:lnTo>
                <a:lnTo>
                  <a:pt x="27972" y="553"/>
                </a:lnTo>
                <a:lnTo>
                  <a:pt x="13986" y="829"/>
                </a:lnTo>
                <a:lnTo>
                  <a:pt x="0" y="1106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5854" y="3094389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0" y="0"/>
                </a:moveTo>
                <a:lnTo>
                  <a:pt x="334" y="6526"/>
                </a:lnTo>
                <a:lnTo>
                  <a:pt x="631" y="12984"/>
                </a:lnTo>
                <a:lnTo>
                  <a:pt x="902" y="19418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6757" y="3112415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391"/>
                </a:moveTo>
                <a:lnTo>
                  <a:pt x="13932" y="1037"/>
                </a:lnTo>
                <a:lnTo>
                  <a:pt x="27869" y="686"/>
                </a:lnTo>
                <a:lnTo>
                  <a:pt x="41811" y="341"/>
                </a:lnTo>
                <a:lnTo>
                  <a:pt x="55758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19910" y="3094389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5">
                <a:moveTo>
                  <a:pt x="55943" y="0"/>
                </a:moveTo>
                <a:lnTo>
                  <a:pt x="0" y="1101"/>
                </a:lnTo>
                <a:lnTo>
                  <a:pt x="407" y="7733"/>
                </a:lnTo>
                <a:lnTo>
                  <a:pt x="1137" y="20883"/>
                </a:lnTo>
                <a:lnTo>
                  <a:pt x="56846" y="19418"/>
                </a:lnTo>
                <a:lnTo>
                  <a:pt x="56277" y="6526"/>
                </a:lnTo>
                <a:lnTo>
                  <a:pt x="55943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5854" y="3094389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902" y="19418"/>
                </a:moveTo>
                <a:lnTo>
                  <a:pt x="631" y="12984"/>
                </a:lnTo>
                <a:lnTo>
                  <a:pt x="334" y="6526"/>
                </a:lnTo>
                <a:lnTo>
                  <a:pt x="0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19910" y="309438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43" y="0"/>
                </a:moveTo>
                <a:lnTo>
                  <a:pt x="41957" y="277"/>
                </a:lnTo>
                <a:lnTo>
                  <a:pt x="27972" y="553"/>
                </a:lnTo>
                <a:lnTo>
                  <a:pt x="13986" y="827"/>
                </a:lnTo>
                <a:lnTo>
                  <a:pt x="0" y="1101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19910" y="3095490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0" y="0"/>
                </a:moveTo>
                <a:lnTo>
                  <a:pt x="407" y="6631"/>
                </a:lnTo>
                <a:lnTo>
                  <a:pt x="779" y="13214"/>
                </a:lnTo>
                <a:lnTo>
                  <a:pt x="1137" y="19782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21048" y="3113807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465"/>
                </a:moveTo>
                <a:lnTo>
                  <a:pt x="13922" y="1095"/>
                </a:lnTo>
                <a:lnTo>
                  <a:pt x="27849" y="726"/>
                </a:lnTo>
                <a:lnTo>
                  <a:pt x="41778" y="360"/>
                </a:lnTo>
                <a:lnTo>
                  <a:pt x="55708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409705" y="3115273"/>
            <a:ext cx="113030" cy="23495"/>
          </a:xfrm>
          <a:custGeom>
            <a:avLst/>
            <a:gdLst/>
            <a:ahLst/>
            <a:cxnLst/>
            <a:rect l="l" t="t" r="r" b="b"/>
            <a:pathLst>
              <a:path w="113029" h="23494">
                <a:moveTo>
                  <a:pt x="111343" y="0"/>
                </a:moveTo>
                <a:lnTo>
                  <a:pt x="0" y="3031"/>
                </a:lnTo>
                <a:lnTo>
                  <a:pt x="544" y="9866"/>
                </a:lnTo>
                <a:lnTo>
                  <a:pt x="1583" y="23488"/>
                </a:lnTo>
                <a:lnTo>
                  <a:pt x="112431" y="19709"/>
                </a:lnTo>
                <a:lnTo>
                  <a:pt x="111343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11289" y="3134982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110848" y="0"/>
                </a:moveTo>
                <a:lnTo>
                  <a:pt x="83136" y="943"/>
                </a:lnTo>
                <a:lnTo>
                  <a:pt x="55424" y="1889"/>
                </a:lnTo>
                <a:lnTo>
                  <a:pt x="27712" y="2835"/>
                </a:lnTo>
                <a:lnTo>
                  <a:pt x="0" y="3779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409705" y="3118304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1583" y="20457"/>
                </a:moveTo>
                <a:lnTo>
                  <a:pt x="1064" y="13639"/>
                </a:lnTo>
                <a:lnTo>
                  <a:pt x="544" y="6835"/>
                </a:lnTo>
                <a:lnTo>
                  <a:pt x="0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409705" y="3115273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3031"/>
                </a:moveTo>
                <a:lnTo>
                  <a:pt x="27833" y="2269"/>
                </a:lnTo>
                <a:lnTo>
                  <a:pt x="55667" y="1509"/>
                </a:lnTo>
                <a:lnTo>
                  <a:pt x="83503" y="751"/>
                </a:lnTo>
                <a:lnTo>
                  <a:pt x="111343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21048" y="3115273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0" y="0"/>
                </a:moveTo>
                <a:lnTo>
                  <a:pt x="358" y="6569"/>
                </a:lnTo>
                <a:lnTo>
                  <a:pt x="717" y="13126"/>
                </a:lnTo>
                <a:lnTo>
                  <a:pt x="1088" y="19709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463954" y="3095490"/>
            <a:ext cx="57150" cy="21590"/>
          </a:xfrm>
          <a:custGeom>
            <a:avLst/>
            <a:gdLst/>
            <a:ahLst/>
            <a:cxnLst/>
            <a:rect l="l" t="t" r="r" b="b"/>
            <a:pathLst>
              <a:path w="57150" h="21589">
                <a:moveTo>
                  <a:pt x="55956" y="0"/>
                </a:moveTo>
                <a:lnTo>
                  <a:pt x="0" y="1096"/>
                </a:lnTo>
                <a:lnTo>
                  <a:pt x="508" y="7868"/>
                </a:lnTo>
                <a:lnTo>
                  <a:pt x="1422" y="21292"/>
                </a:lnTo>
                <a:lnTo>
                  <a:pt x="57094" y="19782"/>
                </a:lnTo>
                <a:lnTo>
                  <a:pt x="56363" y="6631"/>
                </a:lnTo>
                <a:lnTo>
                  <a:pt x="5595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9910" y="3095490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1137" y="19782"/>
                </a:moveTo>
                <a:lnTo>
                  <a:pt x="779" y="13214"/>
                </a:lnTo>
                <a:lnTo>
                  <a:pt x="407" y="6631"/>
                </a:lnTo>
                <a:lnTo>
                  <a:pt x="0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63954" y="309549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56" y="0"/>
                </a:moveTo>
                <a:lnTo>
                  <a:pt x="41963" y="277"/>
                </a:lnTo>
                <a:lnTo>
                  <a:pt x="27973" y="552"/>
                </a:lnTo>
                <a:lnTo>
                  <a:pt x="13986" y="825"/>
                </a:lnTo>
                <a:lnTo>
                  <a:pt x="0" y="1096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63954" y="3096586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508" y="6772"/>
                </a:lnTo>
                <a:lnTo>
                  <a:pt x="965" y="13491"/>
                </a:lnTo>
                <a:lnTo>
                  <a:pt x="1422" y="20196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65377" y="3115273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510"/>
                </a:moveTo>
                <a:lnTo>
                  <a:pt x="13914" y="1129"/>
                </a:lnTo>
                <a:lnTo>
                  <a:pt x="27831" y="750"/>
                </a:lnTo>
                <a:lnTo>
                  <a:pt x="41751" y="373"/>
                </a:lnTo>
                <a:lnTo>
                  <a:pt x="55671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407999" y="3096586"/>
            <a:ext cx="57785" cy="22225"/>
          </a:xfrm>
          <a:custGeom>
            <a:avLst/>
            <a:gdLst/>
            <a:ahLst/>
            <a:cxnLst/>
            <a:rect l="l" t="t" r="r" b="b"/>
            <a:pathLst>
              <a:path w="57785" h="22225">
                <a:moveTo>
                  <a:pt x="55954" y="0"/>
                </a:moveTo>
                <a:lnTo>
                  <a:pt x="0" y="1082"/>
                </a:lnTo>
                <a:lnTo>
                  <a:pt x="605" y="8022"/>
                </a:lnTo>
                <a:lnTo>
                  <a:pt x="1174" y="14883"/>
                </a:lnTo>
                <a:lnTo>
                  <a:pt x="1705" y="21718"/>
                </a:lnTo>
                <a:lnTo>
                  <a:pt x="57377" y="20196"/>
                </a:lnTo>
                <a:lnTo>
                  <a:pt x="56462" y="6772"/>
                </a:lnTo>
                <a:lnTo>
                  <a:pt x="55954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463954" y="3096586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1422" y="20196"/>
                </a:moveTo>
                <a:lnTo>
                  <a:pt x="965" y="13491"/>
                </a:lnTo>
                <a:lnTo>
                  <a:pt x="508" y="6772"/>
                </a:lnTo>
                <a:lnTo>
                  <a:pt x="0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07999" y="309658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54" y="0"/>
                </a:moveTo>
                <a:lnTo>
                  <a:pt x="41969" y="272"/>
                </a:lnTo>
                <a:lnTo>
                  <a:pt x="27982" y="542"/>
                </a:lnTo>
                <a:lnTo>
                  <a:pt x="13992" y="812"/>
                </a:lnTo>
                <a:lnTo>
                  <a:pt x="0" y="1082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407999" y="3097668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0" y="0"/>
                </a:moveTo>
                <a:lnTo>
                  <a:pt x="605" y="6940"/>
                </a:lnTo>
                <a:lnTo>
                  <a:pt x="1174" y="13801"/>
                </a:lnTo>
                <a:lnTo>
                  <a:pt x="1705" y="20636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409705" y="3116783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521"/>
                </a:moveTo>
                <a:lnTo>
                  <a:pt x="13919" y="1141"/>
                </a:lnTo>
                <a:lnTo>
                  <a:pt x="27836" y="760"/>
                </a:lnTo>
                <a:lnTo>
                  <a:pt x="41752" y="380"/>
                </a:lnTo>
                <a:lnTo>
                  <a:pt x="55671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302555" y="3159299"/>
            <a:ext cx="112395" cy="26670"/>
          </a:xfrm>
          <a:custGeom>
            <a:avLst/>
            <a:gdLst/>
            <a:ahLst/>
            <a:cxnLst/>
            <a:rect l="l" t="t" r="r" b="b"/>
            <a:pathLst>
              <a:path w="112395" h="26669">
                <a:moveTo>
                  <a:pt x="110378" y="0"/>
                </a:moveTo>
                <a:lnTo>
                  <a:pt x="0" y="4478"/>
                </a:lnTo>
                <a:lnTo>
                  <a:pt x="728" y="11598"/>
                </a:lnTo>
                <a:lnTo>
                  <a:pt x="1496" y="18774"/>
                </a:lnTo>
                <a:lnTo>
                  <a:pt x="2324" y="26061"/>
                </a:lnTo>
                <a:lnTo>
                  <a:pt x="112245" y="20877"/>
                </a:lnTo>
                <a:lnTo>
                  <a:pt x="111564" y="13831"/>
                </a:lnTo>
                <a:lnTo>
                  <a:pt x="110947" y="6891"/>
                </a:lnTo>
                <a:lnTo>
                  <a:pt x="11037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04879" y="3180176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4">
                <a:moveTo>
                  <a:pt x="109921" y="0"/>
                </a:moveTo>
                <a:lnTo>
                  <a:pt x="82440" y="1294"/>
                </a:lnTo>
                <a:lnTo>
                  <a:pt x="54960" y="2589"/>
                </a:lnTo>
                <a:lnTo>
                  <a:pt x="27480" y="3886"/>
                </a:lnTo>
                <a:lnTo>
                  <a:pt x="0" y="518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02555" y="3163777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2324" y="21583"/>
                </a:moveTo>
                <a:lnTo>
                  <a:pt x="1496" y="14296"/>
                </a:lnTo>
                <a:lnTo>
                  <a:pt x="728" y="7120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02555" y="3159299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0" y="4478"/>
                </a:moveTo>
                <a:lnTo>
                  <a:pt x="27585" y="3350"/>
                </a:lnTo>
                <a:lnTo>
                  <a:pt x="55179" y="2229"/>
                </a:lnTo>
                <a:lnTo>
                  <a:pt x="82777" y="1113"/>
                </a:lnTo>
                <a:lnTo>
                  <a:pt x="110378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12933" y="3159299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0" y="0"/>
                </a:moveTo>
                <a:lnTo>
                  <a:pt x="568" y="6891"/>
                </a:lnTo>
                <a:lnTo>
                  <a:pt x="1186" y="13831"/>
                </a:lnTo>
                <a:lnTo>
                  <a:pt x="1866" y="20877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00440" y="3138761"/>
            <a:ext cx="113030" cy="25400"/>
          </a:xfrm>
          <a:custGeom>
            <a:avLst/>
            <a:gdLst/>
            <a:ahLst/>
            <a:cxnLst/>
            <a:rect l="l" t="t" r="r" b="b"/>
            <a:pathLst>
              <a:path w="113029" h="25400">
                <a:moveTo>
                  <a:pt x="110848" y="0"/>
                </a:moveTo>
                <a:lnTo>
                  <a:pt x="0" y="3760"/>
                </a:lnTo>
                <a:lnTo>
                  <a:pt x="1371" y="17889"/>
                </a:lnTo>
                <a:lnTo>
                  <a:pt x="2114" y="25015"/>
                </a:lnTo>
                <a:lnTo>
                  <a:pt x="112492" y="20537"/>
                </a:lnTo>
                <a:lnTo>
                  <a:pt x="111911" y="13652"/>
                </a:lnTo>
                <a:lnTo>
                  <a:pt x="110848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302555" y="3159299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110378" y="0"/>
                </a:moveTo>
                <a:lnTo>
                  <a:pt x="82777" y="1113"/>
                </a:lnTo>
                <a:lnTo>
                  <a:pt x="55179" y="2229"/>
                </a:lnTo>
                <a:lnTo>
                  <a:pt x="27585" y="3350"/>
                </a:lnTo>
                <a:lnTo>
                  <a:pt x="0" y="4478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300440" y="3142522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2114" y="21254"/>
                </a:moveTo>
                <a:lnTo>
                  <a:pt x="1371" y="14128"/>
                </a:lnTo>
                <a:lnTo>
                  <a:pt x="679" y="7065"/>
                </a:lnTo>
                <a:lnTo>
                  <a:pt x="0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300440" y="3138761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0" y="3760"/>
                </a:moveTo>
                <a:lnTo>
                  <a:pt x="27713" y="2825"/>
                </a:lnTo>
                <a:lnTo>
                  <a:pt x="55428" y="1886"/>
                </a:lnTo>
                <a:lnTo>
                  <a:pt x="83140" y="944"/>
                </a:lnTo>
                <a:lnTo>
                  <a:pt x="110848" y="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11289" y="3138761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0" y="0"/>
                </a:moveTo>
                <a:lnTo>
                  <a:pt x="530" y="6822"/>
                </a:lnTo>
                <a:lnTo>
                  <a:pt x="1062" y="13652"/>
                </a:lnTo>
                <a:lnTo>
                  <a:pt x="1644" y="20537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192251" y="3163777"/>
            <a:ext cx="113030" cy="27305"/>
          </a:xfrm>
          <a:custGeom>
            <a:avLst/>
            <a:gdLst/>
            <a:ahLst/>
            <a:cxnLst/>
            <a:rect l="l" t="t" r="r" b="b"/>
            <a:pathLst>
              <a:path w="113029" h="27305">
                <a:moveTo>
                  <a:pt x="110304" y="0"/>
                </a:moveTo>
                <a:lnTo>
                  <a:pt x="0" y="4596"/>
                </a:lnTo>
                <a:lnTo>
                  <a:pt x="2723" y="26779"/>
                </a:lnTo>
                <a:lnTo>
                  <a:pt x="112628" y="21583"/>
                </a:lnTo>
                <a:lnTo>
                  <a:pt x="111800" y="14296"/>
                </a:lnTo>
                <a:lnTo>
                  <a:pt x="111033" y="7120"/>
                </a:lnTo>
                <a:lnTo>
                  <a:pt x="110304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194974" y="3185360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4">
                <a:moveTo>
                  <a:pt x="109904" y="0"/>
                </a:moveTo>
                <a:lnTo>
                  <a:pt x="82426" y="1299"/>
                </a:lnTo>
                <a:lnTo>
                  <a:pt x="54950" y="2597"/>
                </a:lnTo>
                <a:lnTo>
                  <a:pt x="27474" y="3896"/>
                </a:lnTo>
                <a:lnTo>
                  <a:pt x="0" y="519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192251" y="3163777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0" y="4596"/>
                </a:moveTo>
                <a:lnTo>
                  <a:pt x="27560" y="3429"/>
                </a:lnTo>
                <a:lnTo>
                  <a:pt x="55132" y="2275"/>
                </a:lnTo>
                <a:lnTo>
                  <a:pt x="82714" y="1132"/>
                </a:lnTo>
                <a:lnTo>
                  <a:pt x="110304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302555" y="3163777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0" y="0"/>
                </a:moveTo>
                <a:lnTo>
                  <a:pt x="728" y="7120"/>
                </a:lnTo>
                <a:lnTo>
                  <a:pt x="1496" y="14296"/>
                </a:lnTo>
                <a:lnTo>
                  <a:pt x="2324" y="21583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189527" y="3142522"/>
            <a:ext cx="113030" cy="26034"/>
          </a:xfrm>
          <a:custGeom>
            <a:avLst/>
            <a:gdLst/>
            <a:ahLst/>
            <a:cxnLst/>
            <a:rect l="l" t="t" r="r" b="b"/>
            <a:pathLst>
              <a:path w="113029" h="26035">
                <a:moveTo>
                  <a:pt x="110913" y="0"/>
                </a:moveTo>
                <a:lnTo>
                  <a:pt x="0" y="3668"/>
                </a:lnTo>
                <a:lnTo>
                  <a:pt x="2723" y="25850"/>
                </a:lnTo>
                <a:lnTo>
                  <a:pt x="113027" y="21254"/>
                </a:lnTo>
                <a:lnTo>
                  <a:pt x="112284" y="14128"/>
                </a:lnTo>
                <a:lnTo>
                  <a:pt x="110913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92251" y="3163777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80">
                <a:moveTo>
                  <a:pt x="110304" y="0"/>
                </a:moveTo>
                <a:lnTo>
                  <a:pt x="82714" y="1132"/>
                </a:lnTo>
                <a:lnTo>
                  <a:pt x="55132" y="2275"/>
                </a:lnTo>
                <a:lnTo>
                  <a:pt x="27560" y="3429"/>
                </a:lnTo>
                <a:lnTo>
                  <a:pt x="0" y="4596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89527" y="3142522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0" y="3668"/>
                </a:moveTo>
                <a:lnTo>
                  <a:pt x="27727" y="2763"/>
                </a:lnTo>
                <a:lnTo>
                  <a:pt x="55460" y="1848"/>
                </a:lnTo>
                <a:lnTo>
                  <a:pt x="83189" y="926"/>
                </a:lnTo>
                <a:lnTo>
                  <a:pt x="110913" y="0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00440" y="3142522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0" y="0"/>
                </a:moveTo>
                <a:lnTo>
                  <a:pt x="679" y="7065"/>
                </a:lnTo>
                <a:lnTo>
                  <a:pt x="1371" y="14128"/>
                </a:lnTo>
                <a:lnTo>
                  <a:pt x="2114" y="21254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98338" y="3118304"/>
            <a:ext cx="113030" cy="24765"/>
          </a:xfrm>
          <a:custGeom>
            <a:avLst/>
            <a:gdLst/>
            <a:ahLst/>
            <a:cxnLst/>
            <a:rect l="l" t="t" r="r" b="b"/>
            <a:pathLst>
              <a:path w="113029" h="24764">
                <a:moveTo>
                  <a:pt x="111367" y="0"/>
                </a:moveTo>
                <a:lnTo>
                  <a:pt x="0" y="2988"/>
                </a:lnTo>
                <a:lnTo>
                  <a:pt x="717" y="10095"/>
                </a:lnTo>
                <a:lnTo>
                  <a:pt x="2103" y="24217"/>
                </a:lnTo>
                <a:lnTo>
                  <a:pt x="112951" y="20457"/>
                </a:lnTo>
                <a:lnTo>
                  <a:pt x="111367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00440" y="3138761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10">
                <a:moveTo>
                  <a:pt x="110848" y="0"/>
                </a:moveTo>
                <a:lnTo>
                  <a:pt x="83140" y="944"/>
                </a:lnTo>
                <a:lnTo>
                  <a:pt x="55428" y="1886"/>
                </a:lnTo>
                <a:lnTo>
                  <a:pt x="27713" y="2825"/>
                </a:lnTo>
                <a:lnTo>
                  <a:pt x="0" y="376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298338" y="3121293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2103" y="21229"/>
                </a:moveTo>
                <a:lnTo>
                  <a:pt x="1409" y="14165"/>
                </a:lnTo>
                <a:lnTo>
                  <a:pt x="717" y="7106"/>
                </a:lnTo>
                <a:lnTo>
                  <a:pt x="0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298338" y="3118304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2988"/>
                </a:moveTo>
                <a:lnTo>
                  <a:pt x="27854" y="2260"/>
                </a:lnTo>
                <a:lnTo>
                  <a:pt x="55698" y="1517"/>
                </a:lnTo>
                <a:lnTo>
                  <a:pt x="83534" y="762"/>
                </a:lnTo>
                <a:lnTo>
                  <a:pt x="111367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409705" y="3118304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0" y="0"/>
                </a:moveTo>
                <a:lnTo>
                  <a:pt x="544" y="6835"/>
                </a:lnTo>
                <a:lnTo>
                  <a:pt x="1064" y="13639"/>
                </a:lnTo>
                <a:lnTo>
                  <a:pt x="1583" y="20457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52043" y="3097668"/>
            <a:ext cx="57785" cy="22225"/>
          </a:xfrm>
          <a:custGeom>
            <a:avLst/>
            <a:gdLst/>
            <a:ahLst/>
            <a:cxnLst/>
            <a:rect l="l" t="t" r="r" b="b"/>
            <a:pathLst>
              <a:path w="57785" h="22225">
                <a:moveTo>
                  <a:pt x="55956" y="0"/>
                </a:moveTo>
                <a:lnTo>
                  <a:pt x="0" y="1064"/>
                </a:lnTo>
                <a:lnTo>
                  <a:pt x="717" y="8171"/>
                </a:lnTo>
                <a:lnTo>
                  <a:pt x="1372" y="15180"/>
                </a:lnTo>
                <a:lnTo>
                  <a:pt x="1991" y="22151"/>
                </a:lnTo>
                <a:lnTo>
                  <a:pt x="57661" y="20636"/>
                </a:lnTo>
                <a:lnTo>
                  <a:pt x="57130" y="13801"/>
                </a:lnTo>
                <a:lnTo>
                  <a:pt x="56561" y="6940"/>
                </a:lnTo>
                <a:lnTo>
                  <a:pt x="55956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407999" y="3097668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1705" y="20636"/>
                </a:moveTo>
                <a:lnTo>
                  <a:pt x="1174" y="13801"/>
                </a:lnTo>
                <a:lnTo>
                  <a:pt x="605" y="6940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352043" y="3097668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56" y="0"/>
                </a:moveTo>
                <a:lnTo>
                  <a:pt x="41967" y="267"/>
                </a:lnTo>
                <a:lnTo>
                  <a:pt x="27977" y="534"/>
                </a:lnTo>
                <a:lnTo>
                  <a:pt x="13987" y="799"/>
                </a:lnTo>
                <a:lnTo>
                  <a:pt x="0" y="1064"/>
                </a:lnTo>
              </a:path>
            </a:pathLst>
          </a:custGeom>
          <a:ln w="25399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52043" y="3098732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0" y="0"/>
                </a:moveTo>
                <a:lnTo>
                  <a:pt x="717" y="7106"/>
                </a:lnTo>
                <a:lnTo>
                  <a:pt x="1372" y="14116"/>
                </a:lnTo>
                <a:lnTo>
                  <a:pt x="1991" y="21087"/>
                </a:lnTo>
              </a:path>
            </a:pathLst>
          </a:custGeom>
          <a:ln w="25399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54035" y="3118304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515"/>
                </a:moveTo>
                <a:lnTo>
                  <a:pt x="13920" y="1138"/>
                </a:lnTo>
                <a:lnTo>
                  <a:pt x="27839" y="759"/>
                </a:lnTo>
                <a:lnTo>
                  <a:pt x="41757" y="380"/>
                </a:lnTo>
                <a:lnTo>
                  <a:pt x="5567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96074" y="3098732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20" h="22860">
                <a:moveTo>
                  <a:pt x="55968" y="0"/>
                </a:moveTo>
                <a:lnTo>
                  <a:pt x="0" y="1051"/>
                </a:lnTo>
                <a:lnTo>
                  <a:pt x="803" y="8300"/>
                </a:lnTo>
                <a:lnTo>
                  <a:pt x="2263" y="22560"/>
                </a:lnTo>
                <a:lnTo>
                  <a:pt x="57960" y="21087"/>
                </a:lnTo>
                <a:lnTo>
                  <a:pt x="57341" y="14116"/>
                </a:lnTo>
                <a:lnTo>
                  <a:pt x="56686" y="7106"/>
                </a:lnTo>
                <a:lnTo>
                  <a:pt x="55968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52043" y="3098732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1991" y="21087"/>
                </a:moveTo>
                <a:lnTo>
                  <a:pt x="1372" y="14116"/>
                </a:lnTo>
                <a:lnTo>
                  <a:pt x="717" y="7106"/>
                </a:lnTo>
                <a:lnTo>
                  <a:pt x="0" y="0"/>
                </a:lnTo>
              </a:path>
            </a:pathLst>
          </a:custGeom>
          <a:ln w="25399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296074" y="309873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68" y="0"/>
                </a:moveTo>
                <a:lnTo>
                  <a:pt x="41973" y="263"/>
                </a:lnTo>
                <a:lnTo>
                  <a:pt x="27980" y="527"/>
                </a:lnTo>
                <a:lnTo>
                  <a:pt x="13988" y="790"/>
                </a:lnTo>
                <a:lnTo>
                  <a:pt x="0" y="1051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296074" y="3099784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0" y="0"/>
                </a:moveTo>
                <a:lnTo>
                  <a:pt x="803" y="7249"/>
                </a:lnTo>
                <a:lnTo>
                  <a:pt x="1545" y="14400"/>
                </a:lnTo>
                <a:lnTo>
                  <a:pt x="2263" y="21508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298338" y="3119819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473"/>
                </a:moveTo>
                <a:lnTo>
                  <a:pt x="13928" y="1109"/>
                </a:lnTo>
                <a:lnTo>
                  <a:pt x="27852" y="743"/>
                </a:lnTo>
                <a:lnTo>
                  <a:pt x="41775" y="373"/>
                </a:lnTo>
                <a:lnTo>
                  <a:pt x="55697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242604" y="3121293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4">
                <a:moveTo>
                  <a:pt x="55732" y="0"/>
                </a:moveTo>
                <a:lnTo>
                  <a:pt x="0" y="1403"/>
                </a:lnTo>
                <a:lnTo>
                  <a:pt x="2386" y="23079"/>
                </a:lnTo>
                <a:lnTo>
                  <a:pt x="57835" y="21229"/>
                </a:lnTo>
                <a:lnTo>
                  <a:pt x="56450" y="7106"/>
                </a:lnTo>
                <a:lnTo>
                  <a:pt x="55732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98338" y="3121293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2103" y="21229"/>
                </a:moveTo>
                <a:lnTo>
                  <a:pt x="1409" y="14165"/>
                </a:lnTo>
                <a:lnTo>
                  <a:pt x="717" y="7106"/>
                </a:lnTo>
                <a:lnTo>
                  <a:pt x="0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242604" y="3121293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55732" y="0"/>
                </a:moveTo>
                <a:lnTo>
                  <a:pt x="41807" y="359"/>
                </a:lnTo>
                <a:lnTo>
                  <a:pt x="27875" y="713"/>
                </a:lnTo>
                <a:lnTo>
                  <a:pt x="13938" y="1061"/>
                </a:lnTo>
                <a:lnTo>
                  <a:pt x="0" y="1403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42604" y="3122696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0" y="0"/>
                </a:moveTo>
                <a:lnTo>
                  <a:pt x="803" y="7250"/>
                </a:lnTo>
                <a:lnTo>
                  <a:pt x="1595" y="14462"/>
                </a:lnTo>
                <a:lnTo>
                  <a:pt x="2386" y="21676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244991" y="3142522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850"/>
                </a:moveTo>
                <a:lnTo>
                  <a:pt x="13863" y="1389"/>
                </a:lnTo>
                <a:lnTo>
                  <a:pt x="27724" y="927"/>
                </a:lnTo>
                <a:lnTo>
                  <a:pt x="41585" y="463"/>
                </a:lnTo>
                <a:lnTo>
                  <a:pt x="55449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186804" y="3122696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4">
                <a:moveTo>
                  <a:pt x="55801" y="0"/>
                </a:moveTo>
                <a:lnTo>
                  <a:pt x="0" y="1311"/>
                </a:lnTo>
                <a:lnTo>
                  <a:pt x="2723" y="23494"/>
                </a:lnTo>
                <a:lnTo>
                  <a:pt x="58187" y="21676"/>
                </a:lnTo>
                <a:lnTo>
                  <a:pt x="55801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242604" y="3122696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2386" y="21676"/>
                </a:moveTo>
                <a:lnTo>
                  <a:pt x="1595" y="14462"/>
                </a:lnTo>
                <a:lnTo>
                  <a:pt x="803" y="7250"/>
                </a:lnTo>
                <a:lnTo>
                  <a:pt x="0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186804" y="3122696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55801" y="0"/>
                </a:moveTo>
                <a:lnTo>
                  <a:pt x="41851" y="336"/>
                </a:lnTo>
                <a:lnTo>
                  <a:pt x="27901" y="667"/>
                </a:lnTo>
                <a:lnTo>
                  <a:pt x="13949" y="993"/>
                </a:lnTo>
                <a:lnTo>
                  <a:pt x="0" y="1311"/>
                </a:lnTo>
              </a:path>
            </a:pathLst>
          </a:custGeom>
          <a:ln w="25399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89527" y="3144372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818"/>
                </a:moveTo>
                <a:lnTo>
                  <a:pt x="13862" y="1367"/>
                </a:lnTo>
                <a:lnTo>
                  <a:pt x="27731" y="913"/>
                </a:lnTo>
                <a:lnTo>
                  <a:pt x="41598" y="457"/>
                </a:lnTo>
                <a:lnTo>
                  <a:pt x="55463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240081" y="3099784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4">
                <a:moveTo>
                  <a:pt x="55993" y="0"/>
                </a:moveTo>
                <a:lnTo>
                  <a:pt x="0" y="1032"/>
                </a:lnTo>
                <a:lnTo>
                  <a:pt x="878" y="8381"/>
                </a:lnTo>
                <a:lnTo>
                  <a:pt x="2523" y="22912"/>
                </a:lnTo>
                <a:lnTo>
                  <a:pt x="58256" y="21508"/>
                </a:lnTo>
                <a:lnTo>
                  <a:pt x="56796" y="7249"/>
                </a:lnTo>
                <a:lnTo>
                  <a:pt x="55993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296074" y="3099784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89">
                <a:moveTo>
                  <a:pt x="2263" y="21508"/>
                </a:moveTo>
                <a:lnTo>
                  <a:pt x="1545" y="14400"/>
                </a:lnTo>
                <a:lnTo>
                  <a:pt x="803" y="7249"/>
                </a:lnTo>
                <a:lnTo>
                  <a:pt x="0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240081" y="309978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93" y="0"/>
                </a:moveTo>
                <a:lnTo>
                  <a:pt x="41997" y="259"/>
                </a:lnTo>
                <a:lnTo>
                  <a:pt x="28001" y="518"/>
                </a:lnTo>
                <a:lnTo>
                  <a:pt x="14002" y="776"/>
                </a:lnTo>
                <a:lnTo>
                  <a:pt x="0" y="1032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240081" y="3100816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0" y="0"/>
                </a:moveTo>
                <a:lnTo>
                  <a:pt x="878" y="7349"/>
                </a:lnTo>
                <a:lnTo>
                  <a:pt x="1706" y="14636"/>
                </a:lnTo>
                <a:lnTo>
                  <a:pt x="2523" y="21879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242604" y="3121293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403"/>
                </a:moveTo>
                <a:lnTo>
                  <a:pt x="13938" y="1061"/>
                </a:lnTo>
                <a:lnTo>
                  <a:pt x="27875" y="713"/>
                </a:lnTo>
                <a:lnTo>
                  <a:pt x="41807" y="359"/>
                </a:lnTo>
                <a:lnTo>
                  <a:pt x="55732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184097" y="3100816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4">
                <a:moveTo>
                  <a:pt x="55984" y="0"/>
                </a:moveTo>
                <a:lnTo>
                  <a:pt x="0" y="1008"/>
                </a:lnTo>
                <a:lnTo>
                  <a:pt x="2706" y="23191"/>
                </a:lnTo>
                <a:lnTo>
                  <a:pt x="58507" y="21879"/>
                </a:lnTo>
                <a:lnTo>
                  <a:pt x="56862" y="7349"/>
                </a:lnTo>
                <a:lnTo>
                  <a:pt x="55984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240081" y="3100816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2523" y="21879"/>
                </a:moveTo>
                <a:lnTo>
                  <a:pt x="1706" y="14636"/>
                </a:lnTo>
                <a:lnTo>
                  <a:pt x="878" y="7349"/>
                </a:lnTo>
                <a:lnTo>
                  <a:pt x="0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184097" y="310081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5984" y="0"/>
                </a:moveTo>
                <a:lnTo>
                  <a:pt x="41987" y="254"/>
                </a:lnTo>
                <a:lnTo>
                  <a:pt x="27988" y="506"/>
                </a:lnTo>
                <a:lnTo>
                  <a:pt x="13988" y="757"/>
                </a:lnTo>
                <a:lnTo>
                  <a:pt x="0" y="1008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186804" y="3122696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5">
                <a:moveTo>
                  <a:pt x="0" y="1311"/>
                </a:moveTo>
                <a:lnTo>
                  <a:pt x="13949" y="993"/>
                </a:lnTo>
                <a:lnTo>
                  <a:pt x="27901" y="667"/>
                </a:lnTo>
                <a:lnTo>
                  <a:pt x="41851" y="336"/>
                </a:lnTo>
                <a:lnTo>
                  <a:pt x="55801" y="0"/>
                </a:lnTo>
              </a:path>
            </a:pathLst>
          </a:custGeom>
          <a:ln w="25399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65605" y="305302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77" y="0"/>
                </a:lnTo>
              </a:path>
            </a:pathLst>
          </a:custGeom>
          <a:ln w="452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173693" y="3050762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090" y="0"/>
                </a:moveTo>
                <a:lnTo>
                  <a:pt x="204334" y="684"/>
                </a:lnTo>
                <a:lnTo>
                  <a:pt x="153251" y="1393"/>
                </a:lnTo>
                <a:lnTo>
                  <a:pt x="102167" y="2064"/>
                </a:lnTo>
                <a:lnTo>
                  <a:pt x="51083" y="2702"/>
                </a:lnTo>
                <a:lnTo>
                  <a:pt x="0" y="3307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165605" y="305406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8087" y="0"/>
                </a:moveTo>
                <a:lnTo>
                  <a:pt x="0" y="1219"/>
                </a:lnTo>
              </a:path>
            </a:pathLst>
          </a:custGeom>
          <a:ln w="25399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165605" y="3051233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4">
                <a:moveTo>
                  <a:pt x="0" y="4054"/>
                </a:moveTo>
                <a:lnTo>
                  <a:pt x="50947" y="3277"/>
                </a:lnTo>
                <a:lnTo>
                  <a:pt x="101903" y="2473"/>
                </a:lnTo>
                <a:lnTo>
                  <a:pt x="152868" y="1640"/>
                </a:lnTo>
                <a:lnTo>
                  <a:pt x="203841" y="778"/>
                </a:lnTo>
                <a:lnTo>
                  <a:pt x="248281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10952" y="3056448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40" y="0"/>
                </a:lnTo>
              </a:path>
            </a:pathLst>
          </a:custGeom>
          <a:ln w="4757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165605" y="305406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219"/>
                </a:moveTo>
                <a:lnTo>
                  <a:pt x="8087" y="0"/>
                </a:lnTo>
              </a:path>
            </a:pathLst>
          </a:custGeom>
          <a:ln w="25399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18273" y="3054069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08"/>
                </a:moveTo>
                <a:lnTo>
                  <a:pt x="268118" y="1308"/>
                </a:lnTo>
              </a:path>
            </a:pathLst>
          </a:custGeom>
          <a:ln w="2801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10952" y="305668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1" y="0"/>
                </a:moveTo>
                <a:lnTo>
                  <a:pt x="0" y="2139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910952" y="3055288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8"/>
                </a:moveTo>
                <a:lnTo>
                  <a:pt x="50922" y="2869"/>
                </a:lnTo>
                <a:lnTo>
                  <a:pt x="101848" y="2182"/>
                </a:lnTo>
                <a:lnTo>
                  <a:pt x="152778" y="1476"/>
                </a:lnTo>
                <a:lnTo>
                  <a:pt x="203712" y="749"/>
                </a:lnTo>
                <a:lnTo>
                  <a:pt x="254652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918273" y="3053492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223" y="0"/>
                </a:lnTo>
              </a:path>
            </a:pathLst>
          </a:custGeom>
          <a:ln w="6388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918273" y="3050762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7" y="0"/>
                </a:moveTo>
                <a:lnTo>
                  <a:pt x="459756" y="684"/>
                </a:lnTo>
                <a:lnTo>
                  <a:pt x="408674" y="1394"/>
                </a:lnTo>
                <a:lnTo>
                  <a:pt x="357591" y="2066"/>
                </a:lnTo>
                <a:lnTo>
                  <a:pt x="306507" y="2704"/>
                </a:lnTo>
                <a:lnTo>
                  <a:pt x="255422" y="3310"/>
                </a:lnTo>
                <a:lnTo>
                  <a:pt x="204338" y="3885"/>
                </a:lnTo>
                <a:lnTo>
                  <a:pt x="153253" y="4432"/>
                </a:lnTo>
                <a:lnTo>
                  <a:pt x="102168" y="4953"/>
                </a:lnTo>
                <a:lnTo>
                  <a:pt x="51084" y="5450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18273" y="305424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43"/>
                </a:moveTo>
                <a:lnTo>
                  <a:pt x="6837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925112" y="3050298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4">
                <a:moveTo>
                  <a:pt x="-12700" y="1972"/>
                </a:moveTo>
                <a:lnTo>
                  <a:pt x="523086" y="1972"/>
                </a:lnTo>
              </a:path>
            </a:pathLst>
          </a:custGeom>
          <a:ln w="29345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56425" y="305931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910952" y="305668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39"/>
                </a:moveTo>
                <a:lnTo>
                  <a:pt x="7321" y="0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62842" y="3056686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39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656425" y="305878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5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656425" y="3058826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17"/>
                </a:moveTo>
                <a:lnTo>
                  <a:pt x="50899" y="2518"/>
                </a:lnTo>
                <a:lnTo>
                  <a:pt x="101801" y="1908"/>
                </a:lnTo>
                <a:lnTo>
                  <a:pt x="152707" y="1285"/>
                </a:lnTo>
                <a:lnTo>
                  <a:pt x="203615" y="649"/>
                </a:lnTo>
                <a:lnTo>
                  <a:pt x="254527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01958" y="306182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4" y="0"/>
                </a:lnTo>
              </a:path>
            </a:pathLst>
          </a:custGeom>
          <a:ln w="606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656425" y="305878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54"/>
                </a:moveTo>
                <a:lnTo>
                  <a:pt x="6417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07411" y="3058789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5">
                <a:moveTo>
                  <a:pt x="-12699" y="924"/>
                </a:moveTo>
                <a:lnTo>
                  <a:pt x="268131" y="924"/>
                </a:lnTo>
              </a:path>
            </a:pathLst>
          </a:custGeom>
          <a:ln w="27249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01958" y="306063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01958" y="3061944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13"/>
                </a:moveTo>
                <a:lnTo>
                  <a:pt x="50891" y="2337"/>
                </a:lnTo>
                <a:lnTo>
                  <a:pt x="101782" y="1760"/>
                </a:lnTo>
                <a:lnTo>
                  <a:pt x="152675" y="1179"/>
                </a:lnTo>
                <a:lnTo>
                  <a:pt x="203570" y="593"/>
                </a:lnTo>
                <a:lnTo>
                  <a:pt x="254467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07411" y="305744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95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94711" y="3043986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4">
                <a:moveTo>
                  <a:pt x="0" y="29352"/>
                </a:moveTo>
                <a:lnTo>
                  <a:pt x="536262" y="29352"/>
                </a:lnTo>
                <a:lnTo>
                  <a:pt x="536262" y="0"/>
                </a:lnTo>
                <a:lnTo>
                  <a:pt x="0" y="0"/>
                </a:lnTo>
                <a:lnTo>
                  <a:pt x="0" y="29352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07411" y="3057503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5"/>
                </a:moveTo>
                <a:lnTo>
                  <a:pt x="5342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400054" y="3041543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0"/>
                </a:moveTo>
                <a:lnTo>
                  <a:pt x="537757" y="28660"/>
                </a:lnTo>
                <a:lnTo>
                  <a:pt x="537757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18273" y="305424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7" y="0"/>
                </a:moveTo>
                <a:lnTo>
                  <a:pt x="0" y="2443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925112" y="3052054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377" y="0"/>
                </a:lnTo>
              </a:path>
            </a:pathLst>
          </a:custGeom>
          <a:ln w="437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12412" y="3037598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4">
                <a:moveTo>
                  <a:pt x="0" y="29345"/>
                </a:moveTo>
                <a:lnTo>
                  <a:pt x="535786" y="29345"/>
                </a:lnTo>
                <a:lnTo>
                  <a:pt x="535786" y="0"/>
                </a:lnTo>
                <a:lnTo>
                  <a:pt x="0" y="0"/>
                </a:lnTo>
                <a:lnTo>
                  <a:pt x="0" y="29345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925112" y="305175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93"/>
                </a:moveTo>
                <a:lnTo>
                  <a:pt x="6802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919214" y="3037165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5">
                <a:moveTo>
                  <a:pt x="0" y="27284"/>
                </a:moveTo>
                <a:lnTo>
                  <a:pt x="538975" y="27284"/>
                </a:lnTo>
                <a:lnTo>
                  <a:pt x="538975" y="0"/>
                </a:lnTo>
                <a:lnTo>
                  <a:pt x="0" y="0"/>
                </a:lnTo>
                <a:lnTo>
                  <a:pt x="0" y="27284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931914" y="305060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927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919214" y="3037165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5">
                <a:moveTo>
                  <a:pt x="0" y="27284"/>
                </a:moveTo>
                <a:lnTo>
                  <a:pt x="538975" y="27284"/>
                </a:lnTo>
                <a:lnTo>
                  <a:pt x="538975" y="0"/>
                </a:lnTo>
                <a:lnTo>
                  <a:pt x="0" y="0"/>
                </a:lnTo>
                <a:lnTo>
                  <a:pt x="0" y="27284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931914" y="304946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289"/>
                </a:moveTo>
                <a:lnTo>
                  <a:pt x="7159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12754" y="3054626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9" y="0"/>
                </a:lnTo>
              </a:path>
            </a:pathLst>
          </a:custGeom>
          <a:ln w="5753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00054" y="3041543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0"/>
                </a:moveTo>
                <a:lnTo>
                  <a:pt x="537757" y="28660"/>
                </a:lnTo>
                <a:lnTo>
                  <a:pt x="537757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12754" y="305419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09"/>
                </a:moveTo>
                <a:lnTo>
                  <a:pt x="5229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05284" y="3039050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3"/>
                </a:moveTo>
                <a:lnTo>
                  <a:pt x="539329" y="27843"/>
                </a:lnTo>
                <a:lnTo>
                  <a:pt x="539329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925112" y="305175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2" y="0"/>
                </a:moveTo>
                <a:lnTo>
                  <a:pt x="0" y="2493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17984" y="3051827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084" y="0"/>
                </a:lnTo>
              </a:path>
            </a:pathLst>
          </a:custGeom>
          <a:ln w="4732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405284" y="3039050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3"/>
                </a:moveTo>
                <a:lnTo>
                  <a:pt x="539329" y="27843"/>
                </a:lnTo>
                <a:lnTo>
                  <a:pt x="539329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417984" y="30494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4732"/>
                </a:moveTo>
                <a:lnTo>
                  <a:pt x="5069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931914" y="304946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159" y="0"/>
                </a:moveTo>
                <a:lnTo>
                  <a:pt x="0" y="2289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892939" y="3065764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0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892939" y="3064857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2"/>
                </a:lnTo>
                <a:lnTo>
                  <a:pt x="356335" y="1733"/>
                </a:lnTo>
                <a:lnTo>
                  <a:pt x="305439" y="2319"/>
                </a:lnTo>
                <a:lnTo>
                  <a:pt x="254541" y="2911"/>
                </a:lnTo>
                <a:lnTo>
                  <a:pt x="203641" y="3511"/>
                </a:lnTo>
                <a:lnTo>
                  <a:pt x="152737" y="4122"/>
                </a:lnTo>
                <a:lnTo>
                  <a:pt x="101829" y="4744"/>
                </a:lnTo>
                <a:lnTo>
                  <a:pt x="50917" y="5380"/>
                </a:lnTo>
                <a:lnTo>
                  <a:pt x="0" y="6031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892939" y="306459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6"/>
                </a:moveTo>
                <a:lnTo>
                  <a:pt x="3585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883824" y="3047938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4">
                <a:moveTo>
                  <a:pt x="0" y="29353"/>
                </a:moveTo>
                <a:lnTo>
                  <a:pt x="536286" y="29353"/>
                </a:lnTo>
                <a:lnTo>
                  <a:pt x="536286" y="0"/>
                </a:lnTo>
                <a:lnTo>
                  <a:pt x="0" y="0"/>
                </a:lnTo>
                <a:lnTo>
                  <a:pt x="0" y="2935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01958" y="306063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896524" y="3061048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9" y="0"/>
                </a:lnTo>
              </a:path>
            </a:pathLst>
          </a:custGeom>
          <a:ln w="7089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83824" y="3047938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4">
                <a:moveTo>
                  <a:pt x="0" y="29353"/>
                </a:moveTo>
                <a:lnTo>
                  <a:pt x="536286" y="29353"/>
                </a:lnTo>
                <a:lnTo>
                  <a:pt x="536286" y="0"/>
                </a:lnTo>
                <a:lnTo>
                  <a:pt x="0" y="0"/>
                </a:lnTo>
                <a:lnTo>
                  <a:pt x="0" y="2935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896524" y="306076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3829"/>
                </a:moveTo>
                <a:lnTo>
                  <a:pt x="387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887696" y="3044803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0"/>
                </a:moveTo>
                <a:lnTo>
                  <a:pt x="537758" y="28660"/>
                </a:lnTo>
                <a:lnTo>
                  <a:pt x="537758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07411" y="3057503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2" y="0"/>
                </a:moveTo>
                <a:lnTo>
                  <a:pt x="0" y="3135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83437" y="3069683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8" y="0"/>
                </a:lnTo>
              </a:path>
            </a:pathLst>
          </a:custGeom>
          <a:ln w="1783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892939" y="306076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25"/>
                </a:moveTo>
                <a:lnTo>
                  <a:pt x="7456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87703" y="3060763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4">
                <a:moveTo>
                  <a:pt x="-12700" y="1985"/>
                </a:moveTo>
                <a:lnTo>
                  <a:pt x="525392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83437" y="3064734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265" y="0"/>
                </a:moveTo>
                <a:lnTo>
                  <a:pt x="2967" y="3736"/>
                </a:lnTo>
                <a:lnTo>
                  <a:pt x="1521" y="7231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83437" y="3070889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5">
                <a:moveTo>
                  <a:pt x="0" y="7713"/>
                </a:moveTo>
                <a:lnTo>
                  <a:pt x="50986" y="6819"/>
                </a:lnTo>
                <a:lnTo>
                  <a:pt x="101963" y="5957"/>
                </a:lnTo>
                <a:lnTo>
                  <a:pt x="152931" y="5124"/>
                </a:lnTo>
                <a:lnTo>
                  <a:pt x="203891" y="4321"/>
                </a:lnTo>
                <a:lnTo>
                  <a:pt x="254844" y="3544"/>
                </a:lnTo>
                <a:lnTo>
                  <a:pt x="305788" y="2792"/>
                </a:lnTo>
                <a:lnTo>
                  <a:pt x="356726" y="2063"/>
                </a:lnTo>
                <a:lnTo>
                  <a:pt x="407657" y="1356"/>
                </a:lnTo>
                <a:lnTo>
                  <a:pt x="458582" y="669"/>
                </a:lnTo>
                <a:lnTo>
                  <a:pt x="509502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00396" y="3057478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87696" y="3044803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0"/>
                </a:moveTo>
                <a:lnTo>
                  <a:pt x="537758" y="28660"/>
                </a:lnTo>
                <a:lnTo>
                  <a:pt x="537758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900396" y="3056643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891355" y="3041493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412754" y="305419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29" y="0"/>
                </a:moveTo>
                <a:lnTo>
                  <a:pt x="0" y="3309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904055" y="305305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00" y="0"/>
                </a:lnTo>
              </a:path>
            </a:pathLst>
          </a:custGeom>
          <a:ln w="7182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891355" y="3041493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904055" y="304946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182"/>
                </a:moveTo>
                <a:lnTo>
                  <a:pt x="2963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87703" y="306068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2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75003" y="3048063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4">
                <a:moveTo>
                  <a:pt x="0" y="29371"/>
                </a:moveTo>
                <a:lnTo>
                  <a:pt x="538092" y="29371"/>
                </a:lnTo>
                <a:lnTo>
                  <a:pt x="538092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87703" y="3058529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205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76796" y="3043943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5">
                <a:moveTo>
                  <a:pt x="0" y="27285"/>
                </a:moveTo>
                <a:lnTo>
                  <a:pt x="539959" y="27285"/>
                </a:lnTo>
                <a:lnTo>
                  <a:pt x="539959" y="0"/>
                </a:lnTo>
                <a:lnTo>
                  <a:pt x="0" y="0"/>
                </a:lnTo>
                <a:lnTo>
                  <a:pt x="0" y="27285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900396" y="3056643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89496" y="3053995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4" y="0"/>
                </a:lnTo>
              </a:path>
            </a:pathLst>
          </a:custGeom>
          <a:ln w="9068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76796" y="3043943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5">
                <a:moveTo>
                  <a:pt x="0" y="27285"/>
                </a:moveTo>
                <a:lnTo>
                  <a:pt x="539959" y="27285"/>
                </a:lnTo>
                <a:lnTo>
                  <a:pt x="539959" y="0"/>
                </a:lnTo>
                <a:lnTo>
                  <a:pt x="0" y="0"/>
                </a:lnTo>
                <a:lnTo>
                  <a:pt x="0" y="27285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89496" y="3049460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68"/>
                </a:moveTo>
                <a:lnTo>
                  <a:pt x="1494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04055" y="304946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963" y="0"/>
                </a:moveTo>
                <a:lnTo>
                  <a:pt x="0" y="7182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630808" y="3064734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8"/>
                </a:moveTo>
                <a:lnTo>
                  <a:pt x="756894" y="28548"/>
                </a:lnTo>
                <a:lnTo>
                  <a:pt x="756894" y="0"/>
                </a:lnTo>
                <a:lnTo>
                  <a:pt x="0" y="0"/>
                </a:lnTo>
                <a:lnTo>
                  <a:pt x="0" y="28548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631797" y="3078603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751639" y="0"/>
                </a:moveTo>
                <a:lnTo>
                  <a:pt x="701488" y="908"/>
                </a:lnTo>
                <a:lnTo>
                  <a:pt x="651347" y="1833"/>
                </a:lnTo>
                <a:lnTo>
                  <a:pt x="601215" y="2773"/>
                </a:lnTo>
                <a:lnTo>
                  <a:pt x="551091" y="3726"/>
                </a:lnTo>
                <a:lnTo>
                  <a:pt x="500975" y="4692"/>
                </a:lnTo>
                <a:lnTo>
                  <a:pt x="450864" y="5668"/>
                </a:lnTo>
                <a:lnTo>
                  <a:pt x="400759" y="6653"/>
                </a:lnTo>
                <a:lnTo>
                  <a:pt x="350658" y="7646"/>
                </a:lnTo>
                <a:lnTo>
                  <a:pt x="300561" y="8645"/>
                </a:lnTo>
                <a:lnTo>
                  <a:pt x="250466" y="9648"/>
                </a:lnTo>
                <a:lnTo>
                  <a:pt x="200373" y="10655"/>
                </a:lnTo>
                <a:lnTo>
                  <a:pt x="150281" y="11662"/>
                </a:lnTo>
                <a:lnTo>
                  <a:pt x="100189" y="12670"/>
                </a:lnTo>
                <a:lnTo>
                  <a:pt x="50095" y="13676"/>
                </a:lnTo>
                <a:lnTo>
                  <a:pt x="0" y="14679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630808" y="3071589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94"/>
                </a:moveTo>
                <a:lnTo>
                  <a:pt x="556" y="12142"/>
                </a:lnTo>
                <a:lnTo>
                  <a:pt x="297" y="6104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618108" y="3052034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4" y="32254"/>
                </a:lnTo>
                <a:lnTo>
                  <a:pt x="782294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83437" y="3064734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265" y="0"/>
                </a:moveTo>
                <a:lnTo>
                  <a:pt x="2967" y="3736"/>
                </a:lnTo>
                <a:lnTo>
                  <a:pt x="1521" y="7231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629548" y="3049460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27"/>
                </a:moveTo>
                <a:lnTo>
                  <a:pt x="761442" y="22127"/>
                </a:lnTo>
                <a:lnTo>
                  <a:pt x="761442" y="0"/>
                </a:lnTo>
                <a:lnTo>
                  <a:pt x="0" y="0"/>
                </a:lnTo>
                <a:lnTo>
                  <a:pt x="0" y="22127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618108" y="3052034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4" y="32254"/>
                </a:lnTo>
                <a:lnTo>
                  <a:pt x="782294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629548" y="3049460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0" y="22127"/>
                </a:moveTo>
                <a:lnTo>
                  <a:pt x="964" y="16015"/>
                </a:lnTo>
                <a:lnTo>
                  <a:pt x="630" y="9829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87703" y="3049460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7" y="0"/>
                </a:moveTo>
                <a:lnTo>
                  <a:pt x="2411" y="7566"/>
                </a:lnTo>
                <a:lnTo>
                  <a:pt x="1286" y="11537"/>
                </a:lnTo>
                <a:lnTo>
                  <a:pt x="0" y="15273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74470" y="3071589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60">
                <a:moveTo>
                  <a:pt x="56338" y="0"/>
                </a:moveTo>
                <a:lnTo>
                  <a:pt x="0" y="543"/>
                </a:lnTo>
                <a:lnTo>
                  <a:pt x="469" y="6902"/>
                </a:lnTo>
                <a:lnTo>
                  <a:pt x="901" y="13194"/>
                </a:lnTo>
                <a:lnTo>
                  <a:pt x="1384" y="22800"/>
                </a:lnTo>
                <a:lnTo>
                  <a:pt x="57327" y="21694"/>
                </a:lnTo>
                <a:lnTo>
                  <a:pt x="56635" y="6104"/>
                </a:lnTo>
                <a:lnTo>
                  <a:pt x="56338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630808" y="3071589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94"/>
                </a:moveTo>
                <a:lnTo>
                  <a:pt x="556" y="12142"/>
                </a:lnTo>
                <a:lnTo>
                  <a:pt x="297" y="6104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74470" y="3071589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700" y="271"/>
                </a:moveTo>
                <a:lnTo>
                  <a:pt x="69038" y="271"/>
                </a:lnTo>
              </a:path>
            </a:pathLst>
          </a:custGeom>
          <a:ln w="2594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574470" y="30721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469" y="6358"/>
                </a:lnTo>
                <a:lnTo>
                  <a:pt x="901" y="12650"/>
                </a:lnTo>
                <a:lnTo>
                  <a:pt x="1384" y="22256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575854" y="309328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106"/>
                </a:moveTo>
                <a:lnTo>
                  <a:pt x="13986" y="829"/>
                </a:lnTo>
                <a:lnTo>
                  <a:pt x="27972" y="553"/>
                </a:lnTo>
                <a:lnTo>
                  <a:pt x="41957" y="277"/>
                </a:lnTo>
                <a:lnTo>
                  <a:pt x="55943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518130" y="3072132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4">
                <a:moveTo>
                  <a:pt x="56339" y="0"/>
                </a:moveTo>
                <a:lnTo>
                  <a:pt x="0" y="525"/>
                </a:lnTo>
                <a:lnTo>
                  <a:pt x="618" y="7095"/>
                </a:lnTo>
                <a:lnTo>
                  <a:pt x="1187" y="13609"/>
                </a:lnTo>
                <a:lnTo>
                  <a:pt x="1780" y="23357"/>
                </a:lnTo>
                <a:lnTo>
                  <a:pt x="57724" y="22256"/>
                </a:lnTo>
                <a:lnTo>
                  <a:pt x="57241" y="12650"/>
                </a:lnTo>
                <a:lnTo>
                  <a:pt x="56809" y="6358"/>
                </a:lnTo>
                <a:lnTo>
                  <a:pt x="5633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574470" y="30721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384" y="22256"/>
                </a:moveTo>
                <a:lnTo>
                  <a:pt x="901" y="12650"/>
                </a:lnTo>
                <a:lnTo>
                  <a:pt x="469" y="6358"/>
                </a:lnTo>
                <a:lnTo>
                  <a:pt x="0" y="0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505430" y="305943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25"/>
                </a:moveTo>
                <a:lnTo>
                  <a:pt x="81739" y="25925"/>
                </a:lnTo>
                <a:lnTo>
                  <a:pt x="81739" y="0"/>
                </a:lnTo>
                <a:lnTo>
                  <a:pt x="0" y="0"/>
                </a:lnTo>
                <a:lnTo>
                  <a:pt x="0" y="25925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18130" y="307265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618" y="6569"/>
                </a:lnTo>
                <a:lnTo>
                  <a:pt x="1187" y="13083"/>
                </a:lnTo>
                <a:lnTo>
                  <a:pt x="1780" y="22832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519910" y="309438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101"/>
                </a:moveTo>
                <a:lnTo>
                  <a:pt x="13986" y="827"/>
                </a:lnTo>
                <a:lnTo>
                  <a:pt x="27972" y="553"/>
                </a:lnTo>
                <a:lnTo>
                  <a:pt x="41957" y="277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462879" y="3082884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69">
                <a:moveTo>
                  <a:pt x="56154" y="0"/>
                </a:moveTo>
                <a:lnTo>
                  <a:pt x="0" y="791"/>
                </a:lnTo>
                <a:lnTo>
                  <a:pt x="359" y="4552"/>
                </a:lnTo>
                <a:lnTo>
                  <a:pt x="717" y="8722"/>
                </a:lnTo>
                <a:lnTo>
                  <a:pt x="1075" y="13702"/>
                </a:lnTo>
                <a:lnTo>
                  <a:pt x="57031" y="12606"/>
                </a:lnTo>
                <a:lnTo>
                  <a:pt x="56734" y="7731"/>
                </a:lnTo>
                <a:lnTo>
                  <a:pt x="56451" y="3667"/>
                </a:lnTo>
                <a:lnTo>
                  <a:pt x="56154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519033" y="308288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7" y="12606"/>
                </a:moveTo>
                <a:lnTo>
                  <a:pt x="0" y="0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462879" y="308288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-12700" y="395"/>
                </a:moveTo>
                <a:lnTo>
                  <a:pt x="68854" y="395"/>
                </a:lnTo>
              </a:path>
            </a:pathLst>
          </a:custGeom>
          <a:ln w="26191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462879" y="3083675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59" y="3761"/>
                </a:lnTo>
                <a:lnTo>
                  <a:pt x="717" y="7931"/>
                </a:lnTo>
                <a:lnTo>
                  <a:pt x="1075" y="1291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463954" y="309549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96"/>
                </a:moveTo>
                <a:lnTo>
                  <a:pt x="13986" y="825"/>
                </a:lnTo>
                <a:lnTo>
                  <a:pt x="27973" y="552"/>
                </a:lnTo>
                <a:lnTo>
                  <a:pt x="41963" y="277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406700" y="3083675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5">
                <a:moveTo>
                  <a:pt x="56178" y="0"/>
                </a:moveTo>
                <a:lnTo>
                  <a:pt x="0" y="760"/>
                </a:lnTo>
                <a:lnTo>
                  <a:pt x="420" y="4621"/>
                </a:lnTo>
                <a:lnTo>
                  <a:pt x="853" y="8890"/>
                </a:lnTo>
                <a:lnTo>
                  <a:pt x="1299" y="13992"/>
                </a:lnTo>
                <a:lnTo>
                  <a:pt x="57254" y="12910"/>
                </a:lnTo>
                <a:lnTo>
                  <a:pt x="56895" y="7931"/>
                </a:lnTo>
                <a:lnTo>
                  <a:pt x="56537" y="3761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462879" y="3083675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75" y="12910"/>
                </a:moveTo>
                <a:lnTo>
                  <a:pt x="717" y="7931"/>
                </a:lnTo>
                <a:lnTo>
                  <a:pt x="359" y="3761"/>
                </a:lnTo>
                <a:lnTo>
                  <a:pt x="0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394000" y="307097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60"/>
                </a:moveTo>
                <a:lnTo>
                  <a:pt x="81578" y="26160"/>
                </a:lnTo>
                <a:lnTo>
                  <a:pt x="81578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406700" y="3084436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420" y="3860"/>
                </a:lnTo>
                <a:lnTo>
                  <a:pt x="853" y="8129"/>
                </a:lnTo>
                <a:lnTo>
                  <a:pt x="1299" y="13232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407999" y="309658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82"/>
                </a:moveTo>
                <a:lnTo>
                  <a:pt x="13992" y="812"/>
                </a:lnTo>
                <a:lnTo>
                  <a:pt x="27982" y="542"/>
                </a:lnTo>
                <a:lnTo>
                  <a:pt x="41969" y="272"/>
                </a:lnTo>
                <a:lnTo>
                  <a:pt x="55954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461779" y="3072658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30">
                <a:moveTo>
                  <a:pt x="56351" y="0"/>
                </a:moveTo>
                <a:lnTo>
                  <a:pt x="0" y="514"/>
                </a:lnTo>
                <a:lnTo>
                  <a:pt x="728" y="7250"/>
                </a:lnTo>
                <a:lnTo>
                  <a:pt x="1099" y="11017"/>
                </a:lnTo>
                <a:lnTo>
                  <a:pt x="57254" y="10226"/>
                </a:lnTo>
                <a:lnTo>
                  <a:pt x="56956" y="6557"/>
                </a:lnTo>
                <a:lnTo>
                  <a:pt x="563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518130" y="307265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902" y="10226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449079" y="305995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14"/>
                </a:moveTo>
                <a:lnTo>
                  <a:pt x="81751" y="25914"/>
                </a:lnTo>
                <a:lnTo>
                  <a:pt x="81751" y="0"/>
                </a:lnTo>
                <a:lnTo>
                  <a:pt x="0" y="0"/>
                </a:lnTo>
                <a:lnTo>
                  <a:pt x="0" y="25914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461779" y="307317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0" y="0"/>
                </a:moveTo>
                <a:lnTo>
                  <a:pt x="1099" y="10502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450179" y="3070184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91"/>
                </a:moveTo>
                <a:lnTo>
                  <a:pt x="81554" y="26191"/>
                </a:lnTo>
                <a:lnTo>
                  <a:pt x="81554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405439" y="3073172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30">
                <a:moveTo>
                  <a:pt x="56339" y="0"/>
                </a:moveTo>
                <a:lnTo>
                  <a:pt x="0" y="500"/>
                </a:lnTo>
                <a:lnTo>
                  <a:pt x="840" y="7404"/>
                </a:lnTo>
                <a:lnTo>
                  <a:pt x="1261" y="11263"/>
                </a:lnTo>
                <a:lnTo>
                  <a:pt x="57439" y="10502"/>
                </a:lnTo>
                <a:lnTo>
                  <a:pt x="57068" y="6736"/>
                </a:lnTo>
                <a:lnTo>
                  <a:pt x="56339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461779" y="307317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1099" y="10502"/>
                </a:moveTo>
                <a:lnTo>
                  <a:pt x="0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392739" y="306047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0"/>
                </a:moveTo>
                <a:lnTo>
                  <a:pt x="81739" y="25900"/>
                </a:lnTo>
                <a:lnTo>
                  <a:pt x="81739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405439" y="307367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0" y="0"/>
                </a:moveTo>
                <a:lnTo>
                  <a:pt x="1261" y="10763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394000" y="307097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60"/>
                </a:moveTo>
                <a:lnTo>
                  <a:pt x="81578" y="26160"/>
                </a:lnTo>
                <a:lnTo>
                  <a:pt x="81578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573715" y="3061920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4">
                <a:moveTo>
                  <a:pt x="56586" y="0"/>
                </a:moveTo>
                <a:lnTo>
                  <a:pt x="0" y="191"/>
                </a:lnTo>
                <a:lnTo>
                  <a:pt x="754" y="10212"/>
                </a:lnTo>
                <a:lnTo>
                  <a:pt x="57092" y="9668"/>
                </a:lnTo>
                <a:lnTo>
                  <a:pt x="56796" y="3538"/>
                </a:lnTo>
                <a:lnTo>
                  <a:pt x="56586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630301" y="3061920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60">
                <a:moveTo>
                  <a:pt x="506" y="9668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561015" y="3049220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91"/>
                </a:moveTo>
                <a:lnTo>
                  <a:pt x="81986" y="25591"/>
                </a:lnTo>
                <a:lnTo>
                  <a:pt x="81986" y="0"/>
                </a:lnTo>
                <a:lnTo>
                  <a:pt x="0" y="0"/>
                </a:lnTo>
                <a:lnTo>
                  <a:pt x="0" y="25591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573715" y="3062112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754" y="1002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561770" y="3058889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43"/>
                </a:moveTo>
                <a:lnTo>
                  <a:pt x="81738" y="25943"/>
                </a:lnTo>
                <a:lnTo>
                  <a:pt x="81738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517166" y="3062112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4">
                <a:moveTo>
                  <a:pt x="56549" y="0"/>
                </a:moveTo>
                <a:lnTo>
                  <a:pt x="0" y="228"/>
                </a:lnTo>
                <a:lnTo>
                  <a:pt x="332" y="3958"/>
                </a:lnTo>
                <a:lnTo>
                  <a:pt x="963" y="10546"/>
                </a:lnTo>
                <a:lnTo>
                  <a:pt x="57303" y="10020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573715" y="3062112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754" y="10020"/>
                </a:moveTo>
                <a:lnTo>
                  <a:pt x="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504466" y="3049412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28"/>
                </a:moveTo>
                <a:lnTo>
                  <a:pt x="81949" y="25628"/>
                </a:lnTo>
                <a:lnTo>
                  <a:pt x="81949" y="0"/>
                </a:lnTo>
                <a:lnTo>
                  <a:pt x="0" y="0"/>
                </a:lnTo>
                <a:lnTo>
                  <a:pt x="0" y="25628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517166" y="306234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0" y="0"/>
                </a:moveTo>
                <a:lnTo>
                  <a:pt x="963" y="10317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505430" y="305943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25"/>
                </a:moveTo>
                <a:lnTo>
                  <a:pt x="81739" y="25925"/>
                </a:lnTo>
                <a:lnTo>
                  <a:pt x="81739" y="0"/>
                </a:lnTo>
                <a:lnTo>
                  <a:pt x="0" y="0"/>
                </a:lnTo>
                <a:lnTo>
                  <a:pt x="0" y="25925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572813" y="3049460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5" h="12700">
                <a:moveTo>
                  <a:pt x="56734" y="0"/>
                </a:moveTo>
                <a:lnTo>
                  <a:pt x="0" y="0"/>
                </a:lnTo>
                <a:lnTo>
                  <a:pt x="629" y="9012"/>
                </a:lnTo>
                <a:lnTo>
                  <a:pt x="902" y="12651"/>
                </a:lnTo>
                <a:lnTo>
                  <a:pt x="57488" y="12459"/>
                </a:lnTo>
                <a:lnTo>
                  <a:pt x="56734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629548" y="3049460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3" y="12459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572813" y="3049460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2" y="12651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573715" y="3061920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95"/>
                </a:moveTo>
                <a:lnTo>
                  <a:pt x="69286" y="95"/>
                </a:lnTo>
              </a:path>
            </a:pathLst>
          </a:custGeom>
          <a:ln w="25591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516103" y="3049460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10" y="0"/>
                </a:moveTo>
                <a:lnTo>
                  <a:pt x="0" y="0"/>
                </a:lnTo>
                <a:lnTo>
                  <a:pt x="369" y="4991"/>
                </a:lnTo>
                <a:lnTo>
                  <a:pt x="716" y="9149"/>
                </a:lnTo>
                <a:lnTo>
                  <a:pt x="1063" y="12879"/>
                </a:lnTo>
                <a:lnTo>
                  <a:pt x="57612" y="12651"/>
                </a:lnTo>
                <a:lnTo>
                  <a:pt x="57043" y="4930"/>
                </a:lnTo>
                <a:lnTo>
                  <a:pt x="56710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572813" y="3049460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2" y="12651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516103" y="30494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69" y="4991"/>
                </a:lnTo>
                <a:lnTo>
                  <a:pt x="716" y="9149"/>
                </a:lnTo>
                <a:lnTo>
                  <a:pt x="1063" y="12879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504466" y="3049412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28"/>
                </a:moveTo>
                <a:lnTo>
                  <a:pt x="81949" y="25628"/>
                </a:lnTo>
                <a:lnTo>
                  <a:pt x="81949" y="0"/>
                </a:lnTo>
                <a:lnTo>
                  <a:pt x="0" y="0"/>
                </a:lnTo>
                <a:lnTo>
                  <a:pt x="0" y="25628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460641" y="3062340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30">
                <a:moveTo>
                  <a:pt x="56525" y="0"/>
                </a:moveTo>
                <a:lnTo>
                  <a:pt x="0" y="252"/>
                </a:lnTo>
                <a:lnTo>
                  <a:pt x="1137" y="10831"/>
                </a:lnTo>
                <a:lnTo>
                  <a:pt x="57489" y="10317"/>
                </a:lnTo>
                <a:lnTo>
                  <a:pt x="56857" y="3729"/>
                </a:lnTo>
                <a:lnTo>
                  <a:pt x="565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517166" y="306234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963" y="10317"/>
                </a:moveTo>
                <a:lnTo>
                  <a:pt x="0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447941" y="3049640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52"/>
                </a:moveTo>
                <a:lnTo>
                  <a:pt x="81925" y="25652"/>
                </a:lnTo>
                <a:lnTo>
                  <a:pt x="81925" y="0"/>
                </a:lnTo>
                <a:lnTo>
                  <a:pt x="0" y="0"/>
                </a:lnTo>
                <a:lnTo>
                  <a:pt x="0" y="25652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60641" y="306259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0" y="0"/>
                </a:moveTo>
                <a:lnTo>
                  <a:pt x="1137" y="10579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449079" y="305995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14"/>
                </a:moveTo>
                <a:lnTo>
                  <a:pt x="81751" y="25914"/>
                </a:lnTo>
                <a:lnTo>
                  <a:pt x="81751" y="0"/>
                </a:lnTo>
                <a:lnTo>
                  <a:pt x="0" y="0"/>
                </a:lnTo>
                <a:lnTo>
                  <a:pt x="0" y="25914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404128" y="3062593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30">
                <a:moveTo>
                  <a:pt x="56512" y="0"/>
                </a:moveTo>
                <a:lnTo>
                  <a:pt x="0" y="260"/>
                </a:lnTo>
                <a:lnTo>
                  <a:pt x="457" y="4157"/>
                </a:lnTo>
                <a:lnTo>
                  <a:pt x="1310" y="11079"/>
                </a:lnTo>
                <a:lnTo>
                  <a:pt x="57650" y="10579"/>
                </a:lnTo>
                <a:lnTo>
                  <a:pt x="56907" y="3817"/>
                </a:lnTo>
                <a:lnTo>
                  <a:pt x="56512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460641" y="306259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1137" y="10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391428" y="304989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60"/>
                </a:moveTo>
                <a:lnTo>
                  <a:pt x="81912" y="25660"/>
                </a:lnTo>
                <a:lnTo>
                  <a:pt x="819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404128" y="306285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310" y="10819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392739" y="306047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0"/>
                </a:moveTo>
                <a:lnTo>
                  <a:pt x="81739" y="25900"/>
                </a:lnTo>
                <a:lnTo>
                  <a:pt x="81739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459392" y="3049460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10" y="0"/>
                </a:moveTo>
                <a:lnTo>
                  <a:pt x="0" y="0"/>
                </a:lnTo>
                <a:lnTo>
                  <a:pt x="432" y="5073"/>
                </a:lnTo>
                <a:lnTo>
                  <a:pt x="1248" y="13132"/>
                </a:lnTo>
                <a:lnTo>
                  <a:pt x="57773" y="12879"/>
                </a:lnTo>
                <a:lnTo>
                  <a:pt x="57427" y="9149"/>
                </a:lnTo>
                <a:lnTo>
                  <a:pt x="57080" y="4991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516103" y="30494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63" y="12879"/>
                </a:moveTo>
                <a:lnTo>
                  <a:pt x="716" y="9149"/>
                </a:lnTo>
                <a:lnTo>
                  <a:pt x="369" y="4991"/>
                </a:lnTo>
                <a:lnTo>
                  <a:pt x="0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459392" y="30494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432" y="5073"/>
                </a:lnTo>
                <a:lnTo>
                  <a:pt x="852" y="9316"/>
                </a:lnTo>
                <a:lnTo>
                  <a:pt x="1248" y="13132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460641" y="3062340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126"/>
                </a:moveTo>
                <a:lnTo>
                  <a:pt x="69225" y="126"/>
                </a:lnTo>
              </a:path>
            </a:pathLst>
          </a:custGeom>
          <a:ln w="25652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402694" y="3049460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69">
                <a:moveTo>
                  <a:pt x="56697" y="0"/>
                </a:moveTo>
                <a:lnTo>
                  <a:pt x="0" y="0"/>
                </a:lnTo>
                <a:lnTo>
                  <a:pt x="506" y="5165"/>
                </a:lnTo>
                <a:lnTo>
                  <a:pt x="976" y="9495"/>
                </a:lnTo>
                <a:lnTo>
                  <a:pt x="1433" y="13392"/>
                </a:lnTo>
                <a:lnTo>
                  <a:pt x="57946" y="13132"/>
                </a:lnTo>
                <a:lnTo>
                  <a:pt x="57129" y="5073"/>
                </a:lnTo>
                <a:lnTo>
                  <a:pt x="56697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459392" y="30494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248" y="13132"/>
                </a:moveTo>
                <a:lnTo>
                  <a:pt x="852" y="9316"/>
                </a:lnTo>
                <a:lnTo>
                  <a:pt x="432" y="5073"/>
                </a:lnTo>
                <a:lnTo>
                  <a:pt x="0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402694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0"/>
                </a:moveTo>
                <a:lnTo>
                  <a:pt x="506" y="5165"/>
                </a:lnTo>
                <a:lnTo>
                  <a:pt x="976" y="9495"/>
                </a:lnTo>
                <a:lnTo>
                  <a:pt x="1433" y="13392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391428" y="304989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60"/>
                </a:moveTo>
                <a:lnTo>
                  <a:pt x="81912" y="25660"/>
                </a:lnTo>
                <a:lnTo>
                  <a:pt x="819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350522" y="3084436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5">
                <a:moveTo>
                  <a:pt x="56178" y="0"/>
                </a:moveTo>
                <a:lnTo>
                  <a:pt x="0" y="749"/>
                </a:lnTo>
                <a:lnTo>
                  <a:pt x="495" y="4701"/>
                </a:lnTo>
                <a:lnTo>
                  <a:pt x="989" y="9075"/>
                </a:lnTo>
                <a:lnTo>
                  <a:pt x="1521" y="14296"/>
                </a:lnTo>
                <a:lnTo>
                  <a:pt x="57477" y="13232"/>
                </a:lnTo>
                <a:lnTo>
                  <a:pt x="57031" y="8129"/>
                </a:lnTo>
                <a:lnTo>
                  <a:pt x="56598" y="3860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406700" y="3084436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1299" y="13232"/>
                </a:moveTo>
                <a:lnTo>
                  <a:pt x="853" y="8129"/>
                </a:lnTo>
                <a:lnTo>
                  <a:pt x="420" y="3860"/>
                </a:lnTo>
                <a:lnTo>
                  <a:pt x="0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50522" y="308443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-12700" y="374"/>
                </a:moveTo>
                <a:lnTo>
                  <a:pt x="68878" y="374"/>
                </a:lnTo>
              </a:path>
            </a:pathLst>
          </a:custGeom>
          <a:ln w="26149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350522" y="3085185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0"/>
                </a:moveTo>
                <a:lnTo>
                  <a:pt x="495" y="3952"/>
                </a:lnTo>
                <a:lnTo>
                  <a:pt x="989" y="8326"/>
                </a:lnTo>
                <a:lnTo>
                  <a:pt x="1521" y="13547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352043" y="3097668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64"/>
                </a:moveTo>
                <a:lnTo>
                  <a:pt x="13987" y="799"/>
                </a:lnTo>
                <a:lnTo>
                  <a:pt x="27977" y="534"/>
                </a:lnTo>
                <a:lnTo>
                  <a:pt x="41967" y="267"/>
                </a:lnTo>
                <a:lnTo>
                  <a:pt x="55956" y="0"/>
                </a:lnTo>
              </a:path>
            </a:pathLst>
          </a:custGeom>
          <a:ln w="25399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294356" y="3085185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5">
                <a:moveTo>
                  <a:pt x="56165" y="0"/>
                </a:moveTo>
                <a:lnTo>
                  <a:pt x="0" y="754"/>
                </a:lnTo>
                <a:lnTo>
                  <a:pt x="543" y="4799"/>
                </a:lnTo>
                <a:lnTo>
                  <a:pt x="1112" y="9265"/>
                </a:lnTo>
                <a:lnTo>
                  <a:pt x="1718" y="14598"/>
                </a:lnTo>
                <a:lnTo>
                  <a:pt x="57687" y="13547"/>
                </a:lnTo>
                <a:lnTo>
                  <a:pt x="57155" y="8326"/>
                </a:lnTo>
                <a:lnTo>
                  <a:pt x="56661" y="3952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350522" y="3085185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1521" y="13547"/>
                </a:moveTo>
                <a:lnTo>
                  <a:pt x="989" y="8326"/>
                </a:lnTo>
                <a:lnTo>
                  <a:pt x="495" y="3952"/>
                </a:lnTo>
                <a:lnTo>
                  <a:pt x="0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281656" y="307248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294356" y="308593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0"/>
                </a:moveTo>
                <a:lnTo>
                  <a:pt x="543" y="4044"/>
                </a:lnTo>
                <a:lnTo>
                  <a:pt x="1112" y="8511"/>
                </a:lnTo>
                <a:lnTo>
                  <a:pt x="1718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96074" y="309873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51"/>
                </a:moveTo>
                <a:lnTo>
                  <a:pt x="13988" y="790"/>
                </a:lnTo>
                <a:lnTo>
                  <a:pt x="27980" y="527"/>
                </a:lnTo>
                <a:lnTo>
                  <a:pt x="41973" y="263"/>
                </a:lnTo>
                <a:lnTo>
                  <a:pt x="55968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349099" y="3073673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39" y="0"/>
                </a:moveTo>
                <a:lnTo>
                  <a:pt x="0" y="495"/>
                </a:lnTo>
                <a:lnTo>
                  <a:pt x="939" y="7559"/>
                </a:lnTo>
                <a:lnTo>
                  <a:pt x="1422" y="11512"/>
                </a:lnTo>
                <a:lnTo>
                  <a:pt x="57600" y="10763"/>
                </a:lnTo>
                <a:lnTo>
                  <a:pt x="57180" y="6903"/>
                </a:lnTo>
                <a:lnTo>
                  <a:pt x="5633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405439" y="307367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1261" y="10763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336399" y="306097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349099" y="307416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422" y="11017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337822" y="3071736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49"/>
                </a:moveTo>
                <a:lnTo>
                  <a:pt x="81578" y="26149"/>
                </a:lnTo>
                <a:lnTo>
                  <a:pt x="81578" y="0"/>
                </a:lnTo>
                <a:lnTo>
                  <a:pt x="0" y="0"/>
                </a:lnTo>
                <a:lnTo>
                  <a:pt x="0" y="26149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92748" y="3074168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51" y="0"/>
                </a:moveTo>
                <a:lnTo>
                  <a:pt x="0" y="488"/>
                </a:lnTo>
                <a:lnTo>
                  <a:pt x="1064" y="7725"/>
                </a:lnTo>
                <a:lnTo>
                  <a:pt x="1607" y="11771"/>
                </a:lnTo>
                <a:lnTo>
                  <a:pt x="57773" y="11017"/>
                </a:lnTo>
                <a:lnTo>
                  <a:pt x="57290" y="7063"/>
                </a:lnTo>
                <a:lnTo>
                  <a:pt x="56351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349099" y="307416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1422" y="11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80048" y="306146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51" y="25888"/>
                </a:lnTo>
                <a:lnTo>
                  <a:pt x="81751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92748" y="307465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607" y="11282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81656" y="307248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38202" y="3085939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54" y="0"/>
                </a:moveTo>
                <a:lnTo>
                  <a:pt x="0" y="773"/>
                </a:lnTo>
                <a:lnTo>
                  <a:pt x="605" y="4911"/>
                </a:lnTo>
                <a:lnTo>
                  <a:pt x="1224" y="9470"/>
                </a:lnTo>
                <a:lnTo>
                  <a:pt x="1879" y="14876"/>
                </a:lnTo>
                <a:lnTo>
                  <a:pt x="57872" y="13844"/>
                </a:lnTo>
                <a:lnTo>
                  <a:pt x="57266" y="8511"/>
                </a:lnTo>
                <a:lnTo>
                  <a:pt x="56697" y="4044"/>
                </a:lnTo>
                <a:lnTo>
                  <a:pt x="5615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94356" y="308593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1718" y="13844"/>
                </a:moveTo>
                <a:lnTo>
                  <a:pt x="1112" y="8511"/>
                </a:lnTo>
                <a:lnTo>
                  <a:pt x="543" y="4044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25502" y="307323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73"/>
                </a:moveTo>
                <a:lnTo>
                  <a:pt x="81554" y="26173"/>
                </a:lnTo>
                <a:lnTo>
                  <a:pt x="81554" y="0"/>
                </a:lnTo>
                <a:lnTo>
                  <a:pt x="0" y="0"/>
                </a:lnTo>
                <a:lnTo>
                  <a:pt x="0" y="2617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38202" y="308671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0" y="0"/>
                </a:moveTo>
                <a:lnTo>
                  <a:pt x="605" y="4137"/>
                </a:lnTo>
                <a:lnTo>
                  <a:pt x="1224" y="8696"/>
                </a:lnTo>
                <a:lnTo>
                  <a:pt x="1879" y="14103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40081" y="309978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32"/>
                </a:moveTo>
                <a:lnTo>
                  <a:pt x="14002" y="776"/>
                </a:lnTo>
                <a:lnTo>
                  <a:pt x="28001" y="518"/>
                </a:lnTo>
                <a:lnTo>
                  <a:pt x="41997" y="259"/>
                </a:lnTo>
                <a:lnTo>
                  <a:pt x="55993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82080" y="3086713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21" y="0"/>
                </a:moveTo>
                <a:lnTo>
                  <a:pt x="0" y="822"/>
                </a:lnTo>
                <a:lnTo>
                  <a:pt x="660" y="5046"/>
                </a:lnTo>
                <a:lnTo>
                  <a:pt x="1328" y="9681"/>
                </a:lnTo>
                <a:lnTo>
                  <a:pt x="2016" y="15111"/>
                </a:lnTo>
                <a:lnTo>
                  <a:pt x="58000" y="14103"/>
                </a:lnTo>
                <a:lnTo>
                  <a:pt x="57345" y="8696"/>
                </a:lnTo>
                <a:lnTo>
                  <a:pt x="56727" y="4137"/>
                </a:lnTo>
                <a:lnTo>
                  <a:pt x="56121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238202" y="308671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1879" y="14103"/>
                </a:moveTo>
                <a:lnTo>
                  <a:pt x="1224" y="8696"/>
                </a:lnTo>
                <a:lnTo>
                  <a:pt x="605" y="4137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82080" y="308671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56121" y="0"/>
                </a:moveTo>
                <a:lnTo>
                  <a:pt x="42087" y="200"/>
                </a:lnTo>
                <a:lnTo>
                  <a:pt x="28052" y="404"/>
                </a:lnTo>
                <a:lnTo>
                  <a:pt x="14019" y="611"/>
                </a:lnTo>
                <a:lnTo>
                  <a:pt x="0" y="822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82144" y="3087989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596" y="3770"/>
                </a:lnTo>
                <a:lnTo>
                  <a:pt x="1264" y="8404"/>
                </a:lnTo>
                <a:lnTo>
                  <a:pt x="1874" y="1327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84097" y="310081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008"/>
                </a:moveTo>
                <a:lnTo>
                  <a:pt x="13988" y="757"/>
                </a:lnTo>
                <a:lnTo>
                  <a:pt x="27988" y="506"/>
                </a:lnTo>
                <a:lnTo>
                  <a:pt x="41987" y="254"/>
                </a:lnTo>
                <a:lnTo>
                  <a:pt x="55984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236410" y="3074657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338" y="0"/>
                </a:moveTo>
                <a:lnTo>
                  <a:pt x="0" y="494"/>
                </a:lnTo>
                <a:lnTo>
                  <a:pt x="1186" y="7923"/>
                </a:lnTo>
                <a:lnTo>
                  <a:pt x="1791" y="12056"/>
                </a:lnTo>
                <a:lnTo>
                  <a:pt x="57946" y="11282"/>
                </a:lnTo>
                <a:lnTo>
                  <a:pt x="57402" y="7236"/>
                </a:lnTo>
                <a:lnTo>
                  <a:pt x="5633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292748" y="307465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1607" y="11282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223710" y="306195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236410" y="307515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791" y="11562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225502" y="307323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69">
                <a:moveTo>
                  <a:pt x="0" y="26173"/>
                </a:moveTo>
                <a:lnTo>
                  <a:pt x="81554" y="26173"/>
                </a:lnTo>
                <a:lnTo>
                  <a:pt x="81554" y="0"/>
                </a:lnTo>
                <a:lnTo>
                  <a:pt x="0" y="0"/>
                </a:lnTo>
                <a:lnTo>
                  <a:pt x="0" y="2617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80062" y="3075151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47" y="0"/>
                </a:moveTo>
                <a:lnTo>
                  <a:pt x="0" y="495"/>
                </a:lnTo>
                <a:lnTo>
                  <a:pt x="1342" y="8153"/>
                </a:lnTo>
                <a:lnTo>
                  <a:pt x="2018" y="12384"/>
                </a:lnTo>
                <a:lnTo>
                  <a:pt x="58139" y="11562"/>
                </a:lnTo>
                <a:lnTo>
                  <a:pt x="57533" y="7429"/>
                </a:lnTo>
                <a:lnTo>
                  <a:pt x="56347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236410" y="307515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791" y="11562"/>
                </a:moveTo>
                <a:lnTo>
                  <a:pt x="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167362" y="306245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47" y="25895"/>
                </a:lnTo>
                <a:lnTo>
                  <a:pt x="81747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82080" y="308671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822"/>
                </a:moveTo>
                <a:lnTo>
                  <a:pt x="14019" y="611"/>
                </a:lnTo>
                <a:lnTo>
                  <a:pt x="28052" y="404"/>
                </a:lnTo>
                <a:lnTo>
                  <a:pt x="42087" y="200"/>
                </a:lnTo>
                <a:lnTo>
                  <a:pt x="56121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347629" y="3062853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30">
                <a:moveTo>
                  <a:pt x="56499" y="0"/>
                </a:moveTo>
                <a:lnTo>
                  <a:pt x="0" y="260"/>
                </a:lnTo>
                <a:lnTo>
                  <a:pt x="506" y="4237"/>
                </a:lnTo>
                <a:lnTo>
                  <a:pt x="1470" y="11314"/>
                </a:lnTo>
                <a:lnTo>
                  <a:pt x="57810" y="10819"/>
                </a:lnTo>
                <a:lnTo>
                  <a:pt x="56956" y="3897"/>
                </a:lnTo>
                <a:lnTo>
                  <a:pt x="56499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404128" y="306285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1310" y="10819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334929" y="305015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60"/>
                </a:moveTo>
                <a:lnTo>
                  <a:pt x="81899" y="25660"/>
                </a:lnTo>
                <a:lnTo>
                  <a:pt x="81899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347629" y="306311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470" y="11054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336399" y="306097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291116" y="3063114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12" y="0"/>
                </a:moveTo>
                <a:lnTo>
                  <a:pt x="0" y="241"/>
                </a:lnTo>
                <a:lnTo>
                  <a:pt x="1631" y="11543"/>
                </a:lnTo>
                <a:lnTo>
                  <a:pt x="57983" y="11054"/>
                </a:lnTo>
                <a:lnTo>
                  <a:pt x="57019" y="3977"/>
                </a:lnTo>
                <a:lnTo>
                  <a:pt x="56512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347629" y="306311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1470" y="11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278416" y="3050414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41"/>
                </a:moveTo>
                <a:lnTo>
                  <a:pt x="81912" y="25641"/>
                </a:lnTo>
                <a:lnTo>
                  <a:pt x="81912" y="0"/>
                </a:lnTo>
                <a:lnTo>
                  <a:pt x="0" y="0"/>
                </a:lnTo>
                <a:lnTo>
                  <a:pt x="0" y="25641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291116" y="306335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631" y="11301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280048" y="306146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51" y="25888"/>
                </a:lnTo>
                <a:lnTo>
                  <a:pt x="81751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346009" y="3049460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69">
                <a:moveTo>
                  <a:pt x="56685" y="0"/>
                </a:moveTo>
                <a:lnTo>
                  <a:pt x="0" y="0"/>
                </a:lnTo>
                <a:lnTo>
                  <a:pt x="580" y="5264"/>
                </a:lnTo>
                <a:lnTo>
                  <a:pt x="1112" y="9675"/>
                </a:lnTo>
                <a:lnTo>
                  <a:pt x="1619" y="13653"/>
                </a:lnTo>
                <a:lnTo>
                  <a:pt x="58118" y="13392"/>
                </a:lnTo>
                <a:lnTo>
                  <a:pt x="57661" y="9495"/>
                </a:lnTo>
                <a:lnTo>
                  <a:pt x="57191" y="5165"/>
                </a:lnTo>
                <a:lnTo>
                  <a:pt x="56685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402694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1433" y="13392"/>
                </a:moveTo>
                <a:lnTo>
                  <a:pt x="976" y="9495"/>
                </a:lnTo>
                <a:lnTo>
                  <a:pt x="506" y="5165"/>
                </a:lnTo>
                <a:lnTo>
                  <a:pt x="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346009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0"/>
                </a:moveTo>
                <a:lnTo>
                  <a:pt x="580" y="5264"/>
                </a:lnTo>
                <a:lnTo>
                  <a:pt x="1112" y="9675"/>
                </a:lnTo>
                <a:lnTo>
                  <a:pt x="1619" y="13653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347629" y="3062853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699" y="130"/>
                </a:moveTo>
                <a:lnTo>
                  <a:pt x="69199" y="130"/>
                </a:lnTo>
              </a:path>
            </a:pathLst>
          </a:custGeom>
          <a:ln w="25660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289325" y="3049460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69">
                <a:moveTo>
                  <a:pt x="56685" y="0"/>
                </a:moveTo>
                <a:lnTo>
                  <a:pt x="0" y="0"/>
                </a:lnTo>
                <a:lnTo>
                  <a:pt x="641" y="5344"/>
                </a:lnTo>
                <a:lnTo>
                  <a:pt x="1791" y="13894"/>
                </a:lnTo>
                <a:lnTo>
                  <a:pt x="58304" y="13653"/>
                </a:lnTo>
                <a:lnTo>
                  <a:pt x="57797" y="9675"/>
                </a:lnTo>
                <a:lnTo>
                  <a:pt x="57265" y="5264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346009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1619" y="13653"/>
                </a:moveTo>
                <a:lnTo>
                  <a:pt x="1112" y="9675"/>
                </a:lnTo>
                <a:lnTo>
                  <a:pt x="580" y="5264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289325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0"/>
                </a:moveTo>
                <a:lnTo>
                  <a:pt x="641" y="5344"/>
                </a:lnTo>
                <a:lnTo>
                  <a:pt x="1235" y="9835"/>
                </a:lnTo>
                <a:lnTo>
                  <a:pt x="1791" y="13894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278416" y="3050414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41"/>
                </a:moveTo>
                <a:lnTo>
                  <a:pt x="81912" y="25641"/>
                </a:lnTo>
                <a:lnTo>
                  <a:pt x="81912" y="0"/>
                </a:lnTo>
                <a:lnTo>
                  <a:pt x="0" y="0"/>
                </a:lnTo>
                <a:lnTo>
                  <a:pt x="0" y="25641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234591" y="3063355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25" y="0"/>
                </a:moveTo>
                <a:lnTo>
                  <a:pt x="0" y="215"/>
                </a:lnTo>
                <a:lnTo>
                  <a:pt x="618" y="4359"/>
                </a:lnTo>
                <a:lnTo>
                  <a:pt x="1818" y="11795"/>
                </a:lnTo>
                <a:lnTo>
                  <a:pt x="58157" y="11301"/>
                </a:lnTo>
                <a:lnTo>
                  <a:pt x="57094" y="4057"/>
                </a:lnTo>
                <a:lnTo>
                  <a:pt x="56525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291116" y="306335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1631" y="11301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221891" y="305065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15"/>
                </a:moveTo>
                <a:lnTo>
                  <a:pt x="81925" y="25615"/>
                </a:lnTo>
                <a:lnTo>
                  <a:pt x="81925" y="0"/>
                </a:lnTo>
                <a:lnTo>
                  <a:pt x="0" y="0"/>
                </a:lnTo>
                <a:lnTo>
                  <a:pt x="0" y="25615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234591" y="30635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818" y="11579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223710" y="306195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178043" y="3063571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47" y="0"/>
                </a:moveTo>
                <a:lnTo>
                  <a:pt x="0" y="179"/>
                </a:lnTo>
                <a:lnTo>
                  <a:pt x="2018" y="12075"/>
                </a:lnTo>
                <a:lnTo>
                  <a:pt x="58366" y="11579"/>
                </a:lnTo>
                <a:lnTo>
                  <a:pt x="57166" y="4144"/>
                </a:lnTo>
                <a:lnTo>
                  <a:pt x="56547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234591" y="30635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18" y="11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165343" y="3050871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79"/>
                </a:moveTo>
                <a:lnTo>
                  <a:pt x="81947" y="25579"/>
                </a:lnTo>
                <a:lnTo>
                  <a:pt x="81947" y="0"/>
                </a:lnTo>
                <a:lnTo>
                  <a:pt x="0" y="0"/>
                </a:lnTo>
                <a:lnTo>
                  <a:pt x="0" y="25579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167362" y="306245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47" y="25895"/>
                </a:lnTo>
                <a:lnTo>
                  <a:pt x="81747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232639" y="3049460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5">
                <a:moveTo>
                  <a:pt x="56685" y="0"/>
                </a:moveTo>
                <a:lnTo>
                  <a:pt x="0" y="0"/>
                </a:lnTo>
                <a:lnTo>
                  <a:pt x="690" y="5400"/>
                </a:lnTo>
                <a:lnTo>
                  <a:pt x="1333" y="9971"/>
                </a:lnTo>
                <a:lnTo>
                  <a:pt x="1951" y="14110"/>
                </a:lnTo>
                <a:lnTo>
                  <a:pt x="58476" y="13894"/>
                </a:lnTo>
                <a:lnTo>
                  <a:pt x="57326" y="5344"/>
                </a:lnTo>
                <a:lnTo>
                  <a:pt x="5668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289325" y="30494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1791" y="13894"/>
                </a:moveTo>
                <a:lnTo>
                  <a:pt x="1235" y="9835"/>
                </a:lnTo>
                <a:lnTo>
                  <a:pt x="641" y="5344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232639" y="304946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5">
                <a:moveTo>
                  <a:pt x="0" y="0"/>
                </a:moveTo>
                <a:lnTo>
                  <a:pt x="690" y="5400"/>
                </a:lnTo>
                <a:lnTo>
                  <a:pt x="1333" y="9971"/>
                </a:lnTo>
                <a:lnTo>
                  <a:pt x="1951" y="1411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234591" y="3063355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107"/>
                </a:moveTo>
                <a:lnTo>
                  <a:pt x="69225" y="107"/>
                </a:lnTo>
              </a:path>
            </a:pathLst>
          </a:custGeom>
          <a:ln w="25615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175971" y="3049460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5">
                <a:moveTo>
                  <a:pt x="56668" y="0"/>
                </a:moveTo>
                <a:lnTo>
                  <a:pt x="0" y="0"/>
                </a:lnTo>
                <a:lnTo>
                  <a:pt x="2072" y="14289"/>
                </a:lnTo>
                <a:lnTo>
                  <a:pt x="58620" y="14110"/>
                </a:lnTo>
                <a:lnTo>
                  <a:pt x="58001" y="9971"/>
                </a:lnTo>
                <a:lnTo>
                  <a:pt x="57359" y="5400"/>
                </a:lnTo>
                <a:lnTo>
                  <a:pt x="56668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232639" y="304946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5">
                <a:moveTo>
                  <a:pt x="1951" y="14110"/>
                </a:moveTo>
                <a:lnTo>
                  <a:pt x="1333" y="9971"/>
                </a:lnTo>
                <a:lnTo>
                  <a:pt x="690" y="5400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165343" y="3050871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79"/>
                </a:moveTo>
                <a:lnTo>
                  <a:pt x="81947" y="25579"/>
                </a:lnTo>
                <a:lnTo>
                  <a:pt x="81947" y="0"/>
                </a:lnTo>
                <a:lnTo>
                  <a:pt x="0" y="0"/>
                </a:lnTo>
                <a:lnTo>
                  <a:pt x="0" y="25579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362700" y="3036760"/>
            <a:ext cx="1041400" cy="62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137400" y="305508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1238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175971" y="3049460"/>
            <a:ext cx="3278870" cy="141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159331" y="3839945"/>
            <a:ext cx="3756025" cy="583565"/>
          </a:xfrm>
          <a:custGeom>
            <a:avLst/>
            <a:gdLst/>
            <a:ahLst/>
            <a:cxnLst/>
            <a:rect l="l" t="t" r="r" b="b"/>
            <a:pathLst>
              <a:path w="3756025" h="583564">
                <a:moveTo>
                  <a:pt x="0" y="583095"/>
                </a:moveTo>
                <a:lnTo>
                  <a:pt x="3755974" y="583095"/>
                </a:lnTo>
                <a:lnTo>
                  <a:pt x="375597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00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967559" y="4431367"/>
            <a:ext cx="125730" cy="6350"/>
          </a:xfrm>
          <a:custGeom>
            <a:avLst/>
            <a:gdLst/>
            <a:ahLst/>
            <a:cxnLst/>
            <a:rect l="l" t="t" r="r" b="b"/>
            <a:pathLst>
              <a:path w="125729" h="6350">
                <a:moveTo>
                  <a:pt x="125559" y="0"/>
                </a:moveTo>
                <a:lnTo>
                  <a:pt x="3300" y="4918"/>
                </a:lnTo>
                <a:lnTo>
                  <a:pt x="0" y="5750"/>
                </a:lnTo>
                <a:lnTo>
                  <a:pt x="125559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970859" y="4431367"/>
            <a:ext cx="122555" cy="5080"/>
          </a:xfrm>
          <a:custGeom>
            <a:avLst/>
            <a:gdLst/>
            <a:ahLst/>
            <a:cxnLst/>
            <a:rect l="l" t="t" r="r" b="b"/>
            <a:pathLst>
              <a:path w="122554" h="5079">
                <a:moveTo>
                  <a:pt x="122259" y="0"/>
                </a:moveTo>
                <a:lnTo>
                  <a:pt x="94921" y="1137"/>
                </a:lnTo>
                <a:lnTo>
                  <a:pt x="47465" y="3054"/>
                </a:lnTo>
                <a:lnTo>
                  <a:pt x="0" y="4918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965991" y="443628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67" y="0"/>
                </a:moveTo>
                <a:lnTo>
                  <a:pt x="0" y="904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725364" y="4442247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495" y="0"/>
                </a:lnTo>
              </a:path>
            </a:pathLst>
          </a:custGeom>
          <a:ln w="1192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965991" y="443628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904"/>
                </a:moveTo>
                <a:lnTo>
                  <a:pt x="4867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733410" y="4436285"/>
            <a:ext cx="237490" cy="8890"/>
          </a:xfrm>
          <a:custGeom>
            <a:avLst/>
            <a:gdLst/>
            <a:ahLst/>
            <a:cxnLst/>
            <a:rect l="l" t="t" r="r" b="b"/>
            <a:pathLst>
              <a:path w="237490" h="8889">
                <a:moveTo>
                  <a:pt x="237449" y="0"/>
                </a:moveTo>
                <a:lnTo>
                  <a:pt x="189979" y="1811"/>
                </a:lnTo>
                <a:lnTo>
                  <a:pt x="142497" y="3575"/>
                </a:lnTo>
                <a:lnTo>
                  <a:pt x="95005" y="5295"/>
                </a:lnTo>
                <a:lnTo>
                  <a:pt x="47505" y="6974"/>
                </a:lnTo>
                <a:lnTo>
                  <a:pt x="0" y="8616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725026" y="4444902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383" y="0"/>
                </a:moveTo>
                <a:lnTo>
                  <a:pt x="0" y="3322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970859" y="443140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796" y="0"/>
                </a:lnTo>
              </a:path>
            </a:pathLst>
          </a:custGeom>
          <a:ln w="975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980629" y="4426534"/>
            <a:ext cx="218440" cy="6985"/>
          </a:xfrm>
          <a:custGeom>
            <a:avLst/>
            <a:gdLst/>
            <a:ahLst/>
            <a:cxnLst/>
            <a:rect l="l" t="t" r="r" b="b"/>
            <a:pathLst>
              <a:path w="218440" h="6985">
                <a:moveTo>
                  <a:pt x="218026" y="0"/>
                </a:moveTo>
                <a:lnTo>
                  <a:pt x="190895" y="917"/>
                </a:lnTo>
                <a:lnTo>
                  <a:pt x="143170" y="2490"/>
                </a:lnTo>
                <a:lnTo>
                  <a:pt x="95445" y="4022"/>
                </a:lnTo>
                <a:lnTo>
                  <a:pt x="47722" y="5516"/>
                </a:lnTo>
                <a:lnTo>
                  <a:pt x="0" y="6973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970859" y="443350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770" y="0"/>
                </a:moveTo>
                <a:lnTo>
                  <a:pt x="0" y="2777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970859" y="4431367"/>
            <a:ext cx="122555" cy="5080"/>
          </a:xfrm>
          <a:custGeom>
            <a:avLst/>
            <a:gdLst/>
            <a:ahLst/>
            <a:cxnLst/>
            <a:rect l="l" t="t" r="r" b="b"/>
            <a:pathLst>
              <a:path w="122554" h="5079">
                <a:moveTo>
                  <a:pt x="0" y="4918"/>
                </a:moveTo>
                <a:lnTo>
                  <a:pt x="47465" y="3054"/>
                </a:lnTo>
                <a:lnTo>
                  <a:pt x="94921" y="1137"/>
                </a:lnTo>
                <a:lnTo>
                  <a:pt x="122259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733410" y="443920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219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970859" y="443350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777"/>
                </a:moveTo>
                <a:lnTo>
                  <a:pt x="977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742041" y="4433507"/>
            <a:ext cx="238760" cy="6985"/>
          </a:xfrm>
          <a:custGeom>
            <a:avLst/>
            <a:gdLst/>
            <a:ahLst/>
            <a:cxnLst/>
            <a:rect l="l" t="t" r="r" b="b"/>
            <a:pathLst>
              <a:path w="238759" h="6985">
                <a:moveTo>
                  <a:pt x="238588" y="0"/>
                </a:moveTo>
                <a:lnTo>
                  <a:pt x="190871" y="1427"/>
                </a:lnTo>
                <a:lnTo>
                  <a:pt x="143153" y="2822"/>
                </a:lnTo>
                <a:lnTo>
                  <a:pt x="95434" y="4188"/>
                </a:lnTo>
                <a:lnTo>
                  <a:pt x="47716" y="5527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733410" y="444034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630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733410" y="4436285"/>
            <a:ext cx="237490" cy="8890"/>
          </a:xfrm>
          <a:custGeom>
            <a:avLst/>
            <a:gdLst/>
            <a:ahLst/>
            <a:cxnLst/>
            <a:rect l="l" t="t" r="r" b="b"/>
            <a:pathLst>
              <a:path w="237490" h="8889">
                <a:moveTo>
                  <a:pt x="0" y="8616"/>
                </a:moveTo>
                <a:lnTo>
                  <a:pt x="47505" y="6974"/>
                </a:lnTo>
                <a:lnTo>
                  <a:pt x="95005" y="5295"/>
                </a:lnTo>
                <a:lnTo>
                  <a:pt x="142497" y="3575"/>
                </a:lnTo>
                <a:lnTo>
                  <a:pt x="189979" y="1811"/>
                </a:lnTo>
                <a:lnTo>
                  <a:pt x="237449" y="0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487835" y="4451604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574" y="0"/>
                </a:lnTo>
              </a:path>
            </a:pathLst>
          </a:custGeom>
          <a:ln w="13404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725026" y="4444902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22"/>
                </a:moveTo>
                <a:lnTo>
                  <a:pt x="8383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495785" y="4444902"/>
            <a:ext cx="238125" cy="8255"/>
          </a:xfrm>
          <a:custGeom>
            <a:avLst/>
            <a:gdLst/>
            <a:ahLst/>
            <a:cxnLst/>
            <a:rect l="l" t="t" r="r" b="b"/>
            <a:pathLst>
              <a:path w="238125" h="8254">
                <a:moveTo>
                  <a:pt x="237624" y="0"/>
                </a:moveTo>
                <a:lnTo>
                  <a:pt x="190112" y="1606"/>
                </a:lnTo>
                <a:lnTo>
                  <a:pt x="142593" y="3182"/>
                </a:lnTo>
                <a:lnTo>
                  <a:pt x="95067" y="4732"/>
                </a:lnTo>
                <a:lnTo>
                  <a:pt x="47535" y="6258"/>
                </a:lnTo>
                <a:lnTo>
                  <a:pt x="0" y="7763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487835" y="4452665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7950" y="0"/>
                </a:moveTo>
                <a:lnTo>
                  <a:pt x="0" y="5641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487835" y="4451732"/>
            <a:ext cx="160655" cy="6985"/>
          </a:xfrm>
          <a:custGeom>
            <a:avLst/>
            <a:gdLst/>
            <a:ahLst/>
            <a:cxnLst/>
            <a:rect l="l" t="t" r="r" b="b"/>
            <a:pathLst>
              <a:path w="160654" h="6985">
                <a:moveTo>
                  <a:pt x="0" y="6574"/>
                </a:moveTo>
                <a:lnTo>
                  <a:pt x="47269" y="4659"/>
                </a:lnTo>
                <a:lnTo>
                  <a:pt x="94539" y="2729"/>
                </a:lnTo>
                <a:lnTo>
                  <a:pt x="141809" y="781"/>
                </a:lnTo>
                <a:lnTo>
                  <a:pt x="160597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251473" y="4460212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312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487835" y="4452665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0" y="5641"/>
                </a:moveTo>
                <a:lnTo>
                  <a:pt x="7950" y="0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258076" y="4452665"/>
            <a:ext cx="238125" cy="7620"/>
          </a:xfrm>
          <a:custGeom>
            <a:avLst/>
            <a:gdLst/>
            <a:ahLst/>
            <a:cxnLst/>
            <a:rect l="l" t="t" r="r" b="b"/>
            <a:pathLst>
              <a:path w="238125" h="7620">
                <a:moveTo>
                  <a:pt x="237709" y="0"/>
                </a:moveTo>
                <a:lnTo>
                  <a:pt x="190171" y="1487"/>
                </a:lnTo>
                <a:lnTo>
                  <a:pt x="142630" y="2961"/>
                </a:lnTo>
                <a:lnTo>
                  <a:pt x="95088" y="4424"/>
                </a:lnTo>
                <a:lnTo>
                  <a:pt x="47544" y="5882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251473" y="446000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602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251473" y="4458306"/>
            <a:ext cx="236854" cy="9525"/>
          </a:xfrm>
          <a:custGeom>
            <a:avLst/>
            <a:gdLst/>
            <a:ahLst/>
            <a:cxnLst/>
            <a:rect l="l" t="t" r="r" b="b"/>
            <a:pathLst>
              <a:path w="236854" h="9525">
                <a:moveTo>
                  <a:pt x="0" y="9452"/>
                </a:moveTo>
                <a:lnTo>
                  <a:pt x="47271" y="7573"/>
                </a:lnTo>
                <a:lnTo>
                  <a:pt x="94543" y="5690"/>
                </a:lnTo>
                <a:lnTo>
                  <a:pt x="141817" y="3802"/>
                </a:lnTo>
                <a:lnTo>
                  <a:pt x="189090" y="1906"/>
                </a:lnTo>
                <a:lnTo>
                  <a:pt x="236362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495785" y="444650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255" y="0"/>
                </a:lnTo>
              </a:path>
            </a:pathLst>
          </a:custGeom>
          <a:ln w="12316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733410" y="444034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4552"/>
                </a:moveTo>
                <a:lnTo>
                  <a:pt x="863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503478" y="4440349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59" h="6350">
                <a:moveTo>
                  <a:pt x="238563" y="0"/>
                </a:moveTo>
                <a:lnTo>
                  <a:pt x="190849" y="1292"/>
                </a:lnTo>
                <a:lnTo>
                  <a:pt x="143137" y="2564"/>
                </a:lnTo>
                <a:lnTo>
                  <a:pt x="95425" y="3819"/>
                </a:lnTo>
                <a:lnTo>
                  <a:pt x="47713" y="5058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495785" y="444663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92" y="0"/>
                </a:moveTo>
                <a:lnTo>
                  <a:pt x="0" y="6031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495785" y="4444902"/>
            <a:ext cx="238125" cy="8255"/>
          </a:xfrm>
          <a:custGeom>
            <a:avLst/>
            <a:gdLst/>
            <a:ahLst/>
            <a:cxnLst/>
            <a:rect l="l" t="t" r="r" b="b"/>
            <a:pathLst>
              <a:path w="238125" h="8254">
                <a:moveTo>
                  <a:pt x="0" y="7763"/>
                </a:moveTo>
                <a:lnTo>
                  <a:pt x="47535" y="6258"/>
                </a:lnTo>
                <a:lnTo>
                  <a:pt x="95067" y="4732"/>
                </a:lnTo>
                <a:lnTo>
                  <a:pt x="142593" y="3182"/>
                </a:lnTo>
                <a:lnTo>
                  <a:pt x="190112" y="1606"/>
                </a:lnTo>
                <a:lnTo>
                  <a:pt x="237624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258076" y="4453318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402" y="0"/>
                </a:lnTo>
              </a:path>
            </a:pathLst>
          </a:custGeom>
          <a:ln w="1336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495785" y="444663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1"/>
                </a:moveTo>
                <a:lnTo>
                  <a:pt x="7692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64926" y="4446634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59" h="6350">
                <a:moveTo>
                  <a:pt x="238551" y="0"/>
                </a:moveTo>
                <a:lnTo>
                  <a:pt x="190842" y="1213"/>
                </a:lnTo>
                <a:lnTo>
                  <a:pt x="143131" y="2419"/>
                </a:lnTo>
                <a:lnTo>
                  <a:pt x="95420" y="3619"/>
                </a:lnTo>
                <a:lnTo>
                  <a:pt x="47709" y="4814"/>
                </a:lnTo>
                <a:lnTo>
                  <a:pt x="0" y="6007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58076" y="4452641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6850" y="0"/>
                </a:moveTo>
                <a:lnTo>
                  <a:pt x="0" y="736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258076" y="4452665"/>
            <a:ext cx="238125" cy="7620"/>
          </a:xfrm>
          <a:custGeom>
            <a:avLst/>
            <a:gdLst/>
            <a:ahLst/>
            <a:cxnLst/>
            <a:rect l="l" t="t" r="r" b="b"/>
            <a:pathLst>
              <a:path w="238125" h="7620">
                <a:moveTo>
                  <a:pt x="0" y="7336"/>
                </a:moveTo>
                <a:lnTo>
                  <a:pt x="47544" y="5882"/>
                </a:lnTo>
                <a:lnTo>
                  <a:pt x="95088" y="4424"/>
                </a:lnTo>
                <a:lnTo>
                  <a:pt x="142630" y="2961"/>
                </a:lnTo>
                <a:lnTo>
                  <a:pt x="190171" y="1487"/>
                </a:lnTo>
                <a:lnTo>
                  <a:pt x="237709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980629" y="44295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43" y="0"/>
                </a:lnTo>
              </a:path>
            </a:pathLst>
          </a:custGeom>
          <a:ln w="8014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990398" y="4425493"/>
            <a:ext cx="231140" cy="5715"/>
          </a:xfrm>
          <a:custGeom>
            <a:avLst/>
            <a:gdLst/>
            <a:ahLst/>
            <a:cxnLst/>
            <a:rect l="l" t="t" r="r" b="b"/>
            <a:pathLst>
              <a:path w="231140" h="5714">
                <a:moveTo>
                  <a:pt x="230974" y="0"/>
                </a:moveTo>
                <a:lnTo>
                  <a:pt x="191988" y="916"/>
                </a:lnTo>
                <a:lnTo>
                  <a:pt x="143968" y="2028"/>
                </a:lnTo>
                <a:lnTo>
                  <a:pt x="95964" y="3122"/>
                </a:lnTo>
                <a:lnTo>
                  <a:pt x="47974" y="4200"/>
                </a:lnTo>
                <a:lnTo>
                  <a:pt x="0" y="5262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980629" y="4430755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768" y="0"/>
                </a:moveTo>
                <a:lnTo>
                  <a:pt x="0" y="275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80629" y="4426534"/>
            <a:ext cx="218440" cy="6985"/>
          </a:xfrm>
          <a:custGeom>
            <a:avLst/>
            <a:gdLst/>
            <a:ahLst/>
            <a:cxnLst/>
            <a:rect l="l" t="t" r="r" b="b"/>
            <a:pathLst>
              <a:path w="218440" h="6985">
                <a:moveTo>
                  <a:pt x="0" y="6973"/>
                </a:moveTo>
                <a:lnTo>
                  <a:pt x="47722" y="5516"/>
                </a:lnTo>
                <a:lnTo>
                  <a:pt x="95445" y="4022"/>
                </a:lnTo>
                <a:lnTo>
                  <a:pt x="143170" y="2490"/>
                </a:lnTo>
                <a:lnTo>
                  <a:pt x="190895" y="917"/>
                </a:lnTo>
                <a:lnTo>
                  <a:pt x="218026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742041" y="4435552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357" y="0"/>
                </a:lnTo>
              </a:path>
            </a:pathLst>
          </a:custGeom>
          <a:ln w="9593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980629" y="4430755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752"/>
                </a:moveTo>
                <a:lnTo>
                  <a:pt x="9768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750722" y="4430755"/>
            <a:ext cx="240029" cy="5715"/>
          </a:xfrm>
          <a:custGeom>
            <a:avLst/>
            <a:gdLst/>
            <a:ahLst/>
            <a:cxnLst/>
            <a:rect l="l" t="t" r="r" b="b"/>
            <a:pathLst>
              <a:path w="240029" h="5714">
                <a:moveTo>
                  <a:pt x="239676" y="0"/>
                </a:moveTo>
                <a:lnTo>
                  <a:pt x="191716" y="1047"/>
                </a:lnTo>
                <a:lnTo>
                  <a:pt x="143769" y="2081"/>
                </a:lnTo>
                <a:lnTo>
                  <a:pt x="95835" y="3104"/>
                </a:lnTo>
                <a:lnTo>
                  <a:pt x="47912" y="4115"/>
                </a:lnTo>
                <a:lnTo>
                  <a:pt x="0" y="5115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742041" y="4435871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680" y="0"/>
                </a:moveTo>
                <a:lnTo>
                  <a:pt x="0" y="4478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742041" y="4433507"/>
            <a:ext cx="238760" cy="6985"/>
          </a:xfrm>
          <a:custGeom>
            <a:avLst/>
            <a:gdLst/>
            <a:ahLst/>
            <a:cxnLst/>
            <a:rect l="l" t="t" r="r" b="b"/>
            <a:pathLst>
              <a:path w="238759" h="6985">
                <a:moveTo>
                  <a:pt x="0" y="6841"/>
                </a:moveTo>
                <a:lnTo>
                  <a:pt x="47716" y="5527"/>
                </a:lnTo>
                <a:lnTo>
                  <a:pt x="95434" y="4188"/>
                </a:lnTo>
                <a:lnTo>
                  <a:pt x="143153" y="2822"/>
                </a:lnTo>
                <a:lnTo>
                  <a:pt x="190871" y="1427"/>
                </a:lnTo>
                <a:lnTo>
                  <a:pt x="238588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750722" y="4430360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699" y="0"/>
                </a:lnTo>
              </a:path>
            </a:pathLst>
          </a:custGeom>
          <a:ln w="11021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750722" y="4425492"/>
            <a:ext cx="471170" cy="10795"/>
          </a:xfrm>
          <a:custGeom>
            <a:avLst/>
            <a:gdLst/>
            <a:ahLst/>
            <a:cxnLst/>
            <a:rect l="l" t="t" r="r" b="b"/>
            <a:pathLst>
              <a:path w="471170" h="10795">
                <a:moveTo>
                  <a:pt x="470672" y="0"/>
                </a:moveTo>
                <a:lnTo>
                  <a:pt x="426326" y="1040"/>
                </a:lnTo>
                <a:lnTo>
                  <a:pt x="372974" y="2271"/>
                </a:lnTo>
                <a:lnTo>
                  <a:pt x="319642" y="3480"/>
                </a:lnTo>
                <a:lnTo>
                  <a:pt x="266328" y="4671"/>
                </a:lnTo>
                <a:lnTo>
                  <a:pt x="213032" y="5843"/>
                </a:lnTo>
                <a:lnTo>
                  <a:pt x="159752" y="6999"/>
                </a:lnTo>
                <a:lnTo>
                  <a:pt x="106487" y="8139"/>
                </a:lnTo>
                <a:lnTo>
                  <a:pt x="53237" y="9265"/>
                </a:lnTo>
                <a:lnTo>
                  <a:pt x="0" y="1037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750722" y="4432443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3427"/>
                </a:moveTo>
                <a:lnTo>
                  <a:pt x="9337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760058" y="4424850"/>
            <a:ext cx="475615" cy="7620"/>
          </a:xfrm>
          <a:custGeom>
            <a:avLst/>
            <a:gdLst/>
            <a:ahLst/>
            <a:cxnLst/>
            <a:rect l="l" t="t" r="r" b="b"/>
            <a:pathLst>
              <a:path w="475615" h="7620">
                <a:moveTo>
                  <a:pt x="0" y="7593"/>
                </a:moveTo>
                <a:lnTo>
                  <a:pt x="53472" y="6850"/>
                </a:lnTo>
                <a:lnTo>
                  <a:pt x="106951" y="6085"/>
                </a:lnTo>
                <a:lnTo>
                  <a:pt x="160437" y="5294"/>
                </a:lnTo>
                <a:lnTo>
                  <a:pt x="213930" y="4475"/>
                </a:lnTo>
                <a:lnTo>
                  <a:pt x="267431" y="3627"/>
                </a:lnTo>
                <a:lnTo>
                  <a:pt x="320941" y="2746"/>
                </a:lnTo>
                <a:lnTo>
                  <a:pt x="374460" y="1830"/>
                </a:lnTo>
                <a:lnTo>
                  <a:pt x="427989" y="877"/>
                </a:lnTo>
                <a:lnTo>
                  <a:pt x="475362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03478" y="4441252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243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742041" y="4435871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4478"/>
                </a:moveTo>
                <a:lnTo>
                  <a:pt x="868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11268" y="4435871"/>
            <a:ext cx="240029" cy="5080"/>
          </a:xfrm>
          <a:custGeom>
            <a:avLst/>
            <a:gdLst/>
            <a:ahLst/>
            <a:cxnLst/>
            <a:rect l="l" t="t" r="r" b="b"/>
            <a:pathLst>
              <a:path w="240029" h="5079">
                <a:moveTo>
                  <a:pt x="239453" y="0"/>
                </a:moveTo>
                <a:lnTo>
                  <a:pt x="191548" y="990"/>
                </a:lnTo>
                <a:lnTo>
                  <a:pt x="143650" y="1974"/>
                </a:lnTo>
                <a:lnTo>
                  <a:pt x="95759" y="2950"/>
                </a:lnTo>
                <a:lnTo>
                  <a:pt x="47875" y="3919"/>
                </a:lnTo>
                <a:lnTo>
                  <a:pt x="0" y="4880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03478" y="444075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790" y="0"/>
                </a:moveTo>
                <a:lnTo>
                  <a:pt x="0" y="5882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503478" y="4440349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59" h="6350">
                <a:moveTo>
                  <a:pt x="0" y="6285"/>
                </a:moveTo>
                <a:lnTo>
                  <a:pt x="47713" y="5058"/>
                </a:lnTo>
                <a:lnTo>
                  <a:pt x="95425" y="3819"/>
                </a:lnTo>
                <a:lnTo>
                  <a:pt x="143137" y="2564"/>
                </a:lnTo>
                <a:lnTo>
                  <a:pt x="190849" y="1292"/>
                </a:lnTo>
                <a:lnTo>
                  <a:pt x="238563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264926" y="444669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341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503478" y="444075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82"/>
                </a:moveTo>
                <a:lnTo>
                  <a:pt x="779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271914" y="4440751"/>
            <a:ext cx="239395" cy="5080"/>
          </a:xfrm>
          <a:custGeom>
            <a:avLst/>
            <a:gdLst/>
            <a:ahLst/>
            <a:cxnLst/>
            <a:rect l="l" t="t" r="r" b="b"/>
            <a:pathLst>
              <a:path w="239395" h="5079">
                <a:moveTo>
                  <a:pt x="239354" y="0"/>
                </a:moveTo>
                <a:lnTo>
                  <a:pt x="191478" y="958"/>
                </a:lnTo>
                <a:lnTo>
                  <a:pt x="143607" y="1914"/>
                </a:lnTo>
                <a:lnTo>
                  <a:pt x="95738" y="2867"/>
                </a:lnTo>
                <a:lnTo>
                  <a:pt x="47869" y="3818"/>
                </a:lnTo>
                <a:lnTo>
                  <a:pt x="0" y="4768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264926" y="44455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987" y="0"/>
                </a:moveTo>
                <a:lnTo>
                  <a:pt x="0" y="712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64926" y="4446634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59" h="6350">
                <a:moveTo>
                  <a:pt x="0" y="6007"/>
                </a:moveTo>
                <a:lnTo>
                  <a:pt x="47709" y="4814"/>
                </a:lnTo>
                <a:lnTo>
                  <a:pt x="95420" y="3619"/>
                </a:lnTo>
                <a:lnTo>
                  <a:pt x="143131" y="2419"/>
                </a:lnTo>
                <a:lnTo>
                  <a:pt x="190842" y="1213"/>
                </a:lnTo>
                <a:lnTo>
                  <a:pt x="23855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271914" y="4438982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5">
                <a:moveTo>
                  <a:pt x="0" y="0"/>
                </a:moveTo>
                <a:lnTo>
                  <a:pt x="488144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271914" y="4435871"/>
            <a:ext cx="479425" cy="10160"/>
          </a:xfrm>
          <a:custGeom>
            <a:avLst/>
            <a:gdLst/>
            <a:ahLst/>
            <a:cxnLst/>
            <a:rect l="l" t="t" r="r" b="b"/>
            <a:pathLst>
              <a:path w="479425" h="10160">
                <a:moveTo>
                  <a:pt x="478807" y="0"/>
                </a:moveTo>
                <a:lnTo>
                  <a:pt x="425578" y="1101"/>
                </a:lnTo>
                <a:lnTo>
                  <a:pt x="372359" y="2192"/>
                </a:lnTo>
                <a:lnTo>
                  <a:pt x="319149" y="3273"/>
                </a:lnTo>
                <a:lnTo>
                  <a:pt x="265947" y="4347"/>
                </a:lnTo>
                <a:lnTo>
                  <a:pt x="212751" y="5415"/>
                </a:lnTo>
                <a:lnTo>
                  <a:pt x="159559" y="6478"/>
                </a:lnTo>
                <a:lnTo>
                  <a:pt x="106371" y="7536"/>
                </a:lnTo>
                <a:lnTo>
                  <a:pt x="53185" y="8593"/>
                </a:lnTo>
                <a:lnTo>
                  <a:pt x="0" y="9649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271914" y="44384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45"/>
                </a:moveTo>
                <a:lnTo>
                  <a:pt x="7061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278975" y="4432443"/>
            <a:ext cx="481330" cy="6350"/>
          </a:xfrm>
          <a:custGeom>
            <a:avLst/>
            <a:gdLst/>
            <a:ahLst/>
            <a:cxnLst/>
            <a:rect l="l" t="t" r="r" b="b"/>
            <a:pathLst>
              <a:path w="481329" h="6350">
                <a:moveTo>
                  <a:pt x="0" y="6031"/>
                </a:moveTo>
                <a:lnTo>
                  <a:pt x="53445" y="5391"/>
                </a:lnTo>
                <a:lnTo>
                  <a:pt x="106891" y="4749"/>
                </a:lnTo>
                <a:lnTo>
                  <a:pt x="160339" y="4103"/>
                </a:lnTo>
                <a:lnTo>
                  <a:pt x="213788" y="3450"/>
                </a:lnTo>
                <a:lnTo>
                  <a:pt x="267239" y="2787"/>
                </a:lnTo>
                <a:lnTo>
                  <a:pt x="320694" y="2113"/>
                </a:lnTo>
                <a:lnTo>
                  <a:pt x="374153" y="1426"/>
                </a:lnTo>
                <a:lnTo>
                  <a:pt x="427615" y="722"/>
                </a:lnTo>
                <a:lnTo>
                  <a:pt x="481083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750722" y="4432443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337" y="0"/>
                </a:moveTo>
                <a:lnTo>
                  <a:pt x="0" y="3427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015111" y="4468607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964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251473" y="446000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602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020366" y="4460002"/>
            <a:ext cx="238125" cy="7620"/>
          </a:xfrm>
          <a:custGeom>
            <a:avLst/>
            <a:gdLst/>
            <a:ahLst/>
            <a:cxnLst/>
            <a:rect l="l" t="t" r="r" b="b"/>
            <a:pathLst>
              <a:path w="238125" h="7620">
                <a:moveTo>
                  <a:pt x="237709" y="0"/>
                </a:moveTo>
                <a:lnTo>
                  <a:pt x="190165" y="1452"/>
                </a:lnTo>
                <a:lnTo>
                  <a:pt x="142621" y="2909"/>
                </a:lnTo>
                <a:lnTo>
                  <a:pt x="95078" y="4373"/>
                </a:lnTo>
                <a:lnTo>
                  <a:pt x="47538" y="5848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15111" y="446733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255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015111" y="4467759"/>
            <a:ext cx="236854" cy="9525"/>
          </a:xfrm>
          <a:custGeom>
            <a:avLst/>
            <a:gdLst/>
            <a:ahLst/>
            <a:cxnLst/>
            <a:rect l="l" t="t" r="r" b="b"/>
            <a:pathLst>
              <a:path w="236854" h="9525">
                <a:moveTo>
                  <a:pt x="0" y="9452"/>
                </a:moveTo>
                <a:lnTo>
                  <a:pt x="47271" y="7549"/>
                </a:lnTo>
                <a:lnTo>
                  <a:pt x="94543" y="5654"/>
                </a:lnTo>
                <a:lnTo>
                  <a:pt x="141817" y="3766"/>
                </a:lnTo>
                <a:lnTo>
                  <a:pt x="189090" y="1881"/>
                </a:lnTo>
                <a:lnTo>
                  <a:pt x="236362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778736" y="4477153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0" y="0"/>
                </a:moveTo>
                <a:lnTo>
                  <a:pt x="241630" y="0"/>
                </a:lnTo>
              </a:path>
            </a:pathLst>
          </a:custGeom>
          <a:ln w="19627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015111" y="446733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2"/>
                </a:moveTo>
                <a:lnTo>
                  <a:pt x="5255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782730" y="4467339"/>
            <a:ext cx="238125" cy="8255"/>
          </a:xfrm>
          <a:custGeom>
            <a:avLst/>
            <a:gdLst/>
            <a:ahLst/>
            <a:cxnLst/>
            <a:rect l="l" t="t" r="r" b="b"/>
            <a:pathLst>
              <a:path w="238125" h="8254">
                <a:moveTo>
                  <a:pt x="237636" y="0"/>
                </a:moveTo>
                <a:lnTo>
                  <a:pt x="190100" y="1505"/>
                </a:lnTo>
                <a:lnTo>
                  <a:pt x="142568" y="3031"/>
                </a:lnTo>
                <a:lnTo>
                  <a:pt x="95040" y="4580"/>
                </a:lnTo>
                <a:lnTo>
                  <a:pt x="47517" y="6157"/>
                </a:lnTo>
                <a:lnTo>
                  <a:pt x="0" y="7763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778736" y="4475102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3994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778736" y="4477212"/>
            <a:ext cx="236854" cy="10160"/>
          </a:xfrm>
          <a:custGeom>
            <a:avLst/>
            <a:gdLst/>
            <a:ahLst/>
            <a:cxnLst/>
            <a:rect l="l" t="t" r="r" b="b"/>
            <a:pathLst>
              <a:path w="236854" h="10160">
                <a:moveTo>
                  <a:pt x="0" y="9754"/>
                </a:moveTo>
                <a:lnTo>
                  <a:pt x="47276" y="7765"/>
                </a:lnTo>
                <a:lnTo>
                  <a:pt x="94550" y="5797"/>
                </a:lnTo>
                <a:lnTo>
                  <a:pt x="141824" y="3849"/>
                </a:lnTo>
                <a:lnTo>
                  <a:pt x="189098" y="1917"/>
                </a:lnTo>
                <a:lnTo>
                  <a:pt x="236374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020366" y="445999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560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258076" y="4452641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0" y="7360"/>
                </a:moveTo>
                <a:lnTo>
                  <a:pt x="6850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026363" y="4452641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60" h="6350">
                <a:moveTo>
                  <a:pt x="238563" y="0"/>
                </a:moveTo>
                <a:lnTo>
                  <a:pt x="190849" y="1192"/>
                </a:lnTo>
                <a:lnTo>
                  <a:pt x="143137" y="2387"/>
                </a:lnTo>
                <a:lnTo>
                  <a:pt x="95425" y="3587"/>
                </a:lnTo>
                <a:lnTo>
                  <a:pt x="47713" y="4792"/>
                </a:lnTo>
                <a:lnTo>
                  <a:pt x="0" y="6005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020366" y="4458647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96" y="0"/>
                </a:moveTo>
                <a:lnTo>
                  <a:pt x="0" y="8691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020366" y="4460002"/>
            <a:ext cx="238125" cy="7620"/>
          </a:xfrm>
          <a:custGeom>
            <a:avLst/>
            <a:gdLst/>
            <a:ahLst/>
            <a:cxnLst/>
            <a:rect l="l" t="t" r="r" b="b"/>
            <a:pathLst>
              <a:path w="238125" h="7620">
                <a:moveTo>
                  <a:pt x="0" y="7336"/>
                </a:moveTo>
                <a:lnTo>
                  <a:pt x="47538" y="5848"/>
                </a:lnTo>
                <a:lnTo>
                  <a:pt x="95078" y="4373"/>
                </a:lnTo>
                <a:lnTo>
                  <a:pt x="142621" y="2909"/>
                </a:lnTo>
                <a:lnTo>
                  <a:pt x="190165" y="1452"/>
                </a:lnTo>
                <a:lnTo>
                  <a:pt x="237709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782730" y="446687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632" y="0"/>
                </a:lnTo>
              </a:path>
            </a:pathLst>
          </a:custGeom>
          <a:ln w="16455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020366" y="4458647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91"/>
                </a:moveTo>
                <a:lnTo>
                  <a:pt x="5996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787776" y="4458647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60" h="6350">
                <a:moveTo>
                  <a:pt x="238587" y="0"/>
                </a:moveTo>
                <a:lnTo>
                  <a:pt x="190872" y="1226"/>
                </a:lnTo>
                <a:lnTo>
                  <a:pt x="143156" y="2466"/>
                </a:lnTo>
                <a:lnTo>
                  <a:pt x="95439" y="3722"/>
                </a:lnTo>
                <a:lnTo>
                  <a:pt x="47721" y="4996"/>
                </a:lnTo>
                <a:lnTo>
                  <a:pt x="0" y="6291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782730" y="446493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45" y="0"/>
                </a:moveTo>
                <a:lnTo>
                  <a:pt x="0" y="10163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782730" y="4467339"/>
            <a:ext cx="238125" cy="8255"/>
          </a:xfrm>
          <a:custGeom>
            <a:avLst/>
            <a:gdLst/>
            <a:ahLst/>
            <a:cxnLst/>
            <a:rect l="l" t="t" r="r" b="b"/>
            <a:pathLst>
              <a:path w="238125" h="8254">
                <a:moveTo>
                  <a:pt x="0" y="7763"/>
                </a:moveTo>
                <a:lnTo>
                  <a:pt x="47517" y="6157"/>
                </a:lnTo>
                <a:lnTo>
                  <a:pt x="95040" y="4580"/>
                </a:lnTo>
                <a:lnTo>
                  <a:pt x="142568" y="3031"/>
                </a:lnTo>
                <a:lnTo>
                  <a:pt x="190100" y="1505"/>
                </a:lnTo>
                <a:lnTo>
                  <a:pt x="237636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542361" y="448621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778736" y="4475102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4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545242" y="4475102"/>
            <a:ext cx="237490" cy="8890"/>
          </a:xfrm>
          <a:custGeom>
            <a:avLst/>
            <a:gdLst/>
            <a:ahLst/>
            <a:cxnLst/>
            <a:rect l="l" t="t" r="r" b="b"/>
            <a:pathLst>
              <a:path w="237489" h="8889">
                <a:moveTo>
                  <a:pt x="237487" y="0"/>
                </a:moveTo>
                <a:lnTo>
                  <a:pt x="189975" y="1642"/>
                </a:lnTo>
                <a:lnTo>
                  <a:pt x="142470" y="3321"/>
                </a:lnTo>
                <a:lnTo>
                  <a:pt x="94972" y="5041"/>
                </a:lnTo>
                <a:lnTo>
                  <a:pt x="47482" y="6805"/>
                </a:lnTo>
                <a:lnTo>
                  <a:pt x="0" y="8616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542361" y="448371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881" y="0"/>
                </a:moveTo>
                <a:lnTo>
                  <a:pt x="1706" y="4193"/>
                </a:lnTo>
                <a:lnTo>
                  <a:pt x="704" y="8660"/>
                </a:lnTo>
                <a:lnTo>
                  <a:pt x="0" y="13602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542361" y="4486967"/>
            <a:ext cx="236854" cy="10795"/>
          </a:xfrm>
          <a:custGeom>
            <a:avLst/>
            <a:gdLst/>
            <a:ahLst/>
            <a:cxnLst/>
            <a:rect l="l" t="t" r="r" b="b"/>
            <a:pathLst>
              <a:path w="236854" h="10795">
                <a:moveTo>
                  <a:pt x="0" y="10355"/>
                </a:moveTo>
                <a:lnTo>
                  <a:pt x="47271" y="8220"/>
                </a:lnTo>
                <a:lnTo>
                  <a:pt x="94545" y="6120"/>
                </a:lnTo>
                <a:lnTo>
                  <a:pt x="141820" y="4052"/>
                </a:lnTo>
                <a:lnTo>
                  <a:pt x="189097" y="2012"/>
                </a:lnTo>
                <a:lnTo>
                  <a:pt x="236374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305974" y="4483719"/>
            <a:ext cx="239395" cy="25400"/>
          </a:xfrm>
          <a:custGeom>
            <a:avLst/>
            <a:gdLst/>
            <a:ahLst/>
            <a:cxnLst/>
            <a:rect l="l" t="t" r="r" b="b"/>
            <a:pathLst>
              <a:path w="239395" h="25400">
                <a:moveTo>
                  <a:pt x="239268" y="0"/>
                </a:moveTo>
                <a:lnTo>
                  <a:pt x="2015" y="9897"/>
                </a:lnTo>
                <a:lnTo>
                  <a:pt x="1248" y="14728"/>
                </a:lnTo>
                <a:lnTo>
                  <a:pt x="510" y="20227"/>
                </a:lnTo>
                <a:lnTo>
                  <a:pt x="0" y="24861"/>
                </a:lnTo>
                <a:lnTo>
                  <a:pt x="236386" y="13602"/>
                </a:lnTo>
                <a:lnTo>
                  <a:pt x="237091" y="8660"/>
                </a:lnTo>
                <a:lnTo>
                  <a:pt x="238093" y="4193"/>
                </a:lnTo>
                <a:lnTo>
                  <a:pt x="239268" y="0"/>
                </a:lnTo>
                <a:close/>
              </a:path>
            </a:pathLst>
          </a:custGeom>
          <a:solidFill>
            <a:srgbClr val="E8E7E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542361" y="448371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602"/>
                </a:moveTo>
                <a:lnTo>
                  <a:pt x="704" y="8660"/>
                </a:lnTo>
                <a:lnTo>
                  <a:pt x="1706" y="4193"/>
                </a:lnTo>
                <a:lnTo>
                  <a:pt x="2881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307990" y="4483719"/>
            <a:ext cx="237490" cy="10160"/>
          </a:xfrm>
          <a:custGeom>
            <a:avLst/>
            <a:gdLst/>
            <a:ahLst/>
            <a:cxnLst/>
            <a:rect l="l" t="t" r="r" b="b"/>
            <a:pathLst>
              <a:path w="237489" h="10160">
                <a:moveTo>
                  <a:pt x="237252" y="0"/>
                </a:moveTo>
                <a:lnTo>
                  <a:pt x="189779" y="1862"/>
                </a:lnTo>
                <a:lnTo>
                  <a:pt x="142316" y="3780"/>
                </a:lnTo>
                <a:lnTo>
                  <a:pt x="94864" y="5755"/>
                </a:lnTo>
                <a:lnTo>
                  <a:pt x="47425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305974" y="4493616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015" y="0"/>
                </a:moveTo>
                <a:lnTo>
                  <a:pt x="1248" y="4831"/>
                </a:lnTo>
                <a:lnTo>
                  <a:pt x="568" y="9804"/>
                </a:lnTo>
                <a:lnTo>
                  <a:pt x="0" y="14964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305974" y="4497322"/>
            <a:ext cx="236854" cy="11430"/>
          </a:xfrm>
          <a:custGeom>
            <a:avLst/>
            <a:gdLst/>
            <a:ahLst/>
            <a:cxnLst/>
            <a:rect l="l" t="t" r="r" b="b"/>
            <a:pathLst>
              <a:path w="236854" h="11429">
                <a:moveTo>
                  <a:pt x="0" y="11258"/>
                </a:moveTo>
                <a:lnTo>
                  <a:pt x="47276" y="8918"/>
                </a:lnTo>
                <a:lnTo>
                  <a:pt x="94554" y="6624"/>
                </a:lnTo>
                <a:lnTo>
                  <a:pt x="141831" y="4375"/>
                </a:lnTo>
                <a:lnTo>
                  <a:pt x="189108" y="2167"/>
                </a:lnTo>
                <a:lnTo>
                  <a:pt x="236386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545242" y="447432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533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782730" y="446493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163"/>
                </a:moveTo>
                <a:lnTo>
                  <a:pt x="5045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549174" y="4464939"/>
            <a:ext cx="238760" cy="6985"/>
          </a:xfrm>
          <a:custGeom>
            <a:avLst/>
            <a:gdLst/>
            <a:ahLst/>
            <a:cxnLst/>
            <a:rect l="l" t="t" r="r" b="b"/>
            <a:pathLst>
              <a:path w="238760" h="6985">
                <a:moveTo>
                  <a:pt x="238601" y="0"/>
                </a:moveTo>
                <a:lnTo>
                  <a:pt x="190884" y="1313"/>
                </a:lnTo>
                <a:lnTo>
                  <a:pt x="143165" y="2652"/>
                </a:lnTo>
                <a:lnTo>
                  <a:pt x="95444" y="4017"/>
                </a:lnTo>
                <a:lnTo>
                  <a:pt x="47722" y="5410"/>
                </a:lnTo>
                <a:lnTo>
                  <a:pt x="0" y="683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545242" y="447177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3931" y="0"/>
                </a:moveTo>
                <a:lnTo>
                  <a:pt x="0" y="11945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545242" y="4475102"/>
            <a:ext cx="237490" cy="8890"/>
          </a:xfrm>
          <a:custGeom>
            <a:avLst/>
            <a:gdLst/>
            <a:ahLst/>
            <a:cxnLst/>
            <a:rect l="l" t="t" r="r" b="b"/>
            <a:pathLst>
              <a:path w="237489" h="8889">
                <a:moveTo>
                  <a:pt x="0" y="8616"/>
                </a:moveTo>
                <a:lnTo>
                  <a:pt x="47482" y="6805"/>
                </a:lnTo>
                <a:lnTo>
                  <a:pt x="94972" y="5041"/>
                </a:lnTo>
                <a:lnTo>
                  <a:pt x="142470" y="3321"/>
                </a:lnTo>
                <a:lnTo>
                  <a:pt x="189975" y="1642"/>
                </a:lnTo>
                <a:lnTo>
                  <a:pt x="237487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307990" y="448269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84" y="0"/>
                </a:lnTo>
              </a:path>
            </a:pathLst>
          </a:custGeom>
          <a:ln w="21842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545242" y="447177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45"/>
                </a:moveTo>
                <a:lnTo>
                  <a:pt x="3931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310512" y="4471773"/>
            <a:ext cx="238760" cy="8255"/>
          </a:xfrm>
          <a:custGeom>
            <a:avLst/>
            <a:gdLst/>
            <a:ahLst/>
            <a:cxnLst/>
            <a:rect l="l" t="t" r="r" b="b"/>
            <a:pathLst>
              <a:path w="238760" h="8254">
                <a:moveTo>
                  <a:pt x="238662" y="0"/>
                </a:moveTo>
                <a:lnTo>
                  <a:pt x="190932" y="1460"/>
                </a:lnTo>
                <a:lnTo>
                  <a:pt x="143201" y="2956"/>
                </a:lnTo>
                <a:lnTo>
                  <a:pt x="95469" y="4489"/>
                </a:lnTo>
                <a:lnTo>
                  <a:pt x="47736" y="6062"/>
                </a:lnTo>
                <a:lnTo>
                  <a:pt x="0" y="7677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307990" y="4479451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2522" y="0"/>
                </a:moveTo>
                <a:lnTo>
                  <a:pt x="1619" y="4620"/>
                </a:lnTo>
                <a:lnTo>
                  <a:pt x="76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307990" y="4483719"/>
            <a:ext cx="237490" cy="10160"/>
          </a:xfrm>
          <a:custGeom>
            <a:avLst/>
            <a:gdLst/>
            <a:ahLst/>
            <a:cxnLst/>
            <a:rect l="l" t="t" r="r" b="b"/>
            <a:pathLst>
              <a:path w="237489" h="10160">
                <a:moveTo>
                  <a:pt x="0" y="9897"/>
                </a:moveTo>
                <a:lnTo>
                  <a:pt x="47425" y="7793"/>
                </a:lnTo>
                <a:lnTo>
                  <a:pt x="94864" y="5755"/>
                </a:lnTo>
                <a:lnTo>
                  <a:pt x="142316" y="3780"/>
                </a:lnTo>
                <a:lnTo>
                  <a:pt x="189779" y="1862"/>
                </a:lnTo>
                <a:lnTo>
                  <a:pt x="237252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026363" y="4452084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550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4926" y="44455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0"/>
                </a:moveTo>
                <a:lnTo>
                  <a:pt x="6987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032571" y="4445520"/>
            <a:ext cx="239395" cy="5080"/>
          </a:xfrm>
          <a:custGeom>
            <a:avLst/>
            <a:gdLst/>
            <a:ahLst/>
            <a:cxnLst/>
            <a:rect l="l" t="t" r="r" b="b"/>
            <a:pathLst>
              <a:path w="239395" h="5079">
                <a:moveTo>
                  <a:pt x="239342" y="0"/>
                </a:moveTo>
                <a:lnTo>
                  <a:pt x="191479" y="949"/>
                </a:lnTo>
                <a:lnTo>
                  <a:pt x="143614" y="1899"/>
                </a:lnTo>
                <a:lnTo>
                  <a:pt x="95746" y="2850"/>
                </a:lnTo>
                <a:lnTo>
                  <a:pt x="47875" y="3804"/>
                </a:lnTo>
                <a:lnTo>
                  <a:pt x="0" y="4763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026363" y="445028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207" y="0"/>
                </a:moveTo>
                <a:lnTo>
                  <a:pt x="0" y="836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26363" y="4452641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60" h="6350">
                <a:moveTo>
                  <a:pt x="0" y="6005"/>
                </a:moveTo>
                <a:lnTo>
                  <a:pt x="47713" y="4792"/>
                </a:lnTo>
                <a:lnTo>
                  <a:pt x="95425" y="3587"/>
                </a:lnTo>
                <a:lnTo>
                  <a:pt x="143137" y="2387"/>
                </a:lnTo>
                <a:lnTo>
                  <a:pt x="190849" y="1192"/>
                </a:lnTo>
                <a:lnTo>
                  <a:pt x="23856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787776" y="4457611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95" y="0"/>
                </a:lnTo>
              </a:path>
            </a:pathLst>
          </a:custGeom>
          <a:ln w="14654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026363" y="445028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362"/>
                </a:moveTo>
                <a:lnTo>
                  <a:pt x="6207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793092" y="4450284"/>
            <a:ext cx="240029" cy="5080"/>
          </a:xfrm>
          <a:custGeom>
            <a:avLst/>
            <a:gdLst/>
            <a:ahLst/>
            <a:cxnLst/>
            <a:rect l="l" t="t" r="r" b="b"/>
            <a:pathLst>
              <a:path w="240029" h="5079">
                <a:moveTo>
                  <a:pt x="239478" y="0"/>
                </a:moveTo>
                <a:lnTo>
                  <a:pt x="191597" y="963"/>
                </a:lnTo>
                <a:lnTo>
                  <a:pt x="143709" y="1932"/>
                </a:lnTo>
                <a:lnTo>
                  <a:pt x="95814" y="2909"/>
                </a:lnTo>
                <a:lnTo>
                  <a:pt x="47911" y="3893"/>
                </a:lnTo>
                <a:lnTo>
                  <a:pt x="0" y="4886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787776" y="445517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316" y="0"/>
                </a:moveTo>
                <a:lnTo>
                  <a:pt x="0" y="9767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87776" y="4458647"/>
            <a:ext cx="238760" cy="6350"/>
          </a:xfrm>
          <a:custGeom>
            <a:avLst/>
            <a:gdLst/>
            <a:ahLst/>
            <a:cxnLst/>
            <a:rect l="l" t="t" r="r" b="b"/>
            <a:pathLst>
              <a:path w="238760" h="6350">
                <a:moveTo>
                  <a:pt x="0" y="6291"/>
                </a:moveTo>
                <a:lnTo>
                  <a:pt x="47721" y="4996"/>
                </a:lnTo>
                <a:lnTo>
                  <a:pt x="95439" y="3722"/>
                </a:lnTo>
                <a:lnTo>
                  <a:pt x="143156" y="2466"/>
                </a:lnTo>
                <a:lnTo>
                  <a:pt x="190872" y="1226"/>
                </a:lnTo>
                <a:lnTo>
                  <a:pt x="238587" y="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32571" y="444437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6404" y="0"/>
                </a:lnTo>
              </a:path>
            </a:pathLst>
          </a:custGeom>
          <a:ln w="11809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271914" y="44384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45"/>
                </a:moveTo>
                <a:lnTo>
                  <a:pt x="7061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038457" y="4438474"/>
            <a:ext cx="240665" cy="3175"/>
          </a:xfrm>
          <a:custGeom>
            <a:avLst/>
            <a:gdLst/>
            <a:ahLst/>
            <a:cxnLst/>
            <a:rect l="l" t="t" r="r" b="b"/>
            <a:pathLst>
              <a:path w="240664" h="3175">
                <a:moveTo>
                  <a:pt x="240517" y="0"/>
                </a:moveTo>
                <a:lnTo>
                  <a:pt x="192416" y="575"/>
                </a:lnTo>
                <a:lnTo>
                  <a:pt x="144314" y="1153"/>
                </a:lnTo>
                <a:lnTo>
                  <a:pt x="96211" y="1734"/>
                </a:lnTo>
                <a:lnTo>
                  <a:pt x="48106" y="2320"/>
                </a:lnTo>
                <a:lnTo>
                  <a:pt x="0" y="2914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32571" y="4441389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5886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032571" y="4445520"/>
            <a:ext cx="239395" cy="5080"/>
          </a:xfrm>
          <a:custGeom>
            <a:avLst/>
            <a:gdLst/>
            <a:ahLst/>
            <a:cxnLst/>
            <a:rect l="l" t="t" r="r" b="b"/>
            <a:pathLst>
              <a:path w="239395" h="5079">
                <a:moveTo>
                  <a:pt x="0" y="4763"/>
                </a:moveTo>
                <a:lnTo>
                  <a:pt x="47875" y="3804"/>
                </a:lnTo>
                <a:lnTo>
                  <a:pt x="95746" y="2850"/>
                </a:lnTo>
                <a:lnTo>
                  <a:pt x="143614" y="1899"/>
                </a:lnTo>
                <a:lnTo>
                  <a:pt x="191479" y="949"/>
                </a:lnTo>
                <a:lnTo>
                  <a:pt x="239342" y="0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793092" y="44482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65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032571" y="4441389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5886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797879" y="4441389"/>
            <a:ext cx="240665" cy="3175"/>
          </a:xfrm>
          <a:custGeom>
            <a:avLst/>
            <a:gdLst/>
            <a:ahLst/>
            <a:cxnLst/>
            <a:rect l="l" t="t" r="r" b="b"/>
            <a:pathLst>
              <a:path w="240664" h="3175">
                <a:moveTo>
                  <a:pt x="240578" y="0"/>
                </a:moveTo>
                <a:lnTo>
                  <a:pt x="192468" y="601"/>
                </a:lnTo>
                <a:lnTo>
                  <a:pt x="144355" y="1212"/>
                </a:lnTo>
                <a:lnTo>
                  <a:pt x="96240" y="1834"/>
                </a:lnTo>
                <a:lnTo>
                  <a:pt x="48121" y="2470"/>
                </a:lnTo>
                <a:lnTo>
                  <a:pt x="0" y="3122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793092" y="4444512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4786" y="0"/>
                </a:moveTo>
                <a:lnTo>
                  <a:pt x="0" y="10659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793092" y="4450284"/>
            <a:ext cx="240029" cy="5080"/>
          </a:xfrm>
          <a:custGeom>
            <a:avLst/>
            <a:gdLst/>
            <a:ahLst/>
            <a:cxnLst/>
            <a:rect l="l" t="t" r="r" b="b"/>
            <a:pathLst>
              <a:path w="240029" h="5079">
                <a:moveTo>
                  <a:pt x="0" y="4886"/>
                </a:moveTo>
                <a:lnTo>
                  <a:pt x="47911" y="3893"/>
                </a:lnTo>
                <a:lnTo>
                  <a:pt x="95814" y="2909"/>
                </a:lnTo>
                <a:lnTo>
                  <a:pt x="143709" y="1932"/>
                </a:lnTo>
                <a:lnTo>
                  <a:pt x="191597" y="963"/>
                </a:lnTo>
                <a:lnTo>
                  <a:pt x="239478" y="0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549174" y="4463472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3917" y="0"/>
                </a:lnTo>
              </a:path>
            </a:pathLst>
          </a:custGeom>
          <a:ln w="16602">
            <a:solidFill>
              <a:srgbClr val="8C8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787776" y="445517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67"/>
                </a:moveTo>
                <a:lnTo>
                  <a:pt x="5316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553391" y="4455171"/>
            <a:ext cx="240029" cy="5715"/>
          </a:xfrm>
          <a:custGeom>
            <a:avLst/>
            <a:gdLst/>
            <a:ahLst/>
            <a:cxnLst/>
            <a:rect l="l" t="t" r="r" b="b"/>
            <a:pathLst>
              <a:path w="240029" h="5714">
                <a:moveTo>
                  <a:pt x="239701" y="0"/>
                </a:moveTo>
                <a:lnTo>
                  <a:pt x="191787" y="999"/>
                </a:lnTo>
                <a:lnTo>
                  <a:pt x="143860" y="2010"/>
                </a:lnTo>
                <a:lnTo>
                  <a:pt x="95921" y="3033"/>
                </a:lnTo>
                <a:lnTo>
                  <a:pt x="47968" y="4068"/>
                </a:lnTo>
                <a:lnTo>
                  <a:pt x="0" y="5115"/>
                </a:lnTo>
              </a:path>
            </a:pathLst>
          </a:custGeom>
          <a:ln w="25399">
            <a:solidFill>
              <a:srgbClr val="78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49174" y="446028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6" y="0"/>
                </a:moveTo>
                <a:lnTo>
                  <a:pt x="0" y="11487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49174" y="4464939"/>
            <a:ext cx="238760" cy="6985"/>
          </a:xfrm>
          <a:custGeom>
            <a:avLst/>
            <a:gdLst/>
            <a:ahLst/>
            <a:cxnLst/>
            <a:rect l="l" t="t" r="r" b="b"/>
            <a:pathLst>
              <a:path w="238760" h="6985">
                <a:moveTo>
                  <a:pt x="0" y="6835"/>
                </a:moveTo>
                <a:lnTo>
                  <a:pt x="47722" y="5410"/>
                </a:lnTo>
                <a:lnTo>
                  <a:pt x="95444" y="4017"/>
                </a:lnTo>
                <a:lnTo>
                  <a:pt x="143165" y="2652"/>
                </a:lnTo>
                <a:lnTo>
                  <a:pt x="190884" y="1313"/>
                </a:lnTo>
                <a:lnTo>
                  <a:pt x="238601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310512" y="4469869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878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49174" y="446028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487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313344" y="4460287"/>
            <a:ext cx="240665" cy="5715"/>
          </a:xfrm>
          <a:custGeom>
            <a:avLst/>
            <a:gdLst/>
            <a:ahLst/>
            <a:cxnLst/>
            <a:rect l="l" t="t" r="r" b="b"/>
            <a:pathLst>
              <a:path w="240664" h="5714">
                <a:moveTo>
                  <a:pt x="240046" y="0"/>
                </a:moveTo>
                <a:lnTo>
                  <a:pt x="192071" y="1063"/>
                </a:lnTo>
                <a:lnTo>
                  <a:pt x="144080" y="2141"/>
                </a:lnTo>
                <a:lnTo>
                  <a:pt x="96072" y="3234"/>
                </a:lnTo>
                <a:lnTo>
                  <a:pt x="48046" y="4345"/>
                </a:lnTo>
                <a:lnTo>
                  <a:pt x="0" y="5474"/>
                </a:lnTo>
              </a:path>
            </a:pathLst>
          </a:custGeom>
          <a:ln w="25400">
            <a:solidFill>
              <a:srgbClr val="7E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310512" y="446576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832" y="0"/>
                </a:moveTo>
                <a:lnTo>
                  <a:pt x="1855" y="4521"/>
                </a:lnTo>
                <a:lnTo>
                  <a:pt x="902" y="9061"/>
                </a:lnTo>
                <a:lnTo>
                  <a:pt x="0" y="1368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310512" y="4471773"/>
            <a:ext cx="238760" cy="8255"/>
          </a:xfrm>
          <a:custGeom>
            <a:avLst/>
            <a:gdLst/>
            <a:ahLst/>
            <a:cxnLst/>
            <a:rect l="l" t="t" r="r" b="b"/>
            <a:pathLst>
              <a:path w="238760" h="8254">
                <a:moveTo>
                  <a:pt x="0" y="7677"/>
                </a:moveTo>
                <a:lnTo>
                  <a:pt x="47736" y="6062"/>
                </a:lnTo>
                <a:lnTo>
                  <a:pt x="95469" y="4489"/>
                </a:lnTo>
                <a:lnTo>
                  <a:pt x="143201" y="2956"/>
                </a:lnTo>
                <a:lnTo>
                  <a:pt x="190932" y="1460"/>
                </a:lnTo>
                <a:lnTo>
                  <a:pt x="238662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53391" y="4452399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487" y="0"/>
                </a:lnTo>
              </a:path>
            </a:pathLst>
          </a:custGeom>
          <a:ln w="15774">
            <a:solidFill>
              <a:srgbClr val="656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793092" y="4444512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9"/>
                </a:moveTo>
                <a:lnTo>
                  <a:pt x="4786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57175" y="4444512"/>
            <a:ext cx="241300" cy="3810"/>
          </a:xfrm>
          <a:custGeom>
            <a:avLst/>
            <a:gdLst/>
            <a:ahLst/>
            <a:cxnLst/>
            <a:rect l="l" t="t" r="r" b="b"/>
            <a:pathLst>
              <a:path w="241300" h="3810">
                <a:moveTo>
                  <a:pt x="240703" y="0"/>
                </a:moveTo>
                <a:lnTo>
                  <a:pt x="192570" y="666"/>
                </a:lnTo>
                <a:lnTo>
                  <a:pt x="144434" y="1352"/>
                </a:lnTo>
                <a:lnTo>
                  <a:pt x="96294" y="2058"/>
                </a:lnTo>
                <a:lnTo>
                  <a:pt x="48150" y="2786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53391" y="4448050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784" y="0"/>
                </a:moveTo>
                <a:lnTo>
                  <a:pt x="0" y="12236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53391" y="4455171"/>
            <a:ext cx="240029" cy="5715"/>
          </a:xfrm>
          <a:custGeom>
            <a:avLst/>
            <a:gdLst/>
            <a:ahLst/>
            <a:cxnLst/>
            <a:rect l="l" t="t" r="r" b="b"/>
            <a:pathLst>
              <a:path w="240029" h="5714">
                <a:moveTo>
                  <a:pt x="0" y="5115"/>
                </a:moveTo>
                <a:lnTo>
                  <a:pt x="47968" y="4068"/>
                </a:lnTo>
                <a:lnTo>
                  <a:pt x="95921" y="3033"/>
                </a:lnTo>
                <a:lnTo>
                  <a:pt x="143860" y="2010"/>
                </a:lnTo>
                <a:lnTo>
                  <a:pt x="191787" y="999"/>
                </a:lnTo>
                <a:lnTo>
                  <a:pt x="239701" y="0"/>
                </a:lnTo>
              </a:path>
            </a:pathLst>
          </a:custGeom>
          <a:ln w="25399">
            <a:solidFill>
              <a:srgbClr val="78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313344" y="44569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1" y="0"/>
                </a:lnTo>
              </a:path>
            </a:pathLst>
          </a:custGeom>
          <a:ln w="17711">
            <a:solidFill>
              <a:srgbClr val="69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53391" y="4448050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236"/>
                </a:moveTo>
                <a:lnTo>
                  <a:pt x="378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16312" y="4448050"/>
            <a:ext cx="241300" cy="4445"/>
          </a:xfrm>
          <a:custGeom>
            <a:avLst/>
            <a:gdLst/>
            <a:ahLst/>
            <a:cxnLst/>
            <a:rect l="l" t="t" r="r" b="b"/>
            <a:pathLst>
              <a:path w="241300" h="4445">
                <a:moveTo>
                  <a:pt x="240863" y="0"/>
                </a:moveTo>
                <a:lnTo>
                  <a:pt x="192705" y="777"/>
                </a:lnTo>
                <a:lnTo>
                  <a:pt x="144540" y="1582"/>
                </a:lnTo>
                <a:lnTo>
                  <a:pt x="96366" y="2414"/>
                </a:lnTo>
                <a:lnTo>
                  <a:pt x="48186" y="3276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13344" y="445222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67" y="0"/>
                </a:moveTo>
                <a:lnTo>
                  <a:pt x="1978" y="4528"/>
                </a:lnTo>
                <a:lnTo>
                  <a:pt x="976" y="9019"/>
                </a:lnTo>
                <a:lnTo>
                  <a:pt x="0" y="13542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13344" y="4460287"/>
            <a:ext cx="240665" cy="5715"/>
          </a:xfrm>
          <a:custGeom>
            <a:avLst/>
            <a:gdLst/>
            <a:ahLst/>
            <a:cxnLst/>
            <a:rect l="l" t="t" r="r" b="b"/>
            <a:pathLst>
              <a:path w="240664" h="5714">
                <a:moveTo>
                  <a:pt x="0" y="5474"/>
                </a:moveTo>
                <a:lnTo>
                  <a:pt x="48046" y="4345"/>
                </a:lnTo>
                <a:lnTo>
                  <a:pt x="96072" y="3234"/>
                </a:lnTo>
                <a:lnTo>
                  <a:pt x="144080" y="2141"/>
                </a:lnTo>
                <a:lnTo>
                  <a:pt x="192071" y="1063"/>
                </a:lnTo>
                <a:lnTo>
                  <a:pt x="240046" y="0"/>
                </a:lnTo>
              </a:path>
            </a:pathLst>
          </a:custGeom>
          <a:ln w="25400">
            <a:solidFill>
              <a:srgbClr val="7E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07596" y="4502770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4">
                <a:moveTo>
                  <a:pt x="0" y="0"/>
                </a:moveTo>
                <a:lnTo>
                  <a:pt x="700393" y="0"/>
                </a:lnTo>
              </a:path>
            </a:pathLst>
          </a:custGeom>
          <a:ln w="18308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608560" y="4508581"/>
            <a:ext cx="697865" cy="34925"/>
          </a:xfrm>
          <a:custGeom>
            <a:avLst/>
            <a:gdLst/>
            <a:ahLst/>
            <a:cxnLst/>
            <a:rect l="l" t="t" r="r" b="b"/>
            <a:pathLst>
              <a:path w="697864" h="34925">
                <a:moveTo>
                  <a:pt x="697414" y="0"/>
                </a:moveTo>
                <a:lnTo>
                  <a:pt x="647602" y="2489"/>
                </a:lnTo>
                <a:lnTo>
                  <a:pt x="597786" y="4978"/>
                </a:lnTo>
                <a:lnTo>
                  <a:pt x="547967" y="7467"/>
                </a:lnTo>
                <a:lnTo>
                  <a:pt x="498145" y="9957"/>
                </a:lnTo>
                <a:lnTo>
                  <a:pt x="448322" y="12446"/>
                </a:lnTo>
                <a:lnTo>
                  <a:pt x="398498" y="14935"/>
                </a:lnTo>
                <a:lnTo>
                  <a:pt x="348674" y="17425"/>
                </a:lnTo>
                <a:lnTo>
                  <a:pt x="298852" y="19914"/>
                </a:lnTo>
                <a:lnTo>
                  <a:pt x="249032" y="22403"/>
                </a:lnTo>
                <a:lnTo>
                  <a:pt x="199215" y="24893"/>
                </a:lnTo>
                <a:lnTo>
                  <a:pt x="149403" y="27382"/>
                </a:lnTo>
                <a:lnTo>
                  <a:pt x="99595" y="29872"/>
                </a:lnTo>
                <a:lnTo>
                  <a:pt x="49794" y="32361"/>
                </a:lnTo>
                <a:lnTo>
                  <a:pt x="0" y="3485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07596" y="4523828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963" y="19603"/>
                </a:moveTo>
                <a:lnTo>
                  <a:pt x="532" y="12915"/>
                </a:lnTo>
                <a:lnTo>
                  <a:pt x="234" y="6408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607596" y="4493616"/>
            <a:ext cx="700405" cy="30480"/>
          </a:xfrm>
          <a:custGeom>
            <a:avLst/>
            <a:gdLst/>
            <a:ahLst/>
            <a:cxnLst/>
            <a:rect l="l" t="t" r="r" b="b"/>
            <a:pathLst>
              <a:path w="700404" h="30479">
                <a:moveTo>
                  <a:pt x="0" y="30212"/>
                </a:moveTo>
                <a:lnTo>
                  <a:pt x="49953" y="27965"/>
                </a:lnTo>
                <a:lnTo>
                  <a:pt x="99937" y="25757"/>
                </a:lnTo>
                <a:lnTo>
                  <a:pt x="149947" y="23581"/>
                </a:lnTo>
                <a:lnTo>
                  <a:pt x="199978" y="21431"/>
                </a:lnTo>
                <a:lnTo>
                  <a:pt x="250025" y="19301"/>
                </a:lnTo>
                <a:lnTo>
                  <a:pt x="300084" y="17184"/>
                </a:lnTo>
                <a:lnTo>
                  <a:pt x="350150" y="15076"/>
                </a:lnTo>
                <a:lnTo>
                  <a:pt x="400218" y="12968"/>
                </a:lnTo>
                <a:lnTo>
                  <a:pt x="450282" y="10855"/>
                </a:lnTo>
                <a:lnTo>
                  <a:pt x="500339" y="8731"/>
                </a:lnTo>
                <a:lnTo>
                  <a:pt x="550383" y="6590"/>
                </a:lnTo>
                <a:lnTo>
                  <a:pt x="600410" y="4425"/>
                </a:lnTo>
                <a:lnTo>
                  <a:pt x="650415" y="2230"/>
                </a:lnTo>
                <a:lnTo>
                  <a:pt x="700393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305974" y="4493616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015" y="0"/>
                </a:moveTo>
                <a:lnTo>
                  <a:pt x="1248" y="4831"/>
                </a:lnTo>
                <a:lnTo>
                  <a:pt x="568" y="9804"/>
                </a:lnTo>
                <a:lnTo>
                  <a:pt x="0" y="14964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607040" y="4495687"/>
            <a:ext cx="703580" cy="0"/>
          </a:xfrm>
          <a:custGeom>
            <a:avLst/>
            <a:gdLst/>
            <a:ahLst/>
            <a:cxnLst/>
            <a:rect l="l" t="t" r="r" b="b"/>
            <a:pathLst>
              <a:path w="703579">
                <a:moveTo>
                  <a:pt x="0" y="0"/>
                </a:moveTo>
                <a:lnTo>
                  <a:pt x="703472" y="0"/>
                </a:lnTo>
              </a:path>
            </a:pathLst>
          </a:custGeom>
          <a:ln w="32473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607596" y="4493616"/>
            <a:ext cx="700405" cy="30480"/>
          </a:xfrm>
          <a:custGeom>
            <a:avLst/>
            <a:gdLst/>
            <a:ahLst/>
            <a:cxnLst/>
            <a:rect l="l" t="t" r="r" b="b"/>
            <a:pathLst>
              <a:path w="700404" h="30479">
                <a:moveTo>
                  <a:pt x="700393" y="0"/>
                </a:moveTo>
                <a:lnTo>
                  <a:pt x="650415" y="2230"/>
                </a:lnTo>
                <a:lnTo>
                  <a:pt x="600410" y="4425"/>
                </a:lnTo>
                <a:lnTo>
                  <a:pt x="550383" y="6590"/>
                </a:lnTo>
                <a:lnTo>
                  <a:pt x="500339" y="8731"/>
                </a:lnTo>
                <a:lnTo>
                  <a:pt x="450282" y="10855"/>
                </a:lnTo>
                <a:lnTo>
                  <a:pt x="400218" y="12968"/>
                </a:lnTo>
                <a:lnTo>
                  <a:pt x="350150" y="15076"/>
                </a:lnTo>
                <a:lnTo>
                  <a:pt x="300084" y="17184"/>
                </a:lnTo>
                <a:lnTo>
                  <a:pt x="250025" y="19301"/>
                </a:lnTo>
                <a:lnTo>
                  <a:pt x="199978" y="21431"/>
                </a:lnTo>
                <a:lnTo>
                  <a:pt x="149947" y="23581"/>
                </a:lnTo>
                <a:lnTo>
                  <a:pt x="99937" y="25757"/>
                </a:lnTo>
                <a:lnTo>
                  <a:pt x="49953" y="27965"/>
                </a:lnTo>
                <a:lnTo>
                  <a:pt x="0" y="30212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607040" y="4504856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56" y="18972"/>
                </a:moveTo>
                <a:lnTo>
                  <a:pt x="308" y="12570"/>
                </a:lnTo>
                <a:lnTo>
                  <a:pt x="148" y="6272"/>
                </a:lnTo>
                <a:lnTo>
                  <a:pt x="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607040" y="4479451"/>
            <a:ext cx="703580" cy="26034"/>
          </a:xfrm>
          <a:custGeom>
            <a:avLst/>
            <a:gdLst/>
            <a:ahLst/>
            <a:cxnLst/>
            <a:rect l="l" t="t" r="r" b="b"/>
            <a:pathLst>
              <a:path w="703579" h="26035">
                <a:moveTo>
                  <a:pt x="0" y="25405"/>
                </a:moveTo>
                <a:lnTo>
                  <a:pt x="50254" y="23614"/>
                </a:lnTo>
                <a:lnTo>
                  <a:pt x="100500" y="21804"/>
                </a:lnTo>
                <a:lnTo>
                  <a:pt x="150739" y="19980"/>
                </a:lnTo>
                <a:lnTo>
                  <a:pt x="200973" y="18144"/>
                </a:lnTo>
                <a:lnTo>
                  <a:pt x="251204" y="16301"/>
                </a:lnTo>
                <a:lnTo>
                  <a:pt x="301434" y="14454"/>
                </a:lnTo>
                <a:lnTo>
                  <a:pt x="351666" y="12607"/>
                </a:lnTo>
                <a:lnTo>
                  <a:pt x="401900" y="10764"/>
                </a:lnTo>
                <a:lnTo>
                  <a:pt x="452138" y="8929"/>
                </a:lnTo>
                <a:lnTo>
                  <a:pt x="502384" y="7105"/>
                </a:lnTo>
                <a:lnTo>
                  <a:pt x="552638" y="5297"/>
                </a:lnTo>
                <a:lnTo>
                  <a:pt x="602903" y="3507"/>
                </a:lnTo>
                <a:lnTo>
                  <a:pt x="653180" y="1740"/>
                </a:lnTo>
                <a:lnTo>
                  <a:pt x="703472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07990" y="4479451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2522" y="0"/>
                </a:moveTo>
                <a:lnTo>
                  <a:pt x="1619" y="4620"/>
                </a:lnTo>
                <a:lnTo>
                  <a:pt x="76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606581" y="4485309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6762" y="0"/>
                </a:lnTo>
              </a:path>
            </a:pathLst>
          </a:custGeom>
          <a:ln w="39094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07040" y="4479451"/>
            <a:ext cx="703580" cy="26034"/>
          </a:xfrm>
          <a:custGeom>
            <a:avLst/>
            <a:gdLst/>
            <a:ahLst/>
            <a:cxnLst/>
            <a:rect l="l" t="t" r="r" b="b"/>
            <a:pathLst>
              <a:path w="703579" h="26035">
                <a:moveTo>
                  <a:pt x="703472" y="0"/>
                </a:moveTo>
                <a:lnTo>
                  <a:pt x="653180" y="1740"/>
                </a:lnTo>
                <a:lnTo>
                  <a:pt x="602903" y="3507"/>
                </a:lnTo>
                <a:lnTo>
                  <a:pt x="552638" y="5297"/>
                </a:lnTo>
                <a:lnTo>
                  <a:pt x="502384" y="7105"/>
                </a:lnTo>
                <a:lnTo>
                  <a:pt x="452138" y="8929"/>
                </a:lnTo>
                <a:lnTo>
                  <a:pt x="401900" y="10764"/>
                </a:lnTo>
                <a:lnTo>
                  <a:pt x="351666" y="12607"/>
                </a:lnTo>
                <a:lnTo>
                  <a:pt x="301434" y="14454"/>
                </a:lnTo>
                <a:lnTo>
                  <a:pt x="251204" y="16301"/>
                </a:lnTo>
                <a:lnTo>
                  <a:pt x="200973" y="18144"/>
                </a:lnTo>
                <a:lnTo>
                  <a:pt x="150739" y="19980"/>
                </a:lnTo>
                <a:lnTo>
                  <a:pt x="100500" y="21804"/>
                </a:lnTo>
                <a:lnTo>
                  <a:pt x="50254" y="23614"/>
                </a:lnTo>
                <a:lnTo>
                  <a:pt x="0" y="25405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606581" y="4486038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58" y="18817"/>
                </a:moveTo>
                <a:lnTo>
                  <a:pt x="297" y="12545"/>
                </a:lnTo>
                <a:lnTo>
                  <a:pt x="173" y="6297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606581" y="4465761"/>
            <a:ext cx="707390" cy="20320"/>
          </a:xfrm>
          <a:custGeom>
            <a:avLst/>
            <a:gdLst/>
            <a:ahLst/>
            <a:cxnLst/>
            <a:rect l="l" t="t" r="r" b="b"/>
            <a:pathLst>
              <a:path w="707389" h="20320">
                <a:moveTo>
                  <a:pt x="0" y="20276"/>
                </a:moveTo>
                <a:lnTo>
                  <a:pt x="50559" y="18946"/>
                </a:lnTo>
                <a:lnTo>
                  <a:pt x="101075" y="17548"/>
                </a:lnTo>
                <a:lnTo>
                  <a:pt x="151556" y="16096"/>
                </a:lnTo>
                <a:lnTo>
                  <a:pt x="202011" y="14600"/>
                </a:lnTo>
                <a:lnTo>
                  <a:pt x="252446" y="13074"/>
                </a:lnTo>
                <a:lnTo>
                  <a:pt x="302869" y="11530"/>
                </a:lnTo>
                <a:lnTo>
                  <a:pt x="353288" y="9980"/>
                </a:lnTo>
                <a:lnTo>
                  <a:pt x="403711" y="8436"/>
                </a:lnTo>
                <a:lnTo>
                  <a:pt x="454146" y="6911"/>
                </a:lnTo>
                <a:lnTo>
                  <a:pt x="504600" y="5418"/>
                </a:lnTo>
                <a:lnTo>
                  <a:pt x="555081" y="3967"/>
                </a:lnTo>
                <a:lnTo>
                  <a:pt x="605596" y="2572"/>
                </a:lnTo>
                <a:lnTo>
                  <a:pt x="656154" y="1246"/>
                </a:lnTo>
                <a:lnTo>
                  <a:pt x="706762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10512" y="446576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832" y="0"/>
                </a:moveTo>
                <a:lnTo>
                  <a:pt x="1855" y="4521"/>
                </a:lnTo>
                <a:lnTo>
                  <a:pt x="902" y="9061"/>
                </a:lnTo>
                <a:lnTo>
                  <a:pt x="0" y="1368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605902" y="4469129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4">
                <a:moveTo>
                  <a:pt x="0" y="0"/>
                </a:moveTo>
                <a:lnTo>
                  <a:pt x="710410" y="0"/>
                </a:lnTo>
              </a:path>
            </a:pathLst>
          </a:custGeom>
          <a:ln w="33818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606581" y="4465761"/>
            <a:ext cx="707390" cy="20320"/>
          </a:xfrm>
          <a:custGeom>
            <a:avLst/>
            <a:gdLst/>
            <a:ahLst/>
            <a:cxnLst/>
            <a:rect l="l" t="t" r="r" b="b"/>
            <a:pathLst>
              <a:path w="707389" h="20320">
                <a:moveTo>
                  <a:pt x="706762" y="0"/>
                </a:moveTo>
                <a:lnTo>
                  <a:pt x="656154" y="1246"/>
                </a:lnTo>
                <a:lnTo>
                  <a:pt x="605596" y="2572"/>
                </a:lnTo>
                <a:lnTo>
                  <a:pt x="555081" y="3967"/>
                </a:lnTo>
                <a:lnTo>
                  <a:pt x="504600" y="5418"/>
                </a:lnTo>
                <a:lnTo>
                  <a:pt x="454146" y="6911"/>
                </a:lnTo>
                <a:lnTo>
                  <a:pt x="403711" y="8436"/>
                </a:lnTo>
                <a:lnTo>
                  <a:pt x="353288" y="9980"/>
                </a:lnTo>
                <a:lnTo>
                  <a:pt x="302869" y="11530"/>
                </a:lnTo>
                <a:lnTo>
                  <a:pt x="252446" y="13074"/>
                </a:lnTo>
                <a:lnTo>
                  <a:pt x="202011" y="14600"/>
                </a:lnTo>
                <a:lnTo>
                  <a:pt x="151556" y="16096"/>
                </a:lnTo>
                <a:lnTo>
                  <a:pt x="101075" y="17548"/>
                </a:lnTo>
                <a:lnTo>
                  <a:pt x="50559" y="18946"/>
                </a:lnTo>
                <a:lnTo>
                  <a:pt x="0" y="20276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605902" y="4466899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679" y="19138"/>
                </a:moveTo>
                <a:lnTo>
                  <a:pt x="506" y="12842"/>
                </a:lnTo>
                <a:lnTo>
                  <a:pt x="297" y="6483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605902" y="4452220"/>
            <a:ext cx="710565" cy="15240"/>
          </a:xfrm>
          <a:custGeom>
            <a:avLst/>
            <a:gdLst/>
            <a:ahLst/>
            <a:cxnLst/>
            <a:rect l="l" t="t" r="r" b="b"/>
            <a:pathLst>
              <a:path w="710564" h="15239">
                <a:moveTo>
                  <a:pt x="0" y="14679"/>
                </a:moveTo>
                <a:lnTo>
                  <a:pt x="50729" y="13606"/>
                </a:lnTo>
                <a:lnTo>
                  <a:pt x="101457" y="12528"/>
                </a:lnTo>
                <a:lnTo>
                  <a:pt x="152184" y="11449"/>
                </a:lnTo>
                <a:lnTo>
                  <a:pt x="202911" y="10370"/>
                </a:lnTo>
                <a:lnTo>
                  <a:pt x="253639" y="9293"/>
                </a:lnTo>
                <a:lnTo>
                  <a:pt x="304369" y="8219"/>
                </a:lnTo>
                <a:lnTo>
                  <a:pt x="355103" y="7152"/>
                </a:lnTo>
                <a:lnTo>
                  <a:pt x="405840" y="6092"/>
                </a:lnTo>
                <a:lnTo>
                  <a:pt x="456583" y="5042"/>
                </a:lnTo>
                <a:lnTo>
                  <a:pt x="507332" y="4003"/>
                </a:lnTo>
                <a:lnTo>
                  <a:pt x="558088" y="2977"/>
                </a:lnTo>
                <a:lnTo>
                  <a:pt x="608852" y="1967"/>
                </a:lnTo>
                <a:lnTo>
                  <a:pt x="659626" y="974"/>
                </a:lnTo>
                <a:lnTo>
                  <a:pt x="71041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13344" y="445222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67" y="0"/>
                </a:moveTo>
                <a:lnTo>
                  <a:pt x="1978" y="4528"/>
                </a:lnTo>
                <a:lnTo>
                  <a:pt x="976" y="9019"/>
                </a:lnTo>
                <a:lnTo>
                  <a:pt x="0" y="13542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170041" y="4454199"/>
            <a:ext cx="451219" cy="122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00736" y="4426642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4975" y="0"/>
                </a:lnTo>
              </a:path>
            </a:pathLst>
          </a:custGeom>
          <a:ln w="452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008390" y="4424378"/>
            <a:ext cx="237490" cy="3810"/>
          </a:xfrm>
          <a:custGeom>
            <a:avLst/>
            <a:gdLst/>
            <a:ahLst/>
            <a:cxnLst/>
            <a:rect l="l" t="t" r="r" b="b"/>
            <a:pathLst>
              <a:path w="237490" h="3810">
                <a:moveTo>
                  <a:pt x="237321" y="0"/>
                </a:moveTo>
                <a:lnTo>
                  <a:pt x="193122" y="685"/>
                </a:lnTo>
                <a:lnTo>
                  <a:pt x="144839" y="1395"/>
                </a:lnTo>
                <a:lnTo>
                  <a:pt x="96558" y="2069"/>
                </a:lnTo>
                <a:lnTo>
                  <a:pt x="48279" y="2708"/>
                </a:lnTo>
                <a:lnTo>
                  <a:pt x="0" y="3314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000736" y="442769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654" y="0"/>
                </a:moveTo>
                <a:lnTo>
                  <a:pt x="0" y="1211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000736" y="4424850"/>
            <a:ext cx="234950" cy="4445"/>
          </a:xfrm>
          <a:custGeom>
            <a:avLst/>
            <a:gdLst/>
            <a:ahLst/>
            <a:cxnLst/>
            <a:rect l="l" t="t" r="r" b="b"/>
            <a:pathLst>
              <a:path w="234950" h="4445">
                <a:moveTo>
                  <a:pt x="0" y="4055"/>
                </a:moveTo>
                <a:lnTo>
                  <a:pt x="48156" y="3277"/>
                </a:lnTo>
                <a:lnTo>
                  <a:pt x="96318" y="2473"/>
                </a:lnTo>
                <a:lnTo>
                  <a:pt x="144488" y="1641"/>
                </a:lnTo>
                <a:lnTo>
                  <a:pt x="192665" y="779"/>
                </a:lnTo>
                <a:lnTo>
                  <a:pt x="234681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760058" y="4430068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331" y="0"/>
                </a:lnTo>
              </a:path>
            </a:pathLst>
          </a:custGeom>
          <a:ln w="4749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000736" y="442769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1"/>
                </a:moveTo>
                <a:lnTo>
                  <a:pt x="7654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766971" y="4427693"/>
            <a:ext cx="241935" cy="3175"/>
          </a:xfrm>
          <a:custGeom>
            <a:avLst/>
            <a:gdLst/>
            <a:ahLst/>
            <a:cxnLst/>
            <a:rect l="l" t="t" r="r" b="b"/>
            <a:pathLst>
              <a:path w="241934" h="3175">
                <a:moveTo>
                  <a:pt x="-12700" y="1304"/>
                </a:moveTo>
                <a:lnTo>
                  <a:pt x="254119" y="1304"/>
                </a:lnTo>
              </a:path>
            </a:pathLst>
          </a:custGeom>
          <a:ln w="2800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760058" y="443030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912" y="0"/>
                </a:moveTo>
                <a:lnTo>
                  <a:pt x="0" y="213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760058" y="4428905"/>
            <a:ext cx="241300" cy="3810"/>
          </a:xfrm>
          <a:custGeom>
            <a:avLst/>
            <a:gdLst/>
            <a:ahLst/>
            <a:cxnLst/>
            <a:rect l="l" t="t" r="r" b="b"/>
            <a:pathLst>
              <a:path w="241300" h="3810">
                <a:moveTo>
                  <a:pt x="0" y="3538"/>
                </a:moveTo>
                <a:lnTo>
                  <a:pt x="48126" y="2872"/>
                </a:lnTo>
                <a:lnTo>
                  <a:pt x="96257" y="2187"/>
                </a:lnTo>
                <a:lnTo>
                  <a:pt x="144393" y="1481"/>
                </a:lnTo>
                <a:lnTo>
                  <a:pt x="192533" y="752"/>
                </a:lnTo>
                <a:lnTo>
                  <a:pt x="240677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008390" y="4425808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279" y="0"/>
                </a:lnTo>
              </a:path>
            </a:pathLst>
          </a:custGeom>
          <a:ln w="3770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015650" y="4423922"/>
            <a:ext cx="240029" cy="2540"/>
          </a:xfrm>
          <a:custGeom>
            <a:avLst/>
            <a:gdLst/>
            <a:ahLst/>
            <a:cxnLst/>
            <a:rect l="l" t="t" r="r" b="b"/>
            <a:pathLst>
              <a:path w="240029" h="2539">
                <a:moveTo>
                  <a:pt x="-12700" y="1047"/>
                </a:moveTo>
                <a:lnTo>
                  <a:pt x="252720" y="1047"/>
                </a:lnTo>
              </a:path>
            </a:pathLst>
          </a:custGeom>
          <a:ln w="27494">
            <a:solidFill>
              <a:srgbClr val="070A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008390" y="4426017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259" y="0"/>
                </a:moveTo>
                <a:lnTo>
                  <a:pt x="0" y="1676"/>
                </a:lnTo>
              </a:path>
            </a:pathLst>
          </a:custGeom>
          <a:ln w="25400">
            <a:solidFill>
              <a:srgbClr val="0F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008390" y="4424378"/>
            <a:ext cx="237490" cy="3810"/>
          </a:xfrm>
          <a:custGeom>
            <a:avLst/>
            <a:gdLst/>
            <a:ahLst/>
            <a:cxnLst/>
            <a:rect l="l" t="t" r="r" b="b"/>
            <a:pathLst>
              <a:path w="237490" h="3810">
                <a:moveTo>
                  <a:pt x="0" y="3314"/>
                </a:moveTo>
                <a:lnTo>
                  <a:pt x="48279" y="2708"/>
                </a:lnTo>
                <a:lnTo>
                  <a:pt x="96558" y="2069"/>
                </a:lnTo>
                <a:lnTo>
                  <a:pt x="144839" y="1395"/>
                </a:lnTo>
                <a:lnTo>
                  <a:pt x="193122" y="685"/>
                </a:lnTo>
                <a:lnTo>
                  <a:pt x="237321" y="0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766971" y="442816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678" y="0"/>
                </a:lnTo>
              </a:path>
            </a:pathLst>
          </a:custGeom>
          <a:ln w="4286">
            <a:solidFill>
              <a:srgbClr val="15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008390" y="4426017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0" y="1676"/>
                </a:moveTo>
                <a:lnTo>
                  <a:pt x="7259" y="0"/>
                </a:lnTo>
              </a:path>
            </a:pathLst>
          </a:custGeom>
          <a:ln w="25400">
            <a:solidFill>
              <a:srgbClr val="0F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60738" y="4413317"/>
            <a:ext cx="267970" cy="27305"/>
          </a:xfrm>
          <a:custGeom>
            <a:avLst/>
            <a:gdLst/>
            <a:ahLst/>
            <a:cxnLst/>
            <a:rect l="l" t="t" r="r" b="b"/>
            <a:pathLst>
              <a:path w="267970" h="27304">
                <a:moveTo>
                  <a:pt x="0" y="27249"/>
                </a:moveTo>
                <a:lnTo>
                  <a:pt x="267611" y="27249"/>
                </a:lnTo>
                <a:lnTo>
                  <a:pt x="267611" y="0"/>
                </a:lnTo>
                <a:lnTo>
                  <a:pt x="0" y="0"/>
                </a:lnTo>
                <a:lnTo>
                  <a:pt x="0" y="27249"/>
                </a:lnTo>
                <a:close/>
              </a:path>
            </a:pathLst>
          </a:custGeom>
          <a:solidFill>
            <a:srgbClr val="1014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766971" y="442786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466" y="0"/>
                </a:moveTo>
                <a:lnTo>
                  <a:pt x="0" y="2437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754271" y="4414993"/>
            <a:ext cx="267335" cy="28575"/>
          </a:xfrm>
          <a:custGeom>
            <a:avLst/>
            <a:gdLst/>
            <a:ahLst/>
            <a:cxnLst/>
            <a:rect l="l" t="t" r="r" b="b"/>
            <a:pathLst>
              <a:path w="267334" h="28575">
                <a:moveTo>
                  <a:pt x="0" y="28009"/>
                </a:moveTo>
                <a:lnTo>
                  <a:pt x="266819" y="28009"/>
                </a:lnTo>
                <a:lnTo>
                  <a:pt x="266819" y="0"/>
                </a:lnTo>
                <a:lnTo>
                  <a:pt x="0" y="0"/>
                </a:lnTo>
                <a:lnTo>
                  <a:pt x="0" y="28009"/>
                </a:lnTo>
                <a:close/>
              </a:path>
            </a:pathLst>
          </a:custGeom>
          <a:solidFill>
            <a:srgbClr val="181B2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519491" y="443293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79" y="0"/>
                </a:lnTo>
              </a:path>
            </a:pathLst>
          </a:custGeom>
          <a:ln w="5264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60058" y="443030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139"/>
                </a:moveTo>
                <a:lnTo>
                  <a:pt x="6912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525550" y="4430303"/>
            <a:ext cx="241935" cy="2540"/>
          </a:xfrm>
          <a:custGeom>
            <a:avLst/>
            <a:gdLst/>
            <a:ahLst/>
            <a:cxnLst/>
            <a:rect l="l" t="t" r="r" b="b"/>
            <a:pathLst>
              <a:path w="241934" h="2539">
                <a:moveTo>
                  <a:pt x="-12700" y="1051"/>
                </a:moveTo>
                <a:lnTo>
                  <a:pt x="254120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519491" y="4432406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59" y="0"/>
                </a:moveTo>
                <a:lnTo>
                  <a:pt x="0" y="316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519491" y="4432443"/>
            <a:ext cx="240665" cy="3175"/>
          </a:xfrm>
          <a:custGeom>
            <a:avLst/>
            <a:gdLst/>
            <a:ahLst/>
            <a:cxnLst/>
            <a:rect l="l" t="t" r="r" b="b"/>
            <a:pathLst>
              <a:path w="240665" h="3175">
                <a:moveTo>
                  <a:pt x="0" y="3124"/>
                </a:moveTo>
                <a:lnTo>
                  <a:pt x="48108" y="2522"/>
                </a:lnTo>
                <a:lnTo>
                  <a:pt x="96218" y="1911"/>
                </a:lnTo>
                <a:lnTo>
                  <a:pt x="144330" y="1288"/>
                </a:lnTo>
                <a:lnTo>
                  <a:pt x="192446" y="652"/>
                </a:lnTo>
                <a:lnTo>
                  <a:pt x="240567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278975" y="4435440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575" y="0"/>
                </a:lnTo>
              </a:path>
            </a:pathLst>
          </a:custGeom>
          <a:ln w="606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519491" y="4432406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3161"/>
                </a:moveTo>
                <a:lnTo>
                  <a:pt x="6059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284118" y="4432406"/>
            <a:ext cx="241935" cy="1905"/>
          </a:xfrm>
          <a:custGeom>
            <a:avLst/>
            <a:gdLst/>
            <a:ahLst/>
            <a:cxnLst/>
            <a:rect l="l" t="t" r="r" b="b"/>
            <a:pathLst>
              <a:path w="241934" h="1904">
                <a:moveTo>
                  <a:pt x="-12700" y="925"/>
                </a:moveTo>
                <a:lnTo>
                  <a:pt x="254132" y="925"/>
                </a:lnTo>
              </a:path>
            </a:pathLst>
          </a:custGeom>
          <a:ln w="27250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278975" y="443425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143" y="0"/>
                </a:moveTo>
                <a:lnTo>
                  <a:pt x="0" y="4217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278975" y="4435567"/>
            <a:ext cx="240665" cy="3175"/>
          </a:xfrm>
          <a:custGeom>
            <a:avLst/>
            <a:gdLst/>
            <a:ahLst/>
            <a:cxnLst/>
            <a:rect l="l" t="t" r="r" b="b"/>
            <a:pathLst>
              <a:path w="240665" h="3175">
                <a:moveTo>
                  <a:pt x="0" y="2907"/>
                </a:moveTo>
                <a:lnTo>
                  <a:pt x="48100" y="2331"/>
                </a:lnTo>
                <a:lnTo>
                  <a:pt x="96202" y="1754"/>
                </a:lnTo>
                <a:lnTo>
                  <a:pt x="144305" y="1174"/>
                </a:lnTo>
                <a:lnTo>
                  <a:pt x="192409" y="590"/>
                </a:lnTo>
                <a:lnTo>
                  <a:pt x="24051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284118" y="4431061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319" y="0"/>
                </a:lnTo>
              </a:path>
            </a:pathLst>
          </a:custGeom>
          <a:ln w="63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271418" y="4417603"/>
            <a:ext cx="508634" cy="29845"/>
          </a:xfrm>
          <a:custGeom>
            <a:avLst/>
            <a:gdLst/>
            <a:ahLst/>
            <a:cxnLst/>
            <a:rect l="l" t="t" r="r" b="b"/>
            <a:pathLst>
              <a:path w="508634" h="29845">
                <a:moveTo>
                  <a:pt x="0" y="29353"/>
                </a:moveTo>
                <a:lnTo>
                  <a:pt x="508252" y="29353"/>
                </a:lnTo>
                <a:lnTo>
                  <a:pt x="508252" y="0"/>
                </a:lnTo>
                <a:lnTo>
                  <a:pt x="0" y="0"/>
                </a:lnTo>
                <a:lnTo>
                  <a:pt x="0" y="29353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284118" y="443112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130"/>
                </a:moveTo>
                <a:lnTo>
                  <a:pt x="5058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276476" y="4415166"/>
            <a:ext cx="509905" cy="29209"/>
          </a:xfrm>
          <a:custGeom>
            <a:avLst/>
            <a:gdLst/>
            <a:ahLst/>
            <a:cxnLst/>
            <a:rect l="l" t="t" r="r" b="b"/>
            <a:pathLst>
              <a:path w="509904" h="29210">
                <a:moveTo>
                  <a:pt x="0" y="28660"/>
                </a:moveTo>
                <a:lnTo>
                  <a:pt x="509661" y="28660"/>
                </a:lnTo>
                <a:lnTo>
                  <a:pt x="509661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66971" y="442786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466" y="0"/>
                </a:moveTo>
                <a:lnTo>
                  <a:pt x="0" y="2437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73438" y="4425675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814" y="0"/>
                </a:lnTo>
              </a:path>
            </a:pathLst>
          </a:custGeom>
          <a:ln w="4382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60738" y="4411222"/>
            <a:ext cx="508000" cy="29845"/>
          </a:xfrm>
          <a:custGeom>
            <a:avLst/>
            <a:gdLst/>
            <a:ahLst/>
            <a:cxnLst/>
            <a:rect l="l" t="t" r="r" b="b"/>
            <a:pathLst>
              <a:path w="508000" h="29845">
                <a:moveTo>
                  <a:pt x="0" y="29343"/>
                </a:moveTo>
                <a:lnTo>
                  <a:pt x="507629" y="29343"/>
                </a:lnTo>
                <a:lnTo>
                  <a:pt x="507629" y="0"/>
                </a:lnTo>
                <a:lnTo>
                  <a:pt x="0" y="0"/>
                </a:lnTo>
                <a:lnTo>
                  <a:pt x="0" y="29343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73438" y="442537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93"/>
                </a:moveTo>
                <a:lnTo>
                  <a:pt x="643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67168" y="4410783"/>
            <a:ext cx="511175" cy="27305"/>
          </a:xfrm>
          <a:custGeom>
            <a:avLst/>
            <a:gdLst/>
            <a:ahLst/>
            <a:cxnLst/>
            <a:rect l="l" t="t" r="r" b="b"/>
            <a:pathLst>
              <a:path w="511175" h="27304">
                <a:moveTo>
                  <a:pt x="0" y="27289"/>
                </a:moveTo>
                <a:lnTo>
                  <a:pt x="510784" y="27289"/>
                </a:lnTo>
                <a:lnTo>
                  <a:pt x="510784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79868" y="4424226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225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67168" y="4410783"/>
            <a:ext cx="511175" cy="27305"/>
          </a:xfrm>
          <a:custGeom>
            <a:avLst/>
            <a:gdLst/>
            <a:ahLst/>
            <a:cxnLst/>
            <a:rect l="l" t="t" r="r" b="b"/>
            <a:pathLst>
              <a:path w="511175" h="27304">
                <a:moveTo>
                  <a:pt x="0" y="27289"/>
                </a:moveTo>
                <a:lnTo>
                  <a:pt x="510784" y="27289"/>
                </a:lnTo>
                <a:lnTo>
                  <a:pt x="510784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79868" y="442307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294"/>
                </a:moveTo>
                <a:lnTo>
                  <a:pt x="6763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289176" y="4428249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691" y="0"/>
                </a:lnTo>
              </a:path>
            </a:pathLst>
          </a:custGeom>
          <a:ln w="5753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276476" y="4415166"/>
            <a:ext cx="509905" cy="29209"/>
          </a:xfrm>
          <a:custGeom>
            <a:avLst/>
            <a:gdLst/>
            <a:ahLst/>
            <a:cxnLst/>
            <a:rect l="l" t="t" r="r" b="b"/>
            <a:pathLst>
              <a:path w="509904" h="29210">
                <a:moveTo>
                  <a:pt x="0" y="28660"/>
                </a:moveTo>
                <a:lnTo>
                  <a:pt x="509661" y="28660"/>
                </a:lnTo>
                <a:lnTo>
                  <a:pt x="509661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289176" y="442781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309"/>
                </a:moveTo>
                <a:lnTo>
                  <a:pt x="4945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281422" y="4412673"/>
            <a:ext cx="511175" cy="27940"/>
          </a:xfrm>
          <a:custGeom>
            <a:avLst/>
            <a:gdLst/>
            <a:ahLst/>
            <a:cxnLst/>
            <a:rect l="l" t="t" r="r" b="b"/>
            <a:pathLst>
              <a:path w="511175" h="27939">
                <a:moveTo>
                  <a:pt x="0" y="27843"/>
                </a:moveTo>
                <a:lnTo>
                  <a:pt x="511145" y="27843"/>
                </a:lnTo>
                <a:lnTo>
                  <a:pt x="511145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773438" y="442537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430" y="0"/>
                </a:moveTo>
                <a:lnTo>
                  <a:pt x="0" y="2493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94122" y="4425448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0" y="0"/>
                </a:moveTo>
                <a:lnTo>
                  <a:pt x="492503" y="0"/>
                </a:lnTo>
              </a:path>
            </a:pathLst>
          </a:custGeom>
          <a:ln w="4737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81422" y="4412673"/>
            <a:ext cx="511175" cy="27940"/>
          </a:xfrm>
          <a:custGeom>
            <a:avLst/>
            <a:gdLst/>
            <a:ahLst/>
            <a:cxnLst/>
            <a:rect l="l" t="t" r="r" b="b"/>
            <a:pathLst>
              <a:path w="511175" h="27939">
                <a:moveTo>
                  <a:pt x="0" y="27843"/>
                </a:moveTo>
                <a:lnTo>
                  <a:pt x="511145" y="27843"/>
                </a:lnTo>
                <a:lnTo>
                  <a:pt x="511145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94122" y="44230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737"/>
                </a:moveTo>
                <a:lnTo>
                  <a:pt x="4797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779868" y="442307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763" y="0"/>
                </a:moveTo>
                <a:lnTo>
                  <a:pt x="0" y="2294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797879" y="443938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239" y="0"/>
                </a:lnTo>
              </a:path>
            </a:pathLst>
          </a:custGeom>
          <a:ln w="1025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797879" y="4438474"/>
            <a:ext cx="481330" cy="6350"/>
          </a:xfrm>
          <a:custGeom>
            <a:avLst/>
            <a:gdLst/>
            <a:ahLst/>
            <a:cxnLst/>
            <a:rect l="l" t="t" r="r" b="b"/>
            <a:pathLst>
              <a:path w="481329" h="6350">
                <a:moveTo>
                  <a:pt x="481096" y="0"/>
                </a:moveTo>
                <a:lnTo>
                  <a:pt x="427649" y="639"/>
                </a:lnTo>
                <a:lnTo>
                  <a:pt x="374202" y="1281"/>
                </a:lnTo>
                <a:lnTo>
                  <a:pt x="320753" y="1928"/>
                </a:lnTo>
                <a:lnTo>
                  <a:pt x="267301" y="2581"/>
                </a:lnTo>
                <a:lnTo>
                  <a:pt x="213848" y="3244"/>
                </a:lnTo>
                <a:lnTo>
                  <a:pt x="160391" y="3919"/>
                </a:lnTo>
                <a:lnTo>
                  <a:pt x="106931" y="4608"/>
                </a:lnTo>
                <a:lnTo>
                  <a:pt x="53467" y="5313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797879" y="4438209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03"/>
                </a:moveTo>
                <a:lnTo>
                  <a:pt x="3388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788567" y="4421557"/>
            <a:ext cx="508634" cy="29845"/>
          </a:xfrm>
          <a:custGeom>
            <a:avLst/>
            <a:gdLst/>
            <a:ahLst/>
            <a:cxnLst/>
            <a:rect l="l" t="t" r="r" b="b"/>
            <a:pathLst>
              <a:path w="508635" h="29845">
                <a:moveTo>
                  <a:pt x="0" y="29352"/>
                </a:moveTo>
                <a:lnTo>
                  <a:pt x="508251" y="29352"/>
                </a:lnTo>
                <a:lnTo>
                  <a:pt x="508251" y="0"/>
                </a:lnTo>
                <a:lnTo>
                  <a:pt x="0" y="0"/>
                </a:lnTo>
                <a:lnTo>
                  <a:pt x="0" y="29352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78975" y="443425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143" y="0"/>
                </a:moveTo>
                <a:lnTo>
                  <a:pt x="0" y="4217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801267" y="4434668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09" y="0"/>
                </a:lnTo>
              </a:path>
            </a:pathLst>
          </a:custGeom>
          <a:ln w="7082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788567" y="4421557"/>
            <a:ext cx="508634" cy="29845"/>
          </a:xfrm>
          <a:custGeom>
            <a:avLst/>
            <a:gdLst/>
            <a:ahLst/>
            <a:cxnLst/>
            <a:rect l="l" t="t" r="r" b="b"/>
            <a:pathLst>
              <a:path w="508635" h="29845">
                <a:moveTo>
                  <a:pt x="0" y="29352"/>
                </a:moveTo>
                <a:lnTo>
                  <a:pt x="508251" y="29352"/>
                </a:lnTo>
                <a:lnTo>
                  <a:pt x="508251" y="0"/>
                </a:lnTo>
                <a:lnTo>
                  <a:pt x="0" y="0"/>
                </a:lnTo>
                <a:lnTo>
                  <a:pt x="0" y="29352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801267" y="443438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3822"/>
                </a:moveTo>
                <a:lnTo>
                  <a:pt x="3647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792214" y="4418426"/>
            <a:ext cx="509905" cy="29209"/>
          </a:xfrm>
          <a:custGeom>
            <a:avLst/>
            <a:gdLst/>
            <a:ahLst/>
            <a:cxnLst/>
            <a:rect l="l" t="t" r="r" b="b"/>
            <a:pathLst>
              <a:path w="509904" h="29210">
                <a:moveTo>
                  <a:pt x="0" y="28660"/>
                </a:moveTo>
                <a:lnTo>
                  <a:pt x="509662" y="28660"/>
                </a:lnTo>
                <a:lnTo>
                  <a:pt x="509662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84118" y="443112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5058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316312" y="4443303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02" y="0"/>
                </a:lnTo>
              </a:path>
            </a:pathLst>
          </a:custGeom>
          <a:ln w="17833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797879" y="443438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25"/>
                </a:moveTo>
                <a:lnTo>
                  <a:pt x="7035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320343" y="4434386"/>
            <a:ext cx="485140" cy="4445"/>
          </a:xfrm>
          <a:custGeom>
            <a:avLst/>
            <a:gdLst/>
            <a:ahLst/>
            <a:cxnLst/>
            <a:rect l="l" t="t" r="r" b="b"/>
            <a:pathLst>
              <a:path w="485139" h="4445">
                <a:moveTo>
                  <a:pt x="-12700" y="1982"/>
                </a:moveTo>
                <a:lnTo>
                  <a:pt x="497271" y="1982"/>
                </a:lnTo>
              </a:path>
            </a:pathLst>
          </a:custGeom>
          <a:ln w="29364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316312" y="4438351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030" y="0"/>
                </a:moveTo>
                <a:lnTo>
                  <a:pt x="2806" y="3736"/>
                </a:lnTo>
                <a:lnTo>
                  <a:pt x="1433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316312" y="4444512"/>
            <a:ext cx="481965" cy="8255"/>
          </a:xfrm>
          <a:custGeom>
            <a:avLst/>
            <a:gdLst/>
            <a:ahLst/>
            <a:cxnLst/>
            <a:rect l="l" t="t" r="r" b="b"/>
            <a:pathLst>
              <a:path w="481964" h="8254">
                <a:moveTo>
                  <a:pt x="0" y="7707"/>
                </a:moveTo>
                <a:lnTo>
                  <a:pt x="53542" y="6715"/>
                </a:lnTo>
                <a:lnTo>
                  <a:pt x="107075" y="5763"/>
                </a:lnTo>
                <a:lnTo>
                  <a:pt x="160598" y="4848"/>
                </a:lnTo>
                <a:lnTo>
                  <a:pt x="214112" y="3967"/>
                </a:lnTo>
                <a:lnTo>
                  <a:pt x="267617" y="3118"/>
                </a:lnTo>
                <a:lnTo>
                  <a:pt x="321115" y="2299"/>
                </a:lnTo>
                <a:lnTo>
                  <a:pt x="374605" y="1508"/>
                </a:lnTo>
                <a:lnTo>
                  <a:pt x="428088" y="743"/>
                </a:lnTo>
                <a:lnTo>
                  <a:pt x="481566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804914" y="4431101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7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792214" y="4418426"/>
            <a:ext cx="509905" cy="29209"/>
          </a:xfrm>
          <a:custGeom>
            <a:avLst/>
            <a:gdLst/>
            <a:ahLst/>
            <a:cxnLst/>
            <a:rect l="l" t="t" r="r" b="b"/>
            <a:pathLst>
              <a:path w="509904" h="29210">
                <a:moveTo>
                  <a:pt x="0" y="28660"/>
                </a:moveTo>
                <a:lnTo>
                  <a:pt x="509662" y="28660"/>
                </a:lnTo>
                <a:lnTo>
                  <a:pt x="509662" y="0"/>
                </a:lnTo>
                <a:lnTo>
                  <a:pt x="0" y="0"/>
                </a:lnTo>
                <a:lnTo>
                  <a:pt x="0" y="28660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804914" y="4430260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26"/>
                </a:moveTo>
                <a:lnTo>
                  <a:pt x="3462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795676" y="4415116"/>
            <a:ext cx="511175" cy="27940"/>
          </a:xfrm>
          <a:custGeom>
            <a:avLst/>
            <a:gdLst/>
            <a:ahLst/>
            <a:cxnLst/>
            <a:rect l="l" t="t" r="r" b="b"/>
            <a:pathLst>
              <a:path w="511175" h="27939">
                <a:moveTo>
                  <a:pt x="0" y="27843"/>
                </a:moveTo>
                <a:lnTo>
                  <a:pt x="511145" y="27843"/>
                </a:lnTo>
                <a:lnTo>
                  <a:pt x="511145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289176" y="442781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945" y="0"/>
                </a:moveTo>
                <a:lnTo>
                  <a:pt x="0" y="3309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808376" y="4426669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545" y="0"/>
                </a:lnTo>
              </a:path>
            </a:pathLst>
          </a:custGeom>
          <a:ln w="7181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795676" y="4415116"/>
            <a:ext cx="511175" cy="27940"/>
          </a:xfrm>
          <a:custGeom>
            <a:avLst/>
            <a:gdLst/>
            <a:ahLst/>
            <a:cxnLst/>
            <a:rect l="l" t="t" r="r" b="b"/>
            <a:pathLst>
              <a:path w="511175" h="27939">
                <a:moveTo>
                  <a:pt x="0" y="27843"/>
                </a:moveTo>
                <a:lnTo>
                  <a:pt x="511145" y="27843"/>
                </a:lnTo>
                <a:lnTo>
                  <a:pt x="511145" y="0"/>
                </a:lnTo>
                <a:lnTo>
                  <a:pt x="0" y="0"/>
                </a:lnTo>
                <a:lnTo>
                  <a:pt x="0" y="27843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808376" y="442307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81"/>
                </a:moveTo>
                <a:lnTo>
                  <a:pt x="2802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294122" y="44230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797" y="0"/>
                </a:moveTo>
                <a:lnTo>
                  <a:pt x="0" y="4737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320343" y="4434306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8033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307643" y="4421686"/>
            <a:ext cx="510540" cy="29845"/>
          </a:xfrm>
          <a:custGeom>
            <a:avLst/>
            <a:gdLst/>
            <a:ahLst/>
            <a:cxnLst/>
            <a:rect l="l" t="t" r="r" b="b"/>
            <a:pathLst>
              <a:path w="510539" h="29845">
                <a:moveTo>
                  <a:pt x="0" y="29364"/>
                </a:moveTo>
                <a:lnTo>
                  <a:pt x="509971" y="29364"/>
                </a:lnTo>
                <a:lnTo>
                  <a:pt x="509971" y="0"/>
                </a:lnTo>
                <a:lnTo>
                  <a:pt x="0" y="0"/>
                </a:lnTo>
                <a:lnTo>
                  <a:pt x="0" y="29364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320343" y="4432152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8"/>
                </a:moveTo>
                <a:lnTo>
                  <a:pt x="1706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309350" y="4417560"/>
            <a:ext cx="511809" cy="27305"/>
          </a:xfrm>
          <a:custGeom>
            <a:avLst/>
            <a:gdLst/>
            <a:ahLst/>
            <a:cxnLst/>
            <a:rect l="l" t="t" r="r" b="b"/>
            <a:pathLst>
              <a:path w="511810" h="27304">
                <a:moveTo>
                  <a:pt x="0" y="27292"/>
                </a:moveTo>
                <a:lnTo>
                  <a:pt x="511726" y="27292"/>
                </a:lnTo>
                <a:lnTo>
                  <a:pt x="511726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804914" y="4430260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462" y="0"/>
                </a:moveTo>
                <a:lnTo>
                  <a:pt x="0" y="4126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322050" y="4427615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130" y="0"/>
                </a:lnTo>
              </a:path>
            </a:pathLst>
          </a:custGeom>
          <a:ln w="9073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309350" y="4417560"/>
            <a:ext cx="511809" cy="27305"/>
          </a:xfrm>
          <a:custGeom>
            <a:avLst/>
            <a:gdLst/>
            <a:ahLst/>
            <a:cxnLst/>
            <a:rect l="l" t="t" r="r" b="b"/>
            <a:pathLst>
              <a:path w="511810" h="27304">
                <a:moveTo>
                  <a:pt x="0" y="27292"/>
                </a:moveTo>
                <a:lnTo>
                  <a:pt x="511726" y="27292"/>
                </a:lnTo>
                <a:lnTo>
                  <a:pt x="511726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322050" y="4423078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73"/>
                </a:moveTo>
                <a:lnTo>
                  <a:pt x="1394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08376" y="442307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802" y="0"/>
                </a:moveTo>
                <a:lnTo>
                  <a:pt x="0" y="7181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04962" y="4438351"/>
            <a:ext cx="715645" cy="28575"/>
          </a:xfrm>
          <a:custGeom>
            <a:avLst/>
            <a:gdLst/>
            <a:ahLst/>
            <a:cxnLst/>
            <a:rect l="l" t="t" r="r" b="b"/>
            <a:pathLst>
              <a:path w="715645" h="28575">
                <a:moveTo>
                  <a:pt x="0" y="28548"/>
                </a:moveTo>
                <a:lnTo>
                  <a:pt x="715380" y="28548"/>
                </a:lnTo>
                <a:lnTo>
                  <a:pt x="715380" y="0"/>
                </a:lnTo>
                <a:lnTo>
                  <a:pt x="0" y="0"/>
                </a:lnTo>
                <a:lnTo>
                  <a:pt x="0" y="28548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605902" y="4452220"/>
            <a:ext cx="710565" cy="15240"/>
          </a:xfrm>
          <a:custGeom>
            <a:avLst/>
            <a:gdLst/>
            <a:ahLst/>
            <a:cxnLst/>
            <a:rect l="l" t="t" r="r" b="b"/>
            <a:pathLst>
              <a:path w="710564" h="15239">
                <a:moveTo>
                  <a:pt x="710410" y="0"/>
                </a:moveTo>
                <a:lnTo>
                  <a:pt x="659626" y="974"/>
                </a:lnTo>
                <a:lnTo>
                  <a:pt x="608852" y="1967"/>
                </a:lnTo>
                <a:lnTo>
                  <a:pt x="558088" y="2977"/>
                </a:lnTo>
                <a:lnTo>
                  <a:pt x="507332" y="4003"/>
                </a:lnTo>
                <a:lnTo>
                  <a:pt x="456583" y="5042"/>
                </a:lnTo>
                <a:lnTo>
                  <a:pt x="405840" y="6092"/>
                </a:lnTo>
                <a:lnTo>
                  <a:pt x="355103" y="7152"/>
                </a:lnTo>
                <a:lnTo>
                  <a:pt x="304369" y="8219"/>
                </a:lnTo>
                <a:lnTo>
                  <a:pt x="253639" y="9293"/>
                </a:lnTo>
                <a:lnTo>
                  <a:pt x="202911" y="10370"/>
                </a:lnTo>
                <a:lnTo>
                  <a:pt x="152184" y="11449"/>
                </a:lnTo>
                <a:lnTo>
                  <a:pt x="101457" y="12528"/>
                </a:lnTo>
                <a:lnTo>
                  <a:pt x="50729" y="13606"/>
                </a:lnTo>
                <a:lnTo>
                  <a:pt x="0" y="14679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604962" y="4445205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39" y="21694"/>
                </a:moveTo>
                <a:lnTo>
                  <a:pt x="519" y="12142"/>
                </a:lnTo>
                <a:lnTo>
                  <a:pt x="284" y="6111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592262" y="4425651"/>
            <a:ext cx="741045" cy="32384"/>
          </a:xfrm>
          <a:custGeom>
            <a:avLst/>
            <a:gdLst/>
            <a:ahLst/>
            <a:cxnLst/>
            <a:rect l="l" t="t" r="r" b="b"/>
            <a:pathLst>
              <a:path w="741045" h="32385">
                <a:moveTo>
                  <a:pt x="0" y="32254"/>
                </a:moveTo>
                <a:lnTo>
                  <a:pt x="740780" y="32254"/>
                </a:lnTo>
                <a:lnTo>
                  <a:pt x="740780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316312" y="4438351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030" y="0"/>
                </a:moveTo>
                <a:lnTo>
                  <a:pt x="2806" y="3736"/>
                </a:lnTo>
                <a:lnTo>
                  <a:pt x="1433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03776" y="4423078"/>
            <a:ext cx="720090" cy="22225"/>
          </a:xfrm>
          <a:custGeom>
            <a:avLst/>
            <a:gdLst/>
            <a:ahLst/>
            <a:cxnLst/>
            <a:rect l="l" t="t" r="r" b="b"/>
            <a:pathLst>
              <a:path w="720089" h="22225">
                <a:moveTo>
                  <a:pt x="0" y="22126"/>
                </a:moveTo>
                <a:lnTo>
                  <a:pt x="719669" y="22126"/>
                </a:lnTo>
                <a:lnTo>
                  <a:pt x="719669" y="0"/>
                </a:lnTo>
                <a:lnTo>
                  <a:pt x="0" y="0"/>
                </a:lnTo>
                <a:lnTo>
                  <a:pt x="0" y="22126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592262" y="4425651"/>
            <a:ext cx="741045" cy="32384"/>
          </a:xfrm>
          <a:custGeom>
            <a:avLst/>
            <a:gdLst/>
            <a:ahLst/>
            <a:cxnLst/>
            <a:rect l="l" t="t" r="r" b="b"/>
            <a:pathLst>
              <a:path w="741045" h="32385">
                <a:moveTo>
                  <a:pt x="0" y="32254"/>
                </a:moveTo>
                <a:lnTo>
                  <a:pt x="740780" y="32254"/>
                </a:lnTo>
                <a:lnTo>
                  <a:pt x="740780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03776" y="4423078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186" y="22126"/>
                </a:moveTo>
                <a:lnTo>
                  <a:pt x="914" y="16020"/>
                </a:lnTo>
                <a:lnTo>
                  <a:pt x="593" y="9835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320343" y="442307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3102" y="0"/>
                </a:moveTo>
                <a:lnTo>
                  <a:pt x="2287" y="7564"/>
                </a:lnTo>
                <a:lnTo>
                  <a:pt x="1211" y="11536"/>
                </a:lnTo>
                <a:lnTo>
                  <a:pt x="0" y="1527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551715" y="4445205"/>
            <a:ext cx="54610" cy="22860"/>
          </a:xfrm>
          <a:custGeom>
            <a:avLst/>
            <a:gdLst/>
            <a:ahLst/>
            <a:cxnLst/>
            <a:rect l="l" t="t" r="r" b="b"/>
            <a:pathLst>
              <a:path w="54610" h="22860">
                <a:moveTo>
                  <a:pt x="53247" y="0"/>
                </a:moveTo>
                <a:lnTo>
                  <a:pt x="0" y="544"/>
                </a:lnTo>
                <a:lnTo>
                  <a:pt x="444" y="6910"/>
                </a:lnTo>
                <a:lnTo>
                  <a:pt x="853" y="13200"/>
                </a:lnTo>
                <a:lnTo>
                  <a:pt x="1310" y="22807"/>
                </a:lnTo>
                <a:lnTo>
                  <a:pt x="54187" y="21694"/>
                </a:lnTo>
                <a:lnTo>
                  <a:pt x="53766" y="12142"/>
                </a:lnTo>
                <a:lnTo>
                  <a:pt x="53531" y="6111"/>
                </a:lnTo>
                <a:lnTo>
                  <a:pt x="53247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604962" y="4445205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39" y="21694"/>
                </a:moveTo>
                <a:lnTo>
                  <a:pt x="519" y="12142"/>
                </a:lnTo>
                <a:lnTo>
                  <a:pt x="284" y="6111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551715" y="4445205"/>
            <a:ext cx="53340" cy="635"/>
          </a:xfrm>
          <a:custGeom>
            <a:avLst/>
            <a:gdLst/>
            <a:ahLst/>
            <a:cxnLst/>
            <a:rect l="l" t="t" r="r" b="b"/>
            <a:pathLst>
              <a:path w="53339" h="635">
                <a:moveTo>
                  <a:pt x="-12700" y="272"/>
                </a:moveTo>
                <a:lnTo>
                  <a:pt x="65947" y="272"/>
                </a:lnTo>
              </a:path>
            </a:pathLst>
          </a:custGeom>
          <a:ln w="25944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551715" y="444575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444" y="6365"/>
                </a:lnTo>
                <a:lnTo>
                  <a:pt x="853" y="12655"/>
                </a:lnTo>
                <a:lnTo>
                  <a:pt x="1310" y="22263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553026" y="4466899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113"/>
                </a:moveTo>
                <a:lnTo>
                  <a:pt x="13216" y="834"/>
                </a:lnTo>
                <a:lnTo>
                  <a:pt x="26433" y="556"/>
                </a:lnTo>
                <a:lnTo>
                  <a:pt x="39653" y="278"/>
                </a:lnTo>
                <a:lnTo>
                  <a:pt x="52876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498455" y="4445750"/>
            <a:ext cx="54610" cy="23495"/>
          </a:xfrm>
          <a:custGeom>
            <a:avLst/>
            <a:gdLst/>
            <a:ahLst/>
            <a:cxnLst/>
            <a:rect l="l" t="t" r="r" b="b"/>
            <a:pathLst>
              <a:path w="54610" h="23495">
                <a:moveTo>
                  <a:pt x="53259" y="0"/>
                </a:moveTo>
                <a:lnTo>
                  <a:pt x="0" y="530"/>
                </a:lnTo>
                <a:lnTo>
                  <a:pt x="593" y="7100"/>
                </a:lnTo>
                <a:lnTo>
                  <a:pt x="1136" y="13608"/>
                </a:lnTo>
                <a:lnTo>
                  <a:pt x="1681" y="23364"/>
                </a:lnTo>
                <a:lnTo>
                  <a:pt x="54570" y="22263"/>
                </a:lnTo>
                <a:lnTo>
                  <a:pt x="54113" y="12655"/>
                </a:lnTo>
                <a:lnTo>
                  <a:pt x="53704" y="6365"/>
                </a:lnTo>
                <a:lnTo>
                  <a:pt x="5325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551715" y="444575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310" y="22263"/>
                </a:moveTo>
                <a:lnTo>
                  <a:pt x="853" y="12655"/>
                </a:lnTo>
                <a:lnTo>
                  <a:pt x="444" y="6365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485755" y="4433050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30"/>
                </a:moveTo>
                <a:lnTo>
                  <a:pt x="78659" y="25930"/>
                </a:lnTo>
                <a:lnTo>
                  <a:pt x="78659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498455" y="444628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593" y="6569"/>
                </a:lnTo>
                <a:lnTo>
                  <a:pt x="1136" y="13077"/>
                </a:lnTo>
                <a:lnTo>
                  <a:pt x="1681" y="22833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500136" y="4468013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101"/>
                </a:moveTo>
                <a:lnTo>
                  <a:pt x="13223" y="825"/>
                </a:lnTo>
                <a:lnTo>
                  <a:pt x="26444" y="550"/>
                </a:lnTo>
                <a:lnTo>
                  <a:pt x="39665" y="274"/>
                </a:lnTo>
                <a:lnTo>
                  <a:pt x="52889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446234" y="4456501"/>
            <a:ext cx="53975" cy="13970"/>
          </a:xfrm>
          <a:custGeom>
            <a:avLst/>
            <a:gdLst/>
            <a:ahLst/>
            <a:cxnLst/>
            <a:rect l="l" t="t" r="r" b="b"/>
            <a:pathLst>
              <a:path w="53975" h="13970">
                <a:moveTo>
                  <a:pt x="53073" y="0"/>
                </a:moveTo>
                <a:lnTo>
                  <a:pt x="0" y="791"/>
                </a:lnTo>
                <a:lnTo>
                  <a:pt x="345" y="4559"/>
                </a:lnTo>
                <a:lnTo>
                  <a:pt x="679" y="8722"/>
                </a:lnTo>
                <a:lnTo>
                  <a:pt x="1026" y="13708"/>
                </a:lnTo>
                <a:lnTo>
                  <a:pt x="53902" y="12613"/>
                </a:lnTo>
                <a:lnTo>
                  <a:pt x="53630" y="7733"/>
                </a:lnTo>
                <a:lnTo>
                  <a:pt x="53357" y="3667"/>
                </a:lnTo>
                <a:lnTo>
                  <a:pt x="53073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499307" y="44565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29" y="12613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446234" y="4456501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53073" y="0"/>
                </a:moveTo>
                <a:lnTo>
                  <a:pt x="39809" y="201"/>
                </a:lnTo>
                <a:lnTo>
                  <a:pt x="26541" y="400"/>
                </a:lnTo>
                <a:lnTo>
                  <a:pt x="13271" y="596"/>
                </a:lnTo>
                <a:lnTo>
                  <a:pt x="0" y="791"/>
                </a:lnTo>
              </a:path>
            </a:pathLst>
          </a:custGeom>
          <a:ln w="25400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446234" y="445729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45" y="3768"/>
                </a:lnTo>
                <a:lnTo>
                  <a:pt x="679" y="7931"/>
                </a:lnTo>
                <a:lnTo>
                  <a:pt x="1026" y="12917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447260" y="4469114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94"/>
                </a:moveTo>
                <a:lnTo>
                  <a:pt x="13223" y="820"/>
                </a:lnTo>
                <a:lnTo>
                  <a:pt x="26442" y="546"/>
                </a:lnTo>
                <a:lnTo>
                  <a:pt x="39660" y="273"/>
                </a:lnTo>
                <a:lnTo>
                  <a:pt x="5287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393147" y="4457292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10" h="14604">
                <a:moveTo>
                  <a:pt x="53087" y="0"/>
                </a:moveTo>
                <a:lnTo>
                  <a:pt x="0" y="762"/>
                </a:lnTo>
                <a:lnTo>
                  <a:pt x="803" y="8889"/>
                </a:lnTo>
                <a:lnTo>
                  <a:pt x="1224" y="13992"/>
                </a:lnTo>
                <a:lnTo>
                  <a:pt x="54113" y="12917"/>
                </a:lnTo>
                <a:lnTo>
                  <a:pt x="53766" y="7931"/>
                </a:lnTo>
                <a:lnTo>
                  <a:pt x="53432" y="3768"/>
                </a:lnTo>
                <a:lnTo>
                  <a:pt x="53087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446234" y="445729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26" y="12917"/>
                </a:moveTo>
                <a:lnTo>
                  <a:pt x="679" y="7931"/>
                </a:lnTo>
                <a:lnTo>
                  <a:pt x="345" y="3768"/>
                </a:lnTo>
                <a:lnTo>
                  <a:pt x="0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380447" y="4444592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61"/>
                </a:moveTo>
                <a:lnTo>
                  <a:pt x="78487" y="26161"/>
                </a:lnTo>
                <a:lnTo>
                  <a:pt x="78487" y="0"/>
                </a:lnTo>
                <a:lnTo>
                  <a:pt x="0" y="0"/>
                </a:lnTo>
                <a:lnTo>
                  <a:pt x="0" y="26161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393147" y="445805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94" y="3859"/>
                </a:lnTo>
                <a:lnTo>
                  <a:pt x="803" y="8127"/>
                </a:lnTo>
                <a:lnTo>
                  <a:pt x="1224" y="1323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394371" y="4470209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75"/>
                </a:moveTo>
                <a:lnTo>
                  <a:pt x="13225" y="806"/>
                </a:lnTo>
                <a:lnTo>
                  <a:pt x="26449" y="537"/>
                </a:lnTo>
                <a:lnTo>
                  <a:pt x="39671" y="268"/>
                </a:lnTo>
                <a:lnTo>
                  <a:pt x="52889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445206" y="4446281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10" h="11429">
                <a:moveTo>
                  <a:pt x="53248" y="0"/>
                </a:moveTo>
                <a:lnTo>
                  <a:pt x="0" y="507"/>
                </a:lnTo>
                <a:lnTo>
                  <a:pt x="693" y="7250"/>
                </a:lnTo>
                <a:lnTo>
                  <a:pt x="1027" y="11010"/>
                </a:lnTo>
                <a:lnTo>
                  <a:pt x="54100" y="10219"/>
                </a:lnTo>
                <a:lnTo>
                  <a:pt x="53828" y="6551"/>
                </a:lnTo>
                <a:lnTo>
                  <a:pt x="53248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498455" y="444628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852" y="10219"/>
                </a:moveTo>
                <a:lnTo>
                  <a:pt x="0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445206" y="4446281"/>
            <a:ext cx="53340" cy="635"/>
          </a:xfrm>
          <a:custGeom>
            <a:avLst/>
            <a:gdLst/>
            <a:ahLst/>
            <a:cxnLst/>
            <a:rect l="l" t="t" r="r" b="b"/>
            <a:pathLst>
              <a:path w="53339" h="635">
                <a:moveTo>
                  <a:pt x="-12700" y="253"/>
                </a:moveTo>
                <a:lnTo>
                  <a:pt x="65948" y="253"/>
                </a:lnTo>
              </a:path>
            </a:pathLst>
          </a:custGeom>
          <a:ln w="25907">
            <a:solidFill>
              <a:srgbClr val="373A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445206" y="444678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027" y="10502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446234" y="4456501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791"/>
                </a:moveTo>
                <a:lnTo>
                  <a:pt x="13271" y="596"/>
                </a:lnTo>
                <a:lnTo>
                  <a:pt x="26541" y="400"/>
                </a:lnTo>
                <a:lnTo>
                  <a:pt x="39809" y="201"/>
                </a:lnTo>
                <a:lnTo>
                  <a:pt x="53073" y="0"/>
                </a:lnTo>
              </a:path>
            </a:pathLst>
          </a:custGeom>
          <a:ln w="25400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391947" y="4446789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10" h="11429">
                <a:moveTo>
                  <a:pt x="53259" y="0"/>
                </a:moveTo>
                <a:lnTo>
                  <a:pt x="0" y="506"/>
                </a:lnTo>
                <a:lnTo>
                  <a:pt x="803" y="7404"/>
                </a:lnTo>
                <a:lnTo>
                  <a:pt x="1200" y="11264"/>
                </a:lnTo>
                <a:lnTo>
                  <a:pt x="54287" y="10502"/>
                </a:lnTo>
                <a:lnTo>
                  <a:pt x="53953" y="6742"/>
                </a:lnTo>
                <a:lnTo>
                  <a:pt x="53259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445206" y="444678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027" y="10502"/>
                </a:moveTo>
                <a:lnTo>
                  <a:pt x="0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379247" y="4434089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06"/>
                </a:moveTo>
                <a:lnTo>
                  <a:pt x="78659" y="25906"/>
                </a:lnTo>
                <a:lnTo>
                  <a:pt x="78659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391947" y="444729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00" y="10758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380447" y="4444592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61"/>
                </a:moveTo>
                <a:lnTo>
                  <a:pt x="78487" y="26161"/>
                </a:lnTo>
                <a:lnTo>
                  <a:pt x="78487" y="0"/>
                </a:lnTo>
                <a:lnTo>
                  <a:pt x="0" y="0"/>
                </a:lnTo>
                <a:lnTo>
                  <a:pt x="0" y="26161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550998" y="4435537"/>
            <a:ext cx="53975" cy="10795"/>
          </a:xfrm>
          <a:custGeom>
            <a:avLst/>
            <a:gdLst/>
            <a:ahLst/>
            <a:cxnLst/>
            <a:rect l="l" t="t" r="r" b="b"/>
            <a:pathLst>
              <a:path w="53975" h="10795">
                <a:moveTo>
                  <a:pt x="53482" y="0"/>
                </a:moveTo>
                <a:lnTo>
                  <a:pt x="0" y="198"/>
                </a:lnTo>
                <a:lnTo>
                  <a:pt x="717" y="10213"/>
                </a:lnTo>
                <a:lnTo>
                  <a:pt x="53964" y="9668"/>
                </a:lnTo>
                <a:lnTo>
                  <a:pt x="53680" y="3544"/>
                </a:lnTo>
                <a:lnTo>
                  <a:pt x="53482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604480" y="4435537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60">
                <a:moveTo>
                  <a:pt x="482" y="9668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538298" y="4422837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598"/>
                </a:moveTo>
                <a:lnTo>
                  <a:pt x="78882" y="25598"/>
                </a:lnTo>
                <a:lnTo>
                  <a:pt x="78882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550998" y="443573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717" y="10015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539015" y="4432505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44"/>
                </a:moveTo>
                <a:lnTo>
                  <a:pt x="78647" y="25944"/>
                </a:lnTo>
                <a:lnTo>
                  <a:pt x="78647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497552" y="4435735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3445" y="0"/>
                </a:moveTo>
                <a:lnTo>
                  <a:pt x="0" y="228"/>
                </a:lnTo>
                <a:lnTo>
                  <a:pt x="308" y="3958"/>
                </a:lnTo>
                <a:lnTo>
                  <a:pt x="902" y="10546"/>
                </a:lnTo>
                <a:lnTo>
                  <a:pt x="54162" y="10015"/>
                </a:lnTo>
                <a:lnTo>
                  <a:pt x="53445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550998" y="443573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717" y="10015"/>
                </a:moveTo>
                <a:lnTo>
                  <a:pt x="0" y="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484852" y="4423035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28"/>
                </a:moveTo>
                <a:lnTo>
                  <a:pt x="78845" y="25628"/>
                </a:lnTo>
                <a:lnTo>
                  <a:pt x="78845" y="0"/>
                </a:lnTo>
                <a:lnTo>
                  <a:pt x="0" y="0"/>
                </a:lnTo>
                <a:lnTo>
                  <a:pt x="0" y="25628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497552" y="443596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02" y="10317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485755" y="4433050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30"/>
                </a:moveTo>
                <a:lnTo>
                  <a:pt x="78659" y="25930"/>
                </a:lnTo>
                <a:lnTo>
                  <a:pt x="78659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550157" y="4423078"/>
            <a:ext cx="54610" cy="12700"/>
          </a:xfrm>
          <a:custGeom>
            <a:avLst/>
            <a:gdLst/>
            <a:ahLst/>
            <a:cxnLst/>
            <a:rect l="l" t="t" r="r" b="b"/>
            <a:pathLst>
              <a:path w="54610" h="12700">
                <a:moveTo>
                  <a:pt x="53618" y="0"/>
                </a:moveTo>
                <a:lnTo>
                  <a:pt x="0" y="0"/>
                </a:lnTo>
                <a:lnTo>
                  <a:pt x="579" y="9012"/>
                </a:lnTo>
                <a:lnTo>
                  <a:pt x="839" y="12656"/>
                </a:lnTo>
                <a:lnTo>
                  <a:pt x="54322" y="12458"/>
                </a:lnTo>
                <a:lnTo>
                  <a:pt x="53914" y="4910"/>
                </a:lnTo>
                <a:lnTo>
                  <a:pt x="53618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603775" y="44230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04" y="12458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550158" y="44230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839" y="1265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550998" y="4435537"/>
            <a:ext cx="53975" cy="635"/>
          </a:xfrm>
          <a:custGeom>
            <a:avLst/>
            <a:gdLst/>
            <a:ahLst/>
            <a:cxnLst/>
            <a:rect l="l" t="t" r="r" b="b"/>
            <a:pathLst>
              <a:path w="53975" h="635">
                <a:moveTo>
                  <a:pt x="-12699" y="99"/>
                </a:moveTo>
                <a:lnTo>
                  <a:pt x="66182" y="99"/>
                </a:lnTo>
              </a:path>
            </a:pathLst>
          </a:custGeom>
          <a:ln w="25598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496551" y="4423078"/>
            <a:ext cx="54610" cy="13335"/>
          </a:xfrm>
          <a:custGeom>
            <a:avLst/>
            <a:gdLst/>
            <a:ahLst/>
            <a:cxnLst/>
            <a:rect l="l" t="t" r="r" b="b"/>
            <a:pathLst>
              <a:path w="54610" h="13335">
                <a:moveTo>
                  <a:pt x="53606" y="0"/>
                </a:moveTo>
                <a:lnTo>
                  <a:pt x="0" y="0"/>
                </a:lnTo>
                <a:lnTo>
                  <a:pt x="345" y="4991"/>
                </a:lnTo>
                <a:lnTo>
                  <a:pt x="1001" y="12884"/>
                </a:lnTo>
                <a:lnTo>
                  <a:pt x="54446" y="12656"/>
                </a:lnTo>
                <a:lnTo>
                  <a:pt x="53914" y="4935"/>
                </a:lnTo>
                <a:lnTo>
                  <a:pt x="5360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0158" y="44230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39" y="126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496551" y="44230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45" y="4991"/>
                </a:lnTo>
                <a:lnTo>
                  <a:pt x="679" y="9154"/>
                </a:lnTo>
                <a:lnTo>
                  <a:pt x="1001" y="12884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484852" y="4423035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28"/>
                </a:moveTo>
                <a:lnTo>
                  <a:pt x="78845" y="25628"/>
                </a:lnTo>
                <a:lnTo>
                  <a:pt x="78845" y="0"/>
                </a:lnTo>
                <a:lnTo>
                  <a:pt x="0" y="0"/>
                </a:lnTo>
                <a:lnTo>
                  <a:pt x="0" y="25628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444118" y="4435964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10" h="11429">
                <a:moveTo>
                  <a:pt x="53433" y="0"/>
                </a:moveTo>
                <a:lnTo>
                  <a:pt x="0" y="247"/>
                </a:lnTo>
                <a:lnTo>
                  <a:pt x="1088" y="10825"/>
                </a:lnTo>
                <a:lnTo>
                  <a:pt x="54336" y="10317"/>
                </a:lnTo>
                <a:lnTo>
                  <a:pt x="53742" y="3729"/>
                </a:lnTo>
                <a:lnTo>
                  <a:pt x="53433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497552" y="443596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317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431418" y="4423264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47"/>
                </a:moveTo>
                <a:lnTo>
                  <a:pt x="78833" y="25647"/>
                </a:lnTo>
                <a:lnTo>
                  <a:pt x="78833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444118" y="443621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088" y="10577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432506" y="4433581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07"/>
                </a:moveTo>
                <a:lnTo>
                  <a:pt x="78648" y="25907"/>
                </a:lnTo>
                <a:lnTo>
                  <a:pt x="78648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390711" y="4436211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10" h="11429">
                <a:moveTo>
                  <a:pt x="53407" y="0"/>
                </a:moveTo>
                <a:lnTo>
                  <a:pt x="0" y="259"/>
                </a:lnTo>
                <a:lnTo>
                  <a:pt x="1235" y="11084"/>
                </a:lnTo>
                <a:lnTo>
                  <a:pt x="54495" y="10577"/>
                </a:lnTo>
                <a:lnTo>
                  <a:pt x="53407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444118" y="443621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088" y="10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378011" y="4423511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59"/>
                </a:moveTo>
                <a:lnTo>
                  <a:pt x="78807" y="25659"/>
                </a:lnTo>
                <a:lnTo>
                  <a:pt x="78807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390711" y="443647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0"/>
                </a:moveTo>
                <a:lnTo>
                  <a:pt x="1235" y="10825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379247" y="4434089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906"/>
                </a:moveTo>
                <a:lnTo>
                  <a:pt x="78659" y="25906"/>
                </a:lnTo>
                <a:lnTo>
                  <a:pt x="78659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442945" y="4423078"/>
            <a:ext cx="54610" cy="13335"/>
          </a:xfrm>
          <a:custGeom>
            <a:avLst/>
            <a:gdLst/>
            <a:ahLst/>
            <a:cxnLst/>
            <a:rect l="l" t="t" r="r" b="b"/>
            <a:pathLst>
              <a:path w="54610" h="13335">
                <a:moveTo>
                  <a:pt x="53606" y="0"/>
                </a:moveTo>
                <a:lnTo>
                  <a:pt x="0" y="0"/>
                </a:lnTo>
                <a:lnTo>
                  <a:pt x="420" y="5071"/>
                </a:lnTo>
                <a:lnTo>
                  <a:pt x="802" y="9314"/>
                </a:lnTo>
                <a:lnTo>
                  <a:pt x="1173" y="13132"/>
                </a:lnTo>
                <a:lnTo>
                  <a:pt x="54607" y="12884"/>
                </a:lnTo>
                <a:lnTo>
                  <a:pt x="53952" y="4991"/>
                </a:lnTo>
                <a:lnTo>
                  <a:pt x="53606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496551" y="44230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01" y="12884"/>
                </a:moveTo>
                <a:lnTo>
                  <a:pt x="679" y="9154"/>
                </a:lnTo>
                <a:lnTo>
                  <a:pt x="345" y="4991"/>
                </a:lnTo>
                <a:lnTo>
                  <a:pt x="0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442945" y="44230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420" y="5071"/>
                </a:lnTo>
                <a:lnTo>
                  <a:pt x="802" y="9314"/>
                </a:lnTo>
                <a:lnTo>
                  <a:pt x="1173" y="13132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444118" y="4435964"/>
            <a:ext cx="53975" cy="635"/>
          </a:xfrm>
          <a:custGeom>
            <a:avLst/>
            <a:gdLst/>
            <a:ahLst/>
            <a:cxnLst/>
            <a:rect l="l" t="t" r="r" b="b"/>
            <a:pathLst>
              <a:path w="53975" h="635">
                <a:moveTo>
                  <a:pt x="-12700" y="123"/>
                </a:moveTo>
                <a:lnTo>
                  <a:pt x="66133" y="123"/>
                </a:lnTo>
              </a:path>
            </a:pathLst>
          </a:custGeom>
          <a:ln w="25647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389363" y="4423078"/>
            <a:ext cx="55244" cy="13970"/>
          </a:xfrm>
          <a:custGeom>
            <a:avLst/>
            <a:gdLst/>
            <a:ahLst/>
            <a:cxnLst/>
            <a:rect l="l" t="t" r="r" b="b"/>
            <a:pathLst>
              <a:path w="55245" h="13970">
                <a:moveTo>
                  <a:pt x="53581" y="0"/>
                </a:moveTo>
                <a:lnTo>
                  <a:pt x="0" y="0"/>
                </a:lnTo>
                <a:lnTo>
                  <a:pt x="481" y="5170"/>
                </a:lnTo>
                <a:lnTo>
                  <a:pt x="1347" y="13391"/>
                </a:lnTo>
                <a:lnTo>
                  <a:pt x="54754" y="13132"/>
                </a:lnTo>
                <a:lnTo>
                  <a:pt x="54383" y="9314"/>
                </a:lnTo>
                <a:lnTo>
                  <a:pt x="54001" y="5071"/>
                </a:lnTo>
                <a:lnTo>
                  <a:pt x="53581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442945" y="44230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173" y="13132"/>
                </a:moveTo>
                <a:lnTo>
                  <a:pt x="802" y="9314"/>
                </a:lnTo>
                <a:lnTo>
                  <a:pt x="420" y="5071"/>
                </a:lnTo>
                <a:lnTo>
                  <a:pt x="0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389363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81" y="5170"/>
                </a:lnTo>
                <a:lnTo>
                  <a:pt x="927" y="9495"/>
                </a:lnTo>
                <a:lnTo>
                  <a:pt x="1347" y="13391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378011" y="4423511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59"/>
                </a:moveTo>
                <a:lnTo>
                  <a:pt x="78807" y="25659"/>
                </a:lnTo>
                <a:lnTo>
                  <a:pt x="78807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340047" y="4458054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10" h="14604">
                <a:moveTo>
                  <a:pt x="53099" y="0"/>
                </a:moveTo>
                <a:lnTo>
                  <a:pt x="0" y="748"/>
                </a:lnTo>
                <a:lnTo>
                  <a:pt x="939" y="9074"/>
                </a:lnTo>
                <a:lnTo>
                  <a:pt x="1435" y="14301"/>
                </a:lnTo>
                <a:lnTo>
                  <a:pt x="54324" y="13230"/>
                </a:lnTo>
                <a:lnTo>
                  <a:pt x="53903" y="8127"/>
                </a:lnTo>
                <a:lnTo>
                  <a:pt x="53099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393147" y="445805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224" y="13230"/>
                </a:moveTo>
                <a:lnTo>
                  <a:pt x="803" y="8127"/>
                </a:lnTo>
                <a:lnTo>
                  <a:pt x="394" y="3859"/>
                </a:lnTo>
                <a:lnTo>
                  <a:pt x="0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340047" y="4458054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-12700" y="374"/>
                </a:moveTo>
                <a:lnTo>
                  <a:pt x="65799" y="374"/>
                </a:lnTo>
              </a:path>
            </a:pathLst>
          </a:custGeom>
          <a:ln w="26148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340047" y="445880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58" y="3952"/>
                </a:lnTo>
                <a:lnTo>
                  <a:pt x="939" y="8326"/>
                </a:lnTo>
                <a:lnTo>
                  <a:pt x="1435" y="13553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341482" y="4471285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70"/>
                </a:moveTo>
                <a:lnTo>
                  <a:pt x="13225" y="804"/>
                </a:lnTo>
                <a:lnTo>
                  <a:pt x="26449" y="537"/>
                </a:lnTo>
                <a:lnTo>
                  <a:pt x="39671" y="269"/>
                </a:lnTo>
                <a:lnTo>
                  <a:pt x="52889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286961" y="4458802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10" h="14604">
                <a:moveTo>
                  <a:pt x="53086" y="0"/>
                </a:moveTo>
                <a:lnTo>
                  <a:pt x="0" y="754"/>
                </a:lnTo>
                <a:lnTo>
                  <a:pt x="519" y="4800"/>
                </a:lnTo>
                <a:lnTo>
                  <a:pt x="1050" y="9272"/>
                </a:lnTo>
                <a:lnTo>
                  <a:pt x="1619" y="14598"/>
                </a:lnTo>
                <a:lnTo>
                  <a:pt x="54521" y="13553"/>
                </a:lnTo>
                <a:lnTo>
                  <a:pt x="54025" y="8326"/>
                </a:lnTo>
                <a:lnTo>
                  <a:pt x="53086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340047" y="445880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5" y="13553"/>
                </a:moveTo>
                <a:lnTo>
                  <a:pt x="939" y="8326"/>
                </a:lnTo>
                <a:lnTo>
                  <a:pt x="458" y="3952"/>
                </a:lnTo>
                <a:lnTo>
                  <a:pt x="0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274261" y="4446102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54"/>
                </a:moveTo>
                <a:lnTo>
                  <a:pt x="78486" y="26154"/>
                </a:lnTo>
                <a:lnTo>
                  <a:pt x="78486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286961" y="445955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19" y="4046"/>
                </a:lnTo>
                <a:lnTo>
                  <a:pt x="1050" y="8517"/>
                </a:lnTo>
                <a:lnTo>
                  <a:pt x="1619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288580" y="4472355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45"/>
                </a:moveTo>
                <a:lnTo>
                  <a:pt x="13225" y="785"/>
                </a:lnTo>
                <a:lnTo>
                  <a:pt x="26450" y="524"/>
                </a:lnTo>
                <a:lnTo>
                  <a:pt x="39676" y="263"/>
                </a:lnTo>
                <a:lnTo>
                  <a:pt x="52901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338699" y="444729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10" h="12064">
                <a:moveTo>
                  <a:pt x="53247" y="0"/>
                </a:moveTo>
                <a:lnTo>
                  <a:pt x="0" y="488"/>
                </a:lnTo>
                <a:lnTo>
                  <a:pt x="890" y="7559"/>
                </a:lnTo>
                <a:lnTo>
                  <a:pt x="1347" y="11506"/>
                </a:lnTo>
                <a:lnTo>
                  <a:pt x="54447" y="10758"/>
                </a:lnTo>
                <a:lnTo>
                  <a:pt x="54051" y="6897"/>
                </a:lnTo>
                <a:lnTo>
                  <a:pt x="53247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391947" y="444729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00" y="10758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325999" y="4434595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88"/>
                </a:moveTo>
                <a:lnTo>
                  <a:pt x="78647" y="25888"/>
                </a:lnTo>
                <a:lnTo>
                  <a:pt x="78647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338699" y="444778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47" y="11017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327347" y="4445354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48"/>
                </a:moveTo>
                <a:lnTo>
                  <a:pt x="78499" y="26148"/>
                </a:lnTo>
                <a:lnTo>
                  <a:pt x="78499" y="0"/>
                </a:lnTo>
                <a:lnTo>
                  <a:pt x="0" y="0"/>
                </a:lnTo>
                <a:lnTo>
                  <a:pt x="0" y="26148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285439" y="444778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10" h="12064">
                <a:moveTo>
                  <a:pt x="53259" y="0"/>
                </a:moveTo>
                <a:lnTo>
                  <a:pt x="0" y="495"/>
                </a:lnTo>
                <a:lnTo>
                  <a:pt x="1013" y="7733"/>
                </a:lnTo>
                <a:lnTo>
                  <a:pt x="1521" y="11771"/>
                </a:lnTo>
                <a:lnTo>
                  <a:pt x="54607" y="11017"/>
                </a:lnTo>
                <a:lnTo>
                  <a:pt x="54150" y="7070"/>
                </a:lnTo>
                <a:lnTo>
                  <a:pt x="53259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338699" y="444778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47" y="11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272739" y="4435085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95"/>
                </a:moveTo>
                <a:lnTo>
                  <a:pt x="78659" y="25895"/>
                </a:lnTo>
                <a:lnTo>
                  <a:pt x="7865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285439" y="444828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521" y="11276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274261" y="4446102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54"/>
                </a:moveTo>
                <a:lnTo>
                  <a:pt x="78486" y="26154"/>
                </a:lnTo>
                <a:lnTo>
                  <a:pt x="78486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233886" y="4459556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53074" y="0"/>
                </a:moveTo>
                <a:lnTo>
                  <a:pt x="0" y="779"/>
                </a:lnTo>
                <a:lnTo>
                  <a:pt x="580" y="4918"/>
                </a:lnTo>
                <a:lnTo>
                  <a:pt x="1162" y="9476"/>
                </a:lnTo>
                <a:lnTo>
                  <a:pt x="1780" y="14878"/>
                </a:lnTo>
                <a:lnTo>
                  <a:pt x="54693" y="13844"/>
                </a:lnTo>
                <a:lnTo>
                  <a:pt x="54124" y="8517"/>
                </a:lnTo>
                <a:lnTo>
                  <a:pt x="53594" y="4046"/>
                </a:lnTo>
                <a:lnTo>
                  <a:pt x="5307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286961" y="445955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19" y="13844"/>
                </a:moveTo>
                <a:lnTo>
                  <a:pt x="1050" y="8517"/>
                </a:lnTo>
                <a:lnTo>
                  <a:pt x="519" y="4046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221186" y="4446856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79"/>
                </a:moveTo>
                <a:lnTo>
                  <a:pt x="78474" y="26179"/>
                </a:lnTo>
                <a:lnTo>
                  <a:pt x="7847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233886" y="4460336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580" y="4138"/>
                </a:lnTo>
                <a:lnTo>
                  <a:pt x="1162" y="8696"/>
                </a:lnTo>
                <a:lnTo>
                  <a:pt x="1780" y="14098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235667" y="4473400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33"/>
                </a:moveTo>
                <a:lnTo>
                  <a:pt x="13232" y="778"/>
                </a:lnTo>
                <a:lnTo>
                  <a:pt x="26460" y="521"/>
                </a:lnTo>
                <a:lnTo>
                  <a:pt x="39687" y="262"/>
                </a:lnTo>
                <a:lnTo>
                  <a:pt x="52913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180836" y="4460336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53050" y="0"/>
                </a:moveTo>
                <a:lnTo>
                  <a:pt x="0" y="816"/>
                </a:lnTo>
                <a:lnTo>
                  <a:pt x="631" y="5048"/>
                </a:lnTo>
                <a:lnTo>
                  <a:pt x="1261" y="9674"/>
                </a:lnTo>
                <a:lnTo>
                  <a:pt x="1904" y="15111"/>
                </a:lnTo>
                <a:lnTo>
                  <a:pt x="54830" y="14098"/>
                </a:lnTo>
                <a:lnTo>
                  <a:pt x="54212" y="8696"/>
                </a:lnTo>
                <a:lnTo>
                  <a:pt x="53630" y="4138"/>
                </a:lnTo>
                <a:lnTo>
                  <a:pt x="5305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233886" y="4460336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780" y="14098"/>
                </a:moveTo>
                <a:lnTo>
                  <a:pt x="1162" y="8696"/>
                </a:lnTo>
                <a:lnTo>
                  <a:pt x="580" y="4138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180836" y="4460336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53050" y="0"/>
                </a:moveTo>
                <a:lnTo>
                  <a:pt x="39787" y="200"/>
                </a:lnTo>
                <a:lnTo>
                  <a:pt x="26525" y="403"/>
                </a:lnTo>
                <a:lnTo>
                  <a:pt x="13262" y="609"/>
                </a:lnTo>
                <a:lnTo>
                  <a:pt x="0" y="816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180836" y="446115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31" y="4231"/>
                </a:lnTo>
                <a:lnTo>
                  <a:pt x="1261" y="8858"/>
                </a:lnTo>
                <a:lnTo>
                  <a:pt x="1904" y="1429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182741" y="4474434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1013"/>
                </a:moveTo>
                <a:lnTo>
                  <a:pt x="13234" y="761"/>
                </a:lnTo>
                <a:lnTo>
                  <a:pt x="26467" y="508"/>
                </a:lnTo>
                <a:lnTo>
                  <a:pt x="39698" y="254"/>
                </a:lnTo>
                <a:lnTo>
                  <a:pt x="52925" y="0"/>
                </a:lnTo>
              </a:path>
            </a:pathLst>
          </a:custGeom>
          <a:ln w="25399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232192" y="4448280"/>
            <a:ext cx="55244" cy="12065"/>
          </a:xfrm>
          <a:custGeom>
            <a:avLst/>
            <a:gdLst/>
            <a:ahLst/>
            <a:cxnLst/>
            <a:rect l="l" t="t" r="r" b="b"/>
            <a:pathLst>
              <a:path w="55245" h="12064">
                <a:moveTo>
                  <a:pt x="53247" y="0"/>
                </a:moveTo>
                <a:lnTo>
                  <a:pt x="0" y="487"/>
                </a:lnTo>
                <a:lnTo>
                  <a:pt x="1125" y="7917"/>
                </a:lnTo>
                <a:lnTo>
                  <a:pt x="1694" y="12056"/>
                </a:lnTo>
                <a:lnTo>
                  <a:pt x="54768" y="11276"/>
                </a:lnTo>
                <a:lnTo>
                  <a:pt x="54260" y="7237"/>
                </a:lnTo>
                <a:lnTo>
                  <a:pt x="53247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285439" y="444828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521" y="11276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219492" y="4435580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87"/>
                </a:moveTo>
                <a:lnTo>
                  <a:pt x="78647" y="25887"/>
                </a:lnTo>
                <a:lnTo>
                  <a:pt x="78647" y="0"/>
                </a:lnTo>
                <a:lnTo>
                  <a:pt x="0" y="0"/>
                </a:lnTo>
                <a:lnTo>
                  <a:pt x="0" y="2588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232192" y="444876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694" y="11568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221186" y="4446856"/>
            <a:ext cx="78740" cy="26670"/>
          </a:xfrm>
          <a:custGeom>
            <a:avLst/>
            <a:gdLst/>
            <a:ahLst/>
            <a:cxnLst/>
            <a:rect l="l" t="t" r="r" b="b"/>
            <a:pathLst>
              <a:path w="78739" h="26670">
                <a:moveTo>
                  <a:pt x="0" y="26179"/>
                </a:moveTo>
                <a:lnTo>
                  <a:pt x="78474" y="26179"/>
                </a:lnTo>
                <a:lnTo>
                  <a:pt x="7847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178932" y="4448767"/>
            <a:ext cx="55244" cy="12700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53259" y="0"/>
                </a:moveTo>
                <a:lnTo>
                  <a:pt x="0" y="495"/>
                </a:lnTo>
                <a:lnTo>
                  <a:pt x="1273" y="8153"/>
                </a:lnTo>
                <a:lnTo>
                  <a:pt x="1903" y="12385"/>
                </a:lnTo>
                <a:lnTo>
                  <a:pt x="54954" y="11568"/>
                </a:lnTo>
                <a:lnTo>
                  <a:pt x="54385" y="7429"/>
                </a:lnTo>
                <a:lnTo>
                  <a:pt x="53259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232192" y="444876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94" y="11568"/>
                </a:moveTo>
                <a:lnTo>
                  <a:pt x="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166232" y="4436067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95"/>
                </a:moveTo>
                <a:lnTo>
                  <a:pt x="78659" y="25895"/>
                </a:lnTo>
                <a:lnTo>
                  <a:pt x="7865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178932" y="444926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903" y="1188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180836" y="4460336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39" h="1270">
                <a:moveTo>
                  <a:pt x="0" y="816"/>
                </a:moveTo>
                <a:lnTo>
                  <a:pt x="13262" y="609"/>
                </a:lnTo>
                <a:lnTo>
                  <a:pt x="26525" y="403"/>
                </a:lnTo>
                <a:lnTo>
                  <a:pt x="39787" y="200"/>
                </a:lnTo>
                <a:lnTo>
                  <a:pt x="53050" y="0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337314" y="4436470"/>
            <a:ext cx="55244" cy="11430"/>
          </a:xfrm>
          <a:custGeom>
            <a:avLst/>
            <a:gdLst/>
            <a:ahLst/>
            <a:cxnLst/>
            <a:rect l="l" t="t" r="r" b="b"/>
            <a:pathLst>
              <a:path w="55245" h="11429">
                <a:moveTo>
                  <a:pt x="53397" y="0"/>
                </a:moveTo>
                <a:lnTo>
                  <a:pt x="0" y="260"/>
                </a:lnTo>
                <a:lnTo>
                  <a:pt x="482" y="4237"/>
                </a:lnTo>
                <a:lnTo>
                  <a:pt x="1385" y="11314"/>
                </a:lnTo>
                <a:lnTo>
                  <a:pt x="54632" y="10825"/>
                </a:lnTo>
                <a:lnTo>
                  <a:pt x="53397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390711" y="443647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235" y="10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324614" y="4423770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60"/>
                </a:moveTo>
                <a:lnTo>
                  <a:pt x="78797" y="25660"/>
                </a:lnTo>
                <a:lnTo>
                  <a:pt x="78797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337314" y="443673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85" y="11054"/>
                </a:lnTo>
              </a:path>
            </a:pathLst>
          </a:custGeom>
          <a:ln w="25399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325999" y="4434595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88"/>
                </a:moveTo>
                <a:lnTo>
                  <a:pt x="78647" y="25888"/>
                </a:lnTo>
                <a:lnTo>
                  <a:pt x="78647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283906" y="4436731"/>
            <a:ext cx="55244" cy="12065"/>
          </a:xfrm>
          <a:custGeom>
            <a:avLst/>
            <a:gdLst/>
            <a:ahLst/>
            <a:cxnLst/>
            <a:rect l="l" t="t" r="r" b="b"/>
            <a:pathLst>
              <a:path w="55245" h="12064">
                <a:moveTo>
                  <a:pt x="53407" y="0"/>
                </a:moveTo>
                <a:lnTo>
                  <a:pt x="0" y="247"/>
                </a:lnTo>
                <a:lnTo>
                  <a:pt x="530" y="4305"/>
                </a:lnTo>
                <a:lnTo>
                  <a:pt x="1532" y="11549"/>
                </a:lnTo>
                <a:lnTo>
                  <a:pt x="54792" y="11054"/>
                </a:lnTo>
                <a:lnTo>
                  <a:pt x="53889" y="3977"/>
                </a:lnTo>
                <a:lnTo>
                  <a:pt x="53407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337314" y="443673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85" y="11054"/>
                </a:moveTo>
                <a:lnTo>
                  <a:pt x="0" y="0"/>
                </a:lnTo>
              </a:path>
            </a:pathLst>
          </a:custGeom>
          <a:ln w="25399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271206" y="4424031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47"/>
                </a:moveTo>
                <a:lnTo>
                  <a:pt x="78807" y="25647"/>
                </a:lnTo>
                <a:lnTo>
                  <a:pt x="78807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283906" y="443697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532" y="11301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272739" y="4435085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95"/>
                </a:moveTo>
                <a:lnTo>
                  <a:pt x="78659" y="25895"/>
                </a:lnTo>
                <a:lnTo>
                  <a:pt x="7865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335782" y="4423078"/>
            <a:ext cx="55244" cy="13970"/>
          </a:xfrm>
          <a:custGeom>
            <a:avLst/>
            <a:gdLst/>
            <a:ahLst/>
            <a:cxnLst/>
            <a:rect l="l" t="t" r="r" b="b"/>
            <a:pathLst>
              <a:path w="55245" h="13970">
                <a:moveTo>
                  <a:pt x="53581" y="0"/>
                </a:moveTo>
                <a:lnTo>
                  <a:pt x="0" y="0"/>
                </a:lnTo>
                <a:lnTo>
                  <a:pt x="543" y="5263"/>
                </a:lnTo>
                <a:lnTo>
                  <a:pt x="1531" y="13651"/>
                </a:lnTo>
                <a:lnTo>
                  <a:pt x="54928" y="13391"/>
                </a:lnTo>
                <a:lnTo>
                  <a:pt x="54062" y="5170"/>
                </a:lnTo>
                <a:lnTo>
                  <a:pt x="53581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389363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347" y="13391"/>
                </a:moveTo>
                <a:lnTo>
                  <a:pt x="927" y="9495"/>
                </a:lnTo>
                <a:lnTo>
                  <a:pt x="481" y="5170"/>
                </a:lnTo>
                <a:lnTo>
                  <a:pt x="0" y="0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335782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5263"/>
                </a:lnTo>
                <a:lnTo>
                  <a:pt x="1050" y="9674"/>
                </a:lnTo>
                <a:lnTo>
                  <a:pt x="1531" y="13651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4337314" y="4436470"/>
            <a:ext cx="53975" cy="635"/>
          </a:xfrm>
          <a:custGeom>
            <a:avLst/>
            <a:gdLst/>
            <a:ahLst/>
            <a:cxnLst/>
            <a:rect l="l" t="t" r="r" b="b"/>
            <a:pathLst>
              <a:path w="53975" h="635">
                <a:moveTo>
                  <a:pt x="-12700" y="130"/>
                </a:moveTo>
                <a:lnTo>
                  <a:pt x="66097" y="130"/>
                </a:lnTo>
              </a:path>
            </a:pathLst>
          </a:custGeom>
          <a:ln w="25660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282201" y="4423078"/>
            <a:ext cx="55244" cy="13970"/>
          </a:xfrm>
          <a:custGeom>
            <a:avLst/>
            <a:gdLst/>
            <a:ahLst/>
            <a:cxnLst/>
            <a:rect l="l" t="t" r="r" b="b"/>
            <a:pathLst>
              <a:path w="55245" h="13970">
                <a:moveTo>
                  <a:pt x="53581" y="0"/>
                </a:moveTo>
                <a:lnTo>
                  <a:pt x="0" y="0"/>
                </a:lnTo>
                <a:lnTo>
                  <a:pt x="604" y="5343"/>
                </a:lnTo>
                <a:lnTo>
                  <a:pt x="1705" y="13899"/>
                </a:lnTo>
                <a:lnTo>
                  <a:pt x="55112" y="13651"/>
                </a:lnTo>
                <a:lnTo>
                  <a:pt x="54124" y="5263"/>
                </a:lnTo>
                <a:lnTo>
                  <a:pt x="53581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335782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31" y="13651"/>
                </a:moveTo>
                <a:lnTo>
                  <a:pt x="1050" y="9674"/>
                </a:lnTo>
                <a:lnTo>
                  <a:pt x="543" y="5263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282201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04" y="5343"/>
                </a:lnTo>
                <a:lnTo>
                  <a:pt x="1173" y="9840"/>
                </a:lnTo>
                <a:lnTo>
                  <a:pt x="1705" y="13899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271206" y="4424031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47"/>
                </a:moveTo>
                <a:lnTo>
                  <a:pt x="78807" y="25647"/>
                </a:lnTo>
                <a:lnTo>
                  <a:pt x="78807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230472" y="4436978"/>
            <a:ext cx="55244" cy="12065"/>
          </a:xfrm>
          <a:custGeom>
            <a:avLst/>
            <a:gdLst/>
            <a:ahLst/>
            <a:cxnLst/>
            <a:rect l="l" t="t" r="r" b="b"/>
            <a:pathLst>
              <a:path w="55245" h="12064">
                <a:moveTo>
                  <a:pt x="53433" y="0"/>
                </a:moveTo>
                <a:lnTo>
                  <a:pt x="0" y="215"/>
                </a:lnTo>
                <a:lnTo>
                  <a:pt x="1150" y="8072"/>
                </a:lnTo>
                <a:lnTo>
                  <a:pt x="1719" y="11789"/>
                </a:lnTo>
                <a:lnTo>
                  <a:pt x="54966" y="11301"/>
                </a:lnTo>
                <a:lnTo>
                  <a:pt x="53964" y="4057"/>
                </a:lnTo>
                <a:lnTo>
                  <a:pt x="53433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283906" y="443697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532" y="11301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217772" y="4424278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615"/>
                </a:moveTo>
                <a:lnTo>
                  <a:pt x="78833" y="25615"/>
                </a:lnTo>
                <a:lnTo>
                  <a:pt x="78833" y="0"/>
                </a:lnTo>
                <a:lnTo>
                  <a:pt x="0" y="0"/>
                </a:lnTo>
                <a:lnTo>
                  <a:pt x="0" y="25615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230472" y="443719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719" y="11573"/>
                </a:lnTo>
              </a:path>
            </a:pathLst>
          </a:custGeom>
          <a:ln w="25399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219492" y="4435580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87"/>
                </a:moveTo>
                <a:lnTo>
                  <a:pt x="78647" y="25887"/>
                </a:lnTo>
                <a:lnTo>
                  <a:pt x="78647" y="0"/>
                </a:lnTo>
                <a:lnTo>
                  <a:pt x="0" y="0"/>
                </a:lnTo>
                <a:lnTo>
                  <a:pt x="0" y="2588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177014" y="4437194"/>
            <a:ext cx="55244" cy="12700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53458" y="0"/>
                </a:moveTo>
                <a:lnTo>
                  <a:pt x="0" y="179"/>
                </a:lnTo>
                <a:lnTo>
                  <a:pt x="1917" y="12068"/>
                </a:lnTo>
                <a:lnTo>
                  <a:pt x="55177" y="11573"/>
                </a:lnTo>
                <a:lnTo>
                  <a:pt x="54052" y="4145"/>
                </a:lnTo>
                <a:lnTo>
                  <a:pt x="53458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230472" y="443719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719" y="11573"/>
                </a:moveTo>
                <a:lnTo>
                  <a:pt x="0" y="0"/>
                </a:lnTo>
              </a:path>
            </a:pathLst>
          </a:custGeom>
          <a:ln w="25399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164314" y="4424494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579"/>
                </a:moveTo>
                <a:lnTo>
                  <a:pt x="78858" y="25579"/>
                </a:lnTo>
                <a:lnTo>
                  <a:pt x="78858" y="0"/>
                </a:lnTo>
                <a:lnTo>
                  <a:pt x="0" y="0"/>
                </a:lnTo>
                <a:lnTo>
                  <a:pt x="0" y="25579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177014" y="4437373"/>
            <a:ext cx="2540" cy="12065"/>
          </a:xfrm>
          <a:custGeom>
            <a:avLst/>
            <a:gdLst/>
            <a:ahLst/>
            <a:cxnLst/>
            <a:rect l="l" t="t" r="r" b="b"/>
            <a:pathLst>
              <a:path w="2539" h="12064">
                <a:moveTo>
                  <a:pt x="0" y="0"/>
                </a:moveTo>
                <a:lnTo>
                  <a:pt x="1917" y="1188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166232" y="4436067"/>
            <a:ext cx="78740" cy="26034"/>
          </a:xfrm>
          <a:custGeom>
            <a:avLst/>
            <a:gdLst/>
            <a:ahLst/>
            <a:cxnLst/>
            <a:rect l="l" t="t" r="r" b="b"/>
            <a:pathLst>
              <a:path w="78739" h="26035">
                <a:moveTo>
                  <a:pt x="0" y="25895"/>
                </a:moveTo>
                <a:lnTo>
                  <a:pt x="78659" y="25895"/>
                </a:lnTo>
                <a:lnTo>
                  <a:pt x="7865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228631" y="4423078"/>
            <a:ext cx="55880" cy="14604"/>
          </a:xfrm>
          <a:custGeom>
            <a:avLst/>
            <a:gdLst/>
            <a:ahLst/>
            <a:cxnLst/>
            <a:rect l="l" t="t" r="r" b="b"/>
            <a:pathLst>
              <a:path w="55879" h="14604">
                <a:moveTo>
                  <a:pt x="53569" y="0"/>
                </a:moveTo>
                <a:lnTo>
                  <a:pt x="0" y="0"/>
                </a:lnTo>
                <a:lnTo>
                  <a:pt x="654" y="5405"/>
                </a:lnTo>
                <a:lnTo>
                  <a:pt x="1260" y="9971"/>
                </a:lnTo>
                <a:lnTo>
                  <a:pt x="1841" y="14115"/>
                </a:lnTo>
                <a:lnTo>
                  <a:pt x="55275" y="13899"/>
                </a:lnTo>
                <a:lnTo>
                  <a:pt x="54174" y="5343"/>
                </a:lnTo>
                <a:lnTo>
                  <a:pt x="53569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282201" y="44230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05" y="13899"/>
                </a:moveTo>
                <a:lnTo>
                  <a:pt x="1173" y="9840"/>
                </a:lnTo>
                <a:lnTo>
                  <a:pt x="604" y="5343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228631" y="442307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54" y="5405"/>
                </a:lnTo>
                <a:lnTo>
                  <a:pt x="1260" y="9971"/>
                </a:lnTo>
                <a:lnTo>
                  <a:pt x="1841" y="14115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230472" y="4436978"/>
            <a:ext cx="53975" cy="635"/>
          </a:xfrm>
          <a:custGeom>
            <a:avLst/>
            <a:gdLst/>
            <a:ahLst/>
            <a:cxnLst/>
            <a:rect l="l" t="t" r="r" b="b"/>
            <a:pathLst>
              <a:path w="53975" h="635">
                <a:moveTo>
                  <a:pt x="-12700" y="107"/>
                </a:moveTo>
                <a:lnTo>
                  <a:pt x="66133" y="107"/>
                </a:lnTo>
              </a:path>
            </a:pathLst>
          </a:custGeom>
          <a:ln w="25615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4175062" y="4423078"/>
            <a:ext cx="55880" cy="14604"/>
          </a:xfrm>
          <a:custGeom>
            <a:avLst/>
            <a:gdLst/>
            <a:ahLst/>
            <a:cxnLst/>
            <a:rect l="l" t="t" r="r" b="b"/>
            <a:pathLst>
              <a:path w="55879" h="14604">
                <a:moveTo>
                  <a:pt x="53568" y="0"/>
                </a:moveTo>
                <a:lnTo>
                  <a:pt x="0" y="0"/>
                </a:lnTo>
                <a:lnTo>
                  <a:pt x="1951" y="14294"/>
                </a:lnTo>
                <a:lnTo>
                  <a:pt x="55409" y="14115"/>
                </a:lnTo>
                <a:lnTo>
                  <a:pt x="54829" y="9971"/>
                </a:lnTo>
                <a:lnTo>
                  <a:pt x="54223" y="5405"/>
                </a:lnTo>
                <a:lnTo>
                  <a:pt x="53568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228631" y="442307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41" y="14115"/>
                </a:moveTo>
                <a:lnTo>
                  <a:pt x="1260" y="9971"/>
                </a:lnTo>
                <a:lnTo>
                  <a:pt x="654" y="5405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175062" y="442307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12699" y="130"/>
                </a:moveTo>
                <a:lnTo>
                  <a:pt x="12731" y="13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177014" y="443737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164314" y="4424494"/>
            <a:ext cx="79375" cy="26034"/>
          </a:xfrm>
          <a:custGeom>
            <a:avLst/>
            <a:gdLst/>
            <a:ahLst/>
            <a:cxnLst/>
            <a:rect l="l" t="t" r="r" b="b"/>
            <a:pathLst>
              <a:path w="79375" h="26035">
                <a:moveTo>
                  <a:pt x="0" y="25579"/>
                </a:moveTo>
                <a:lnTo>
                  <a:pt x="78858" y="25579"/>
                </a:lnTo>
                <a:lnTo>
                  <a:pt x="78858" y="0"/>
                </a:lnTo>
                <a:lnTo>
                  <a:pt x="0" y="0"/>
                </a:lnTo>
                <a:lnTo>
                  <a:pt x="0" y="25579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175059" y="4423078"/>
            <a:ext cx="3099034" cy="1411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159331" y="5203149"/>
            <a:ext cx="3293110" cy="583565"/>
          </a:xfrm>
          <a:custGeom>
            <a:avLst/>
            <a:gdLst/>
            <a:ahLst/>
            <a:cxnLst/>
            <a:rect l="l" t="t" r="r" b="b"/>
            <a:pathLst>
              <a:path w="3293109" h="583564">
                <a:moveTo>
                  <a:pt x="0" y="583095"/>
                </a:moveTo>
                <a:lnTo>
                  <a:pt x="3292924" y="583095"/>
                </a:lnTo>
                <a:lnTo>
                  <a:pt x="329292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130502" y="5794628"/>
            <a:ext cx="132080" cy="5715"/>
          </a:xfrm>
          <a:custGeom>
            <a:avLst/>
            <a:gdLst/>
            <a:ahLst/>
            <a:cxnLst/>
            <a:rect l="l" t="t" r="r" b="b"/>
            <a:pathLst>
              <a:path w="132079" h="5714">
                <a:moveTo>
                  <a:pt x="131791" y="0"/>
                </a:moveTo>
                <a:lnTo>
                  <a:pt x="3494" y="4878"/>
                </a:lnTo>
                <a:lnTo>
                  <a:pt x="0" y="5704"/>
                </a:lnTo>
                <a:lnTo>
                  <a:pt x="131791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133997" y="579462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297" y="0"/>
                </a:moveTo>
                <a:lnTo>
                  <a:pt x="100427" y="1096"/>
                </a:lnTo>
                <a:lnTo>
                  <a:pt x="50218" y="3013"/>
                </a:lnTo>
                <a:lnTo>
                  <a:pt x="0" y="4878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128896" y="579950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00" y="0"/>
                </a:moveTo>
                <a:lnTo>
                  <a:pt x="0" y="894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874278" y="580546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19" y="0"/>
                </a:lnTo>
              </a:path>
            </a:pathLst>
          </a:custGeom>
          <a:ln w="11915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128896" y="579950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894"/>
                </a:moveTo>
                <a:lnTo>
                  <a:pt x="510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882758" y="5799507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9" y="0"/>
                </a:moveTo>
                <a:lnTo>
                  <a:pt x="201010" y="1809"/>
                </a:lnTo>
                <a:lnTo>
                  <a:pt x="150771" y="3571"/>
                </a:lnTo>
                <a:lnTo>
                  <a:pt x="100521" y="5290"/>
                </a:lnTo>
                <a:lnTo>
                  <a:pt x="50264" y="6968"/>
                </a:lnTo>
                <a:lnTo>
                  <a:pt x="0" y="8611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873914" y="580811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43" y="0"/>
                </a:moveTo>
                <a:lnTo>
                  <a:pt x="0" y="3319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133997" y="579463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50" y="0"/>
                </a:lnTo>
              </a:path>
            </a:pathLst>
          </a:custGeom>
          <a:ln w="9750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144335" y="5789756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513" y="0"/>
                </a:moveTo>
                <a:lnTo>
                  <a:pt x="201966" y="914"/>
                </a:lnTo>
                <a:lnTo>
                  <a:pt x="151473" y="2487"/>
                </a:lnTo>
                <a:lnTo>
                  <a:pt x="100981" y="4018"/>
                </a:lnTo>
                <a:lnTo>
                  <a:pt x="50490" y="5510"/>
                </a:lnTo>
                <a:lnTo>
                  <a:pt x="0" y="6967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133997" y="579672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82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133997" y="579462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4878"/>
                </a:moveTo>
                <a:lnTo>
                  <a:pt x="50218" y="3013"/>
                </a:lnTo>
                <a:lnTo>
                  <a:pt x="100427" y="1096"/>
                </a:lnTo>
                <a:lnTo>
                  <a:pt x="128297" y="0"/>
                </a:lnTo>
              </a:path>
            </a:pathLst>
          </a:custGeom>
          <a:ln w="25399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882758" y="580242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133997" y="579672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82"/>
                </a:moveTo>
                <a:lnTo>
                  <a:pt x="10337" y="0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891897" y="579672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7" y="0"/>
                </a:moveTo>
                <a:lnTo>
                  <a:pt x="201947" y="1423"/>
                </a:lnTo>
                <a:lnTo>
                  <a:pt x="151458" y="2817"/>
                </a:lnTo>
                <a:lnTo>
                  <a:pt x="100970" y="4183"/>
                </a:lnTo>
                <a:lnTo>
                  <a:pt x="50483" y="5523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882758" y="580356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882758" y="5799507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1"/>
                </a:moveTo>
                <a:lnTo>
                  <a:pt x="50264" y="6968"/>
                </a:lnTo>
                <a:lnTo>
                  <a:pt x="100521" y="5290"/>
                </a:lnTo>
                <a:lnTo>
                  <a:pt x="150771" y="3571"/>
                </a:lnTo>
                <a:lnTo>
                  <a:pt x="201010" y="1809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622938" y="581482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873914" y="580811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19"/>
                </a:moveTo>
                <a:lnTo>
                  <a:pt x="8843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631347" y="580811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5" y="3185"/>
                </a:lnTo>
                <a:lnTo>
                  <a:pt x="100582" y="4735"/>
                </a:lnTo>
                <a:lnTo>
                  <a:pt x="50294" y="6261"/>
                </a:lnTo>
                <a:lnTo>
                  <a:pt x="0" y="7768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622938" y="5815887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408" y="0"/>
                </a:moveTo>
                <a:lnTo>
                  <a:pt x="0" y="5642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622938" y="5815015"/>
            <a:ext cx="168910" cy="6985"/>
          </a:xfrm>
          <a:custGeom>
            <a:avLst/>
            <a:gdLst/>
            <a:ahLst/>
            <a:cxnLst/>
            <a:rect l="l" t="t" r="r" b="b"/>
            <a:pathLst>
              <a:path w="168909" h="6985">
                <a:moveTo>
                  <a:pt x="0" y="6514"/>
                </a:moveTo>
                <a:lnTo>
                  <a:pt x="50015" y="4599"/>
                </a:lnTo>
                <a:lnTo>
                  <a:pt x="100029" y="2667"/>
                </a:lnTo>
                <a:lnTo>
                  <a:pt x="150043" y="719"/>
                </a:lnTo>
                <a:lnTo>
                  <a:pt x="168327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372862" y="582343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4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622938" y="5815887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0" y="5642"/>
                </a:moveTo>
                <a:lnTo>
                  <a:pt x="8408" y="0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379848" y="581588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85"/>
                </a:lnTo>
                <a:lnTo>
                  <a:pt x="150908" y="2958"/>
                </a:lnTo>
                <a:lnTo>
                  <a:pt x="100607" y="4423"/>
                </a:lnTo>
                <a:lnTo>
                  <a:pt x="50304" y="5881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372862" y="5823224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2862" y="5821530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1"/>
                </a:moveTo>
                <a:lnTo>
                  <a:pt x="50015" y="7571"/>
                </a:lnTo>
                <a:lnTo>
                  <a:pt x="100030" y="5688"/>
                </a:lnTo>
                <a:lnTo>
                  <a:pt x="150045" y="3798"/>
                </a:lnTo>
                <a:lnTo>
                  <a:pt x="200060" y="1903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631347" y="580972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21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882758" y="580356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639496" y="5803565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4"/>
                </a:lnTo>
                <a:lnTo>
                  <a:pt x="151436" y="2568"/>
                </a:lnTo>
                <a:lnTo>
                  <a:pt x="100956" y="3822"/>
                </a:lnTo>
                <a:lnTo>
                  <a:pt x="50476" y="5060"/>
                </a:lnTo>
                <a:lnTo>
                  <a:pt x="0" y="6283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631347" y="58098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7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6631347" y="580811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8"/>
                </a:moveTo>
                <a:lnTo>
                  <a:pt x="50294" y="6261"/>
                </a:lnTo>
                <a:lnTo>
                  <a:pt x="100582" y="4735"/>
                </a:lnTo>
                <a:lnTo>
                  <a:pt x="150865" y="3185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79848" y="581653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631347" y="58098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7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387095" y="580985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3"/>
                </a:lnTo>
                <a:lnTo>
                  <a:pt x="151436" y="2419"/>
                </a:lnTo>
                <a:lnTo>
                  <a:pt x="100955" y="3620"/>
                </a:lnTo>
                <a:lnTo>
                  <a:pt x="50476" y="4817"/>
                </a:lnTo>
                <a:lnTo>
                  <a:pt x="0" y="6013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6379848" y="581586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379848" y="581588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304" y="5881"/>
                </a:lnTo>
                <a:lnTo>
                  <a:pt x="100607" y="4423"/>
                </a:lnTo>
                <a:lnTo>
                  <a:pt x="150908" y="2958"/>
                </a:lnTo>
                <a:lnTo>
                  <a:pt x="201205" y="148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144335" y="579271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708" y="0"/>
                </a:lnTo>
              </a:path>
            </a:pathLst>
          </a:custGeom>
          <a:ln w="8014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154673" y="5788709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4">
                <a:moveTo>
                  <a:pt x="244370" y="0"/>
                </a:moveTo>
                <a:lnTo>
                  <a:pt x="203120" y="918"/>
                </a:lnTo>
                <a:lnTo>
                  <a:pt x="152314" y="2030"/>
                </a:lnTo>
                <a:lnTo>
                  <a:pt x="101526" y="3123"/>
                </a:lnTo>
                <a:lnTo>
                  <a:pt x="50756" y="4201"/>
                </a:lnTo>
                <a:lnTo>
                  <a:pt x="0" y="5267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144335" y="579397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47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144335" y="5789756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67"/>
                </a:moveTo>
                <a:lnTo>
                  <a:pt x="50490" y="5510"/>
                </a:lnTo>
                <a:lnTo>
                  <a:pt x="100981" y="4018"/>
                </a:lnTo>
                <a:lnTo>
                  <a:pt x="151473" y="2487"/>
                </a:lnTo>
                <a:lnTo>
                  <a:pt x="201966" y="914"/>
                </a:lnTo>
                <a:lnTo>
                  <a:pt x="230513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891897" y="5798771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144335" y="579397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47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901073" y="5793977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856" y="1046"/>
                </a:lnTo>
                <a:lnTo>
                  <a:pt x="152124" y="2079"/>
                </a:lnTo>
                <a:lnTo>
                  <a:pt x="101404" y="3100"/>
                </a:lnTo>
                <a:lnTo>
                  <a:pt x="50696" y="4110"/>
                </a:lnTo>
                <a:lnTo>
                  <a:pt x="0" y="5109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891897" y="579908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7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891897" y="579672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83" y="5523"/>
                </a:lnTo>
                <a:lnTo>
                  <a:pt x="100970" y="4183"/>
                </a:lnTo>
                <a:lnTo>
                  <a:pt x="151458" y="2817"/>
                </a:lnTo>
                <a:lnTo>
                  <a:pt x="201947" y="1423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901073" y="5793577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792" y="0"/>
                </a:lnTo>
              </a:path>
            </a:pathLst>
          </a:custGeom>
          <a:ln w="11018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901073" y="5788708"/>
            <a:ext cx="498475" cy="10795"/>
          </a:xfrm>
          <a:custGeom>
            <a:avLst/>
            <a:gdLst/>
            <a:ahLst/>
            <a:cxnLst/>
            <a:rect l="l" t="t" r="r" b="b"/>
            <a:pathLst>
              <a:path w="498475" h="10795">
                <a:moveTo>
                  <a:pt x="497989" y="0"/>
                </a:moveTo>
                <a:lnTo>
                  <a:pt x="456722" y="917"/>
                </a:lnTo>
                <a:lnTo>
                  <a:pt x="405914" y="2029"/>
                </a:lnTo>
                <a:lnTo>
                  <a:pt x="355124" y="3123"/>
                </a:lnTo>
                <a:lnTo>
                  <a:pt x="304351" y="4201"/>
                </a:lnTo>
                <a:lnTo>
                  <a:pt x="253592" y="5263"/>
                </a:lnTo>
                <a:lnTo>
                  <a:pt x="202849" y="6311"/>
                </a:lnTo>
                <a:lnTo>
                  <a:pt x="152119" y="7346"/>
                </a:lnTo>
                <a:lnTo>
                  <a:pt x="101401" y="8367"/>
                </a:lnTo>
                <a:lnTo>
                  <a:pt x="50695" y="9378"/>
                </a:lnTo>
                <a:lnTo>
                  <a:pt x="0" y="1037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901073" y="579566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6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910954" y="5788068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2"/>
                </a:moveTo>
                <a:lnTo>
                  <a:pt x="50918" y="6926"/>
                </a:lnTo>
                <a:lnTo>
                  <a:pt x="101842" y="6242"/>
                </a:lnTo>
                <a:lnTo>
                  <a:pt x="152772" y="5536"/>
                </a:lnTo>
                <a:lnTo>
                  <a:pt x="203707" y="4809"/>
                </a:lnTo>
                <a:lnTo>
                  <a:pt x="254649" y="4058"/>
                </a:lnTo>
                <a:lnTo>
                  <a:pt x="305598" y="3281"/>
                </a:lnTo>
                <a:lnTo>
                  <a:pt x="356555" y="2477"/>
                </a:lnTo>
                <a:lnTo>
                  <a:pt x="407520" y="1644"/>
                </a:lnTo>
                <a:lnTo>
                  <a:pt x="458493" y="780"/>
                </a:lnTo>
                <a:lnTo>
                  <a:pt x="502912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639496" y="5804468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891897" y="579908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9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647732" y="579908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0"/>
                </a:lnTo>
                <a:lnTo>
                  <a:pt x="151986" y="1973"/>
                </a:lnTo>
                <a:lnTo>
                  <a:pt x="101318" y="2949"/>
                </a:lnTo>
                <a:lnTo>
                  <a:pt x="50656" y="3920"/>
                </a:lnTo>
                <a:lnTo>
                  <a:pt x="0" y="4886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639496" y="580397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639496" y="5803565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3"/>
                </a:moveTo>
                <a:lnTo>
                  <a:pt x="50476" y="5060"/>
                </a:lnTo>
                <a:lnTo>
                  <a:pt x="100956" y="3822"/>
                </a:lnTo>
                <a:lnTo>
                  <a:pt x="151436" y="2568"/>
                </a:lnTo>
                <a:lnTo>
                  <a:pt x="201918" y="1294"/>
                </a:lnTo>
                <a:lnTo>
                  <a:pt x="252401" y="0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387095" y="580991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639496" y="580397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394490" y="580397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56"/>
                </a:lnTo>
                <a:lnTo>
                  <a:pt x="151934" y="1910"/>
                </a:lnTo>
                <a:lnTo>
                  <a:pt x="101288" y="2862"/>
                </a:lnTo>
                <a:lnTo>
                  <a:pt x="50644" y="3813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387095" y="580873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5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387095" y="580985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3"/>
                </a:moveTo>
                <a:lnTo>
                  <a:pt x="50476" y="4817"/>
                </a:lnTo>
                <a:lnTo>
                  <a:pt x="100955" y="3620"/>
                </a:lnTo>
                <a:lnTo>
                  <a:pt x="151436" y="2419"/>
                </a:lnTo>
                <a:lnTo>
                  <a:pt x="201918" y="1213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6394490" y="5802198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394490" y="5799086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2" y="0"/>
                </a:moveTo>
                <a:lnTo>
                  <a:pt x="455899" y="993"/>
                </a:lnTo>
                <a:lnTo>
                  <a:pt x="405224" y="1977"/>
                </a:lnTo>
                <a:lnTo>
                  <a:pt x="354555" y="2953"/>
                </a:lnTo>
                <a:lnTo>
                  <a:pt x="303893" y="3922"/>
                </a:lnTo>
                <a:lnTo>
                  <a:pt x="253235" y="4885"/>
                </a:lnTo>
                <a:lnTo>
                  <a:pt x="202582" y="5844"/>
                </a:lnTo>
                <a:lnTo>
                  <a:pt x="151933" y="6798"/>
                </a:lnTo>
                <a:lnTo>
                  <a:pt x="101286" y="7750"/>
                </a:lnTo>
                <a:lnTo>
                  <a:pt x="50642" y="8700"/>
                </a:lnTo>
                <a:lnTo>
                  <a:pt x="0" y="9650"/>
                </a:lnTo>
              </a:path>
            </a:pathLst>
          </a:custGeom>
          <a:ln w="25399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394490" y="58016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401959" y="5795660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7"/>
                </a:moveTo>
                <a:lnTo>
                  <a:pt x="50891" y="5461"/>
                </a:lnTo>
                <a:lnTo>
                  <a:pt x="101783" y="4884"/>
                </a:lnTo>
                <a:lnTo>
                  <a:pt x="152676" y="4303"/>
                </a:lnTo>
                <a:lnTo>
                  <a:pt x="203571" y="3718"/>
                </a:lnTo>
                <a:lnTo>
                  <a:pt x="254469" y="3125"/>
                </a:lnTo>
                <a:lnTo>
                  <a:pt x="305368" y="2524"/>
                </a:lnTo>
                <a:lnTo>
                  <a:pt x="356270" y="1912"/>
                </a:lnTo>
                <a:lnTo>
                  <a:pt x="407175" y="1289"/>
                </a:lnTo>
                <a:lnTo>
                  <a:pt x="458083" y="652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901073" y="579566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80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122785" y="583182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372862" y="5823224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28350" y="5823224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49"/>
                </a:lnTo>
                <a:lnTo>
                  <a:pt x="150890" y="2905"/>
                </a:lnTo>
                <a:lnTo>
                  <a:pt x="100589" y="4369"/>
                </a:lnTo>
                <a:lnTo>
                  <a:pt x="50292" y="5845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122785" y="583056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565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122785" y="5830981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8"/>
                </a:lnTo>
                <a:lnTo>
                  <a:pt x="100030" y="5653"/>
                </a:lnTo>
                <a:lnTo>
                  <a:pt x="150046" y="3763"/>
                </a:lnTo>
                <a:lnTo>
                  <a:pt x="200061" y="1879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872697" y="584037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21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122785" y="583056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2"/>
                </a:moveTo>
                <a:lnTo>
                  <a:pt x="5565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876913" y="583056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7" y="0"/>
                </a:moveTo>
                <a:lnTo>
                  <a:pt x="201141" y="1502"/>
                </a:lnTo>
                <a:lnTo>
                  <a:pt x="150849" y="3027"/>
                </a:lnTo>
                <a:lnTo>
                  <a:pt x="100561" y="4577"/>
                </a:lnTo>
                <a:lnTo>
                  <a:pt x="50278" y="6153"/>
                </a:lnTo>
                <a:lnTo>
                  <a:pt x="0" y="775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872697" y="583831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872697" y="5840434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60">
                <a:moveTo>
                  <a:pt x="0" y="9748"/>
                </a:moveTo>
                <a:lnTo>
                  <a:pt x="50015" y="7762"/>
                </a:lnTo>
                <a:lnTo>
                  <a:pt x="100031" y="5795"/>
                </a:lnTo>
                <a:lnTo>
                  <a:pt x="150048" y="3846"/>
                </a:lnTo>
                <a:lnTo>
                  <a:pt x="200067" y="1915"/>
                </a:lnTo>
                <a:lnTo>
                  <a:pt x="250088" y="0"/>
                </a:lnTo>
              </a:path>
            </a:pathLst>
          </a:custGeom>
          <a:ln w="25399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128350" y="582321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79848" y="581586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0"/>
                </a:moveTo>
                <a:lnTo>
                  <a:pt x="7246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134681" y="581586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189"/>
                </a:lnTo>
                <a:lnTo>
                  <a:pt x="151448" y="2383"/>
                </a:lnTo>
                <a:lnTo>
                  <a:pt x="100965" y="3581"/>
                </a:lnTo>
                <a:lnTo>
                  <a:pt x="50482" y="4787"/>
                </a:lnTo>
                <a:lnTo>
                  <a:pt x="0" y="600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128350" y="582186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0" y="0"/>
                </a:moveTo>
                <a:lnTo>
                  <a:pt x="0" y="8696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128350" y="5823224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45"/>
                </a:lnTo>
                <a:lnTo>
                  <a:pt x="100589" y="4369"/>
                </a:lnTo>
                <a:lnTo>
                  <a:pt x="150890" y="2905"/>
                </a:lnTo>
                <a:lnTo>
                  <a:pt x="201193" y="1449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76913" y="583009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128350" y="582186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96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82267" y="582186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9"/>
                </a:lnTo>
                <a:lnTo>
                  <a:pt x="151448" y="2470"/>
                </a:lnTo>
                <a:lnTo>
                  <a:pt x="100965" y="3724"/>
                </a:lnTo>
                <a:lnTo>
                  <a:pt x="50483" y="4995"/>
                </a:lnTo>
                <a:lnTo>
                  <a:pt x="0" y="6283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76913" y="5828148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7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76913" y="583056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57"/>
                </a:moveTo>
                <a:lnTo>
                  <a:pt x="50278" y="6153"/>
                </a:lnTo>
                <a:lnTo>
                  <a:pt x="100561" y="4577"/>
                </a:lnTo>
                <a:lnTo>
                  <a:pt x="150849" y="3027"/>
                </a:lnTo>
                <a:lnTo>
                  <a:pt x="201141" y="1502"/>
                </a:lnTo>
                <a:lnTo>
                  <a:pt x="251437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622595" y="5849428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72697" y="583831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625650" y="583831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251263" y="0"/>
                </a:moveTo>
                <a:lnTo>
                  <a:pt x="200997" y="1642"/>
                </a:lnTo>
                <a:lnTo>
                  <a:pt x="150736" y="3321"/>
                </a:lnTo>
                <a:lnTo>
                  <a:pt x="100481" y="5042"/>
                </a:lnTo>
                <a:lnTo>
                  <a:pt x="50235" y="6808"/>
                </a:lnTo>
                <a:lnTo>
                  <a:pt x="0" y="8623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22595" y="584694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4" y="4182"/>
                </a:lnTo>
                <a:lnTo>
                  <a:pt x="741" y="8660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622595" y="5850182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1"/>
                </a:lnTo>
                <a:lnTo>
                  <a:pt x="100040" y="6122"/>
                </a:lnTo>
                <a:lnTo>
                  <a:pt x="150059" y="4054"/>
                </a:lnTo>
                <a:lnTo>
                  <a:pt x="200079" y="2015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372494" y="5859369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622595" y="584694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60"/>
                </a:lnTo>
                <a:lnTo>
                  <a:pt x="1804" y="4182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374633" y="5846941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251016" y="0"/>
                </a:moveTo>
                <a:lnTo>
                  <a:pt x="200791" y="1860"/>
                </a:lnTo>
                <a:lnTo>
                  <a:pt x="150575" y="3777"/>
                </a:lnTo>
                <a:lnTo>
                  <a:pt x="100370" y="5751"/>
                </a:lnTo>
                <a:lnTo>
                  <a:pt x="50178" y="7786"/>
                </a:lnTo>
                <a:lnTo>
                  <a:pt x="0" y="9884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372494" y="585682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3" y="4837"/>
                </a:lnTo>
                <a:lnTo>
                  <a:pt x="605" y="9812"/>
                </a:lnTo>
                <a:lnTo>
                  <a:pt x="0" y="1497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372494" y="5860538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25650" y="583754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93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76913" y="5828148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70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29805" y="582814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62" y="0"/>
                </a:moveTo>
                <a:lnTo>
                  <a:pt x="201971" y="1317"/>
                </a:lnTo>
                <a:lnTo>
                  <a:pt x="151481" y="2658"/>
                </a:lnTo>
                <a:lnTo>
                  <a:pt x="100989" y="4024"/>
                </a:lnTo>
                <a:lnTo>
                  <a:pt x="50495" y="5417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625650" y="5834989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155" y="0"/>
                </a:moveTo>
                <a:lnTo>
                  <a:pt x="0" y="1195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625650" y="583831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0" y="8623"/>
                </a:moveTo>
                <a:lnTo>
                  <a:pt x="50235" y="6808"/>
                </a:lnTo>
                <a:lnTo>
                  <a:pt x="100481" y="5042"/>
                </a:lnTo>
                <a:lnTo>
                  <a:pt x="150736" y="3321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374633" y="5845907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2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625650" y="5834989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51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377305" y="5834989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63"/>
                </a:lnTo>
                <a:lnTo>
                  <a:pt x="151503" y="2959"/>
                </a:lnTo>
                <a:lnTo>
                  <a:pt x="101004" y="4492"/>
                </a:lnTo>
                <a:lnTo>
                  <a:pt x="50503" y="6066"/>
                </a:lnTo>
                <a:lnTo>
                  <a:pt x="0" y="7683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374633" y="584267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2" y="0"/>
                </a:moveTo>
                <a:lnTo>
                  <a:pt x="1706" y="4615"/>
                </a:lnTo>
                <a:lnTo>
                  <a:pt x="816" y="9328"/>
                </a:lnTo>
                <a:lnTo>
                  <a:pt x="0" y="14152"/>
                </a:lnTo>
              </a:path>
            </a:pathLst>
          </a:custGeom>
          <a:ln w="25399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374633" y="5846941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0" y="9884"/>
                </a:moveTo>
                <a:lnTo>
                  <a:pt x="50178" y="7786"/>
                </a:lnTo>
                <a:lnTo>
                  <a:pt x="100370" y="5751"/>
                </a:lnTo>
                <a:lnTo>
                  <a:pt x="150575" y="3777"/>
                </a:lnTo>
                <a:lnTo>
                  <a:pt x="200791" y="1860"/>
                </a:lnTo>
                <a:lnTo>
                  <a:pt x="251016" y="0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134681" y="581530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387095" y="580873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5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141247" y="580873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3" y="0"/>
                </a:moveTo>
                <a:lnTo>
                  <a:pt x="202597" y="950"/>
                </a:lnTo>
                <a:lnTo>
                  <a:pt x="151953" y="1901"/>
                </a:lnTo>
                <a:lnTo>
                  <a:pt x="101307" y="2853"/>
                </a:lnTo>
                <a:lnTo>
                  <a:pt x="50656" y="3806"/>
                </a:lnTo>
                <a:lnTo>
                  <a:pt x="0" y="4762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134681" y="581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565" y="0"/>
                </a:moveTo>
                <a:lnTo>
                  <a:pt x="0" y="8364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134681" y="581586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0"/>
                </a:moveTo>
                <a:lnTo>
                  <a:pt x="50482" y="4787"/>
                </a:lnTo>
                <a:lnTo>
                  <a:pt x="100965" y="3581"/>
                </a:lnTo>
                <a:lnTo>
                  <a:pt x="151448" y="2383"/>
                </a:lnTo>
                <a:lnTo>
                  <a:pt x="201931" y="118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882267" y="582082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134681" y="581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0" y="8364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887882" y="581349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7"/>
                </a:lnTo>
                <a:lnTo>
                  <a:pt x="152045" y="1938"/>
                </a:lnTo>
                <a:lnTo>
                  <a:pt x="101373" y="2914"/>
                </a:lnTo>
                <a:lnTo>
                  <a:pt x="50692" y="3896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882267" y="581838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614" y="0"/>
                </a:moveTo>
                <a:lnTo>
                  <a:pt x="0" y="9761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882267" y="582186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3"/>
                </a:moveTo>
                <a:lnTo>
                  <a:pt x="50483" y="4995"/>
                </a:lnTo>
                <a:lnTo>
                  <a:pt x="100965" y="3724"/>
                </a:lnTo>
                <a:lnTo>
                  <a:pt x="151448" y="2470"/>
                </a:lnTo>
                <a:lnTo>
                  <a:pt x="201931" y="122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141247" y="580759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1" y="0"/>
                </a:lnTo>
              </a:path>
            </a:pathLst>
          </a:custGeom>
          <a:ln w="1180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394490" y="58016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147480" y="5801697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3"/>
                </a:lnTo>
                <a:lnTo>
                  <a:pt x="152691" y="1149"/>
                </a:lnTo>
                <a:lnTo>
                  <a:pt x="101795" y="1730"/>
                </a:lnTo>
                <a:lnTo>
                  <a:pt x="50897" y="2316"/>
                </a:lnTo>
                <a:lnTo>
                  <a:pt x="0" y="2907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141247" y="580460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3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41247" y="580873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2"/>
                </a:moveTo>
                <a:lnTo>
                  <a:pt x="50656" y="3806"/>
                </a:lnTo>
                <a:lnTo>
                  <a:pt x="101307" y="2853"/>
                </a:lnTo>
                <a:lnTo>
                  <a:pt x="151953" y="1901"/>
                </a:lnTo>
                <a:lnTo>
                  <a:pt x="202597" y="950"/>
                </a:lnTo>
                <a:lnTo>
                  <a:pt x="253243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887882" y="581149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41247" y="580460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3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892939" y="5804604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41" y="0"/>
                </a:moveTo>
                <a:lnTo>
                  <a:pt x="203640" y="604"/>
                </a:lnTo>
                <a:lnTo>
                  <a:pt x="152737" y="1217"/>
                </a:lnTo>
                <a:lnTo>
                  <a:pt x="101830" y="1841"/>
                </a:lnTo>
                <a:lnTo>
                  <a:pt x="50917" y="2478"/>
                </a:lnTo>
                <a:lnTo>
                  <a:pt x="0" y="3130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887882" y="5807735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51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887882" y="581349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2" y="3896"/>
                </a:lnTo>
                <a:lnTo>
                  <a:pt x="101373" y="2914"/>
                </a:lnTo>
                <a:lnTo>
                  <a:pt x="152045" y="1938"/>
                </a:lnTo>
                <a:lnTo>
                  <a:pt x="202708" y="967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629805" y="5826688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0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882267" y="581838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61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634281" y="581838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601" y="0"/>
                </a:moveTo>
                <a:lnTo>
                  <a:pt x="202904" y="1000"/>
                </a:lnTo>
                <a:lnTo>
                  <a:pt x="152196" y="2013"/>
                </a:lnTo>
                <a:lnTo>
                  <a:pt x="101476" y="3037"/>
                </a:lnTo>
                <a:lnTo>
                  <a:pt x="50744" y="4073"/>
                </a:lnTo>
                <a:lnTo>
                  <a:pt x="0" y="512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629805" y="582350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475" y="0"/>
                </a:moveTo>
                <a:lnTo>
                  <a:pt x="0" y="1148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629805" y="582814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95" y="5417"/>
                </a:lnTo>
                <a:lnTo>
                  <a:pt x="100989" y="4024"/>
                </a:lnTo>
                <a:lnTo>
                  <a:pt x="151481" y="2658"/>
                </a:lnTo>
                <a:lnTo>
                  <a:pt x="201971" y="1317"/>
                </a:lnTo>
                <a:lnTo>
                  <a:pt x="252462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77305" y="583309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5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629805" y="582350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11480"/>
                </a:moveTo>
                <a:lnTo>
                  <a:pt x="4475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80297" y="582350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983" y="0"/>
                </a:moveTo>
                <a:lnTo>
                  <a:pt x="203219" y="1062"/>
                </a:lnTo>
                <a:lnTo>
                  <a:pt x="152439" y="2139"/>
                </a:lnTo>
                <a:lnTo>
                  <a:pt x="101643" y="3232"/>
                </a:lnTo>
                <a:lnTo>
                  <a:pt x="50830" y="4341"/>
                </a:lnTo>
                <a:lnTo>
                  <a:pt x="0" y="5468"/>
                </a:lnTo>
              </a:path>
            </a:pathLst>
          </a:custGeom>
          <a:ln w="25399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77305" y="582897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7"/>
                </a:lnTo>
                <a:lnTo>
                  <a:pt x="951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377305" y="5834989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83"/>
                </a:moveTo>
                <a:lnTo>
                  <a:pt x="50503" y="6066"/>
                </a:lnTo>
                <a:lnTo>
                  <a:pt x="101004" y="4492"/>
                </a:lnTo>
                <a:lnTo>
                  <a:pt x="151503" y="2959"/>
                </a:lnTo>
                <a:lnTo>
                  <a:pt x="202002" y="1463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34281" y="581562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73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887882" y="5807735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1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638275" y="5807735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4" y="0"/>
                </a:moveTo>
                <a:lnTo>
                  <a:pt x="203742" y="663"/>
                </a:lnTo>
                <a:lnTo>
                  <a:pt x="152816" y="1348"/>
                </a:lnTo>
                <a:lnTo>
                  <a:pt x="101884" y="2055"/>
                </a:lnTo>
                <a:lnTo>
                  <a:pt x="50946" y="2785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634281" y="581127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634281" y="581838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121"/>
                </a:moveTo>
                <a:lnTo>
                  <a:pt x="50744" y="4073"/>
                </a:lnTo>
                <a:lnTo>
                  <a:pt x="101476" y="3037"/>
                </a:lnTo>
                <a:lnTo>
                  <a:pt x="152196" y="2013"/>
                </a:lnTo>
                <a:lnTo>
                  <a:pt x="202904" y="1000"/>
                </a:lnTo>
                <a:lnTo>
                  <a:pt x="253601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380297" y="5820125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7" y="0"/>
                </a:lnTo>
              </a:path>
            </a:pathLst>
          </a:custGeom>
          <a:ln w="1770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634281" y="581127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383438" y="5811273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4" y="776"/>
                </a:lnTo>
                <a:lnTo>
                  <a:pt x="152924" y="1579"/>
                </a:lnTo>
                <a:lnTo>
                  <a:pt x="101957" y="2410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380297" y="581544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27"/>
                </a:lnTo>
                <a:lnTo>
                  <a:pt x="1038" y="9018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380297" y="582350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468"/>
                </a:moveTo>
                <a:lnTo>
                  <a:pt x="50830" y="4341"/>
                </a:lnTo>
                <a:lnTo>
                  <a:pt x="101643" y="3232"/>
                </a:lnTo>
                <a:lnTo>
                  <a:pt x="152439" y="2139"/>
                </a:lnTo>
                <a:lnTo>
                  <a:pt x="203219" y="1062"/>
                </a:lnTo>
                <a:lnTo>
                  <a:pt x="253983" y="0"/>
                </a:lnTo>
              </a:path>
            </a:pathLst>
          </a:custGeom>
          <a:ln w="25399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33592" y="5870791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2793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4619" y="5871796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5" y="0"/>
                </a:moveTo>
                <a:lnTo>
                  <a:pt x="688686" y="2323"/>
                </a:lnTo>
                <a:lnTo>
                  <a:pt x="639493" y="4646"/>
                </a:lnTo>
                <a:lnTo>
                  <a:pt x="590297" y="6970"/>
                </a:lnTo>
                <a:lnTo>
                  <a:pt x="541099" y="9293"/>
                </a:lnTo>
                <a:lnTo>
                  <a:pt x="491899" y="11617"/>
                </a:lnTo>
                <a:lnTo>
                  <a:pt x="442699" y="13940"/>
                </a:lnTo>
                <a:lnTo>
                  <a:pt x="393499" y="16263"/>
                </a:lnTo>
                <a:lnTo>
                  <a:pt x="344300" y="18587"/>
                </a:lnTo>
                <a:lnTo>
                  <a:pt x="295103" y="20910"/>
                </a:lnTo>
                <a:lnTo>
                  <a:pt x="245908" y="23234"/>
                </a:lnTo>
                <a:lnTo>
                  <a:pt x="196716" y="25557"/>
                </a:lnTo>
                <a:lnTo>
                  <a:pt x="147529" y="27881"/>
                </a:lnTo>
                <a:lnTo>
                  <a:pt x="98347" y="30204"/>
                </a:lnTo>
                <a:lnTo>
                  <a:pt x="49170" y="32527"/>
                </a:lnTo>
                <a:lnTo>
                  <a:pt x="0" y="3485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33592" y="5887050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1027" y="19597"/>
                </a:moveTo>
                <a:lnTo>
                  <a:pt x="568" y="12917"/>
                </a:lnTo>
                <a:lnTo>
                  <a:pt x="247" y="6396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33592" y="5856825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24"/>
                </a:moveTo>
                <a:lnTo>
                  <a:pt x="49328" y="28125"/>
                </a:lnTo>
                <a:lnTo>
                  <a:pt x="98685" y="26060"/>
                </a:lnTo>
                <a:lnTo>
                  <a:pt x="148067" y="24024"/>
                </a:lnTo>
                <a:lnTo>
                  <a:pt x="197469" y="22012"/>
                </a:lnTo>
                <a:lnTo>
                  <a:pt x="246887" y="20018"/>
                </a:lnTo>
                <a:lnTo>
                  <a:pt x="296316" y="18039"/>
                </a:lnTo>
                <a:lnTo>
                  <a:pt x="345754" y="16068"/>
                </a:lnTo>
                <a:lnTo>
                  <a:pt x="395195" y="14101"/>
                </a:lnTo>
                <a:lnTo>
                  <a:pt x="444636" y="12132"/>
                </a:lnTo>
                <a:lnTo>
                  <a:pt x="494072" y="10156"/>
                </a:lnTo>
                <a:lnTo>
                  <a:pt x="543500" y="8169"/>
                </a:lnTo>
                <a:lnTo>
                  <a:pt x="592915" y="6165"/>
                </a:lnTo>
                <a:lnTo>
                  <a:pt x="642313" y="4138"/>
                </a:lnTo>
                <a:lnTo>
                  <a:pt x="691689" y="2085"/>
                </a:lnTo>
                <a:lnTo>
                  <a:pt x="741041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372494" y="585682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3" y="4837"/>
                </a:lnTo>
                <a:lnTo>
                  <a:pt x="605" y="9812"/>
                </a:lnTo>
                <a:lnTo>
                  <a:pt x="0" y="1497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32999" y="5863714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6" y="0"/>
                </a:lnTo>
              </a:path>
            </a:pathLst>
          </a:custGeom>
          <a:ln w="42083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33592" y="5856825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5"/>
                </a:lnTo>
                <a:lnTo>
                  <a:pt x="642313" y="4138"/>
                </a:lnTo>
                <a:lnTo>
                  <a:pt x="592915" y="6165"/>
                </a:lnTo>
                <a:lnTo>
                  <a:pt x="543500" y="8169"/>
                </a:lnTo>
                <a:lnTo>
                  <a:pt x="494072" y="10156"/>
                </a:lnTo>
                <a:lnTo>
                  <a:pt x="444636" y="12132"/>
                </a:lnTo>
                <a:lnTo>
                  <a:pt x="395195" y="14101"/>
                </a:lnTo>
                <a:lnTo>
                  <a:pt x="345754" y="16068"/>
                </a:lnTo>
                <a:lnTo>
                  <a:pt x="296316" y="18039"/>
                </a:lnTo>
                <a:lnTo>
                  <a:pt x="246887" y="20018"/>
                </a:lnTo>
                <a:lnTo>
                  <a:pt x="197469" y="22012"/>
                </a:lnTo>
                <a:lnTo>
                  <a:pt x="148067" y="24024"/>
                </a:lnTo>
                <a:lnTo>
                  <a:pt x="98685" y="26060"/>
                </a:lnTo>
                <a:lnTo>
                  <a:pt x="49328" y="28125"/>
                </a:lnTo>
                <a:lnTo>
                  <a:pt x="0" y="30224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32999" y="5868073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77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32999" y="5842673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0" y="25400"/>
                </a:moveTo>
                <a:lnTo>
                  <a:pt x="49627" y="23730"/>
                </a:lnTo>
                <a:lnTo>
                  <a:pt x="99246" y="22043"/>
                </a:lnTo>
                <a:lnTo>
                  <a:pt x="148858" y="20343"/>
                </a:lnTo>
                <a:lnTo>
                  <a:pt x="198466" y="18633"/>
                </a:lnTo>
                <a:lnTo>
                  <a:pt x="248070" y="16914"/>
                </a:lnTo>
                <a:lnTo>
                  <a:pt x="297673" y="15192"/>
                </a:lnTo>
                <a:lnTo>
                  <a:pt x="347276" y="13468"/>
                </a:lnTo>
                <a:lnTo>
                  <a:pt x="396881" y="11746"/>
                </a:lnTo>
                <a:lnTo>
                  <a:pt x="446489" y="10029"/>
                </a:lnTo>
                <a:lnTo>
                  <a:pt x="496102" y="8320"/>
                </a:lnTo>
                <a:lnTo>
                  <a:pt x="545723" y="6621"/>
                </a:lnTo>
                <a:lnTo>
                  <a:pt x="595352" y="4937"/>
                </a:lnTo>
                <a:lnTo>
                  <a:pt x="644991" y="3270"/>
                </a:lnTo>
                <a:lnTo>
                  <a:pt x="694641" y="1623"/>
                </a:lnTo>
                <a:lnTo>
                  <a:pt x="744306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374633" y="584267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2" y="0"/>
                </a:moveTo>
                <a:lnTo>
                  <a:pt x="1706" y="4615"/>
                </a:lnTo>
                <a:lnTo>
                  <a:pt x="816" y="9328"/>
                </a:lnTo>
                <a:lnTo>
                  <a:pt x="0" y="14152"/>
                </a:lnTo>
              </a:path>
            </a:pathLst>
          </a:custGeom>
          <a:ln w="25399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32516" y="5848525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81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32999" y="5842673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744306" y="0"/>
                </a:moveTo>
                <a:lnTo>
                  <a:pt x="694641" y="1623"/>
                </a:lnTo>
                <a:lnTo>
                  <a:pt x="644991" y="3270"/>
                </a:lnTo>
                <a:lnTo>
                  <a:pt x="595352" y="4937"/>
                </a:lnTo>
                <a:lnTo>
                  <a:pt x="545723" y="6621"/>
                </a:lnTo>
                <a:lnTo>
                  <a:pt x="496102" y="8320"/>
                </a:lnTo>
                <a:lnTo>
                  <a:pt x="446489" y="10029"/>
                </a:lnTo>
                <a:lnTo>
                  <a:pt x="396881" y="11746"/>
                </a:lnTo>
                <a:lnTo>
                  <a:pt x="347276" y="13468"/>
                </a:lnTo>
                <a:lnTo>
                  <a:pt x="297673" y="15192"/>
                </a:lnTo>
                <a:lnTo>
                  <a:pt x="248070" y="16914"/>
                </a:lnTo>
                <a:lnTo>
                  <a:pt x="198466" y="18633"/>
                </a:lnTo>
                <a:lnTo>
                  <a:pt x="148858" y="20343"/>
                </a:lnTo>
                <a:lnTo>
                  <a:pt x="99246" y="22043"/>
                </a:lnTo>
                <a:lnTo>
                  <a:pt x="49627" y="2373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32516" y="5849255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17"/>
                </a:moveTo>
                <a:lnTo>
                  <a:pt x="334" y="12545"/>
                </a:lnTo>
                <a:lnTo>
                  <a:pt x="185" y="6296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32516" y="5828977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8"/>
                </a:moveTo>
                <a:lnTo>
                  <a:pt x="49928" y="19039"/>
                </a:lnTo>
                <a:lnTo>
                  <a:pt x="99818" y="17741"/>
                </a:lnTo>
                <a:lnTo>
                  <a:pt x="149673" y="16393"/>
                </a:lnTo>
                <a:lnTo>
                  <a:pt x="199503" y="15005"/>
                </a:lnTo>
                <a:lnTo>
                  <a:pt x="249312" y="13587"/>
                </a:lnTo>
                <a:lnTo>
                  <a:pt x="299109" y="12151"/>
                </a:lnTo>
                <a:lnTo>
                  <a:pt x="348898" y="10704"/>
                </a:lnTo>
                <a:lnTo>
                  <a:pt x="398688" y="9258"/>
                </a:lnTo>
                <a:lnTo>
                  <a:pt x="448485" y="7823"/>
                </a:lnTo>
                <a:lnTo>
                  <a:pt x="498295" y="6409"/>
                </a:lnTo>
                <a:lnTo>
                  <a:pt x="548125" y="5025"/>
                </a:lnTo>
                <a:lnTo>
                  <a:pt x="597982" y="3682"/>
                </a:lnTo>
                <a:lnTo>
                  <a:pt x="647873" y="2390"/>
                </a:lnTo>
                <a:lnTo>
                  <a:pt x="697803" y="1159"/>
                </a:lnTo>
                <a:lnTo>
                  <a:pt x="747781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377305" y="582897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7"/>
                </a:lnTo>
                <a:lnTo>
                  <a:pt x="951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31800" y="5832349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8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32516" y="5828977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81" y="0"/>
                </a:moveTo>
                <a:lnTo>
                  <a:pt x="697803" y="1159"/>
                </a:lnTo>
                <a:lnTo>
                  <a:pt x="647873" y="2390"/>
                </a:lnTo>
                <a:lnTo>
                  <a:pt x="597982" y="3682"/>
                </a:lnTo>
                <a:lnTo>
                  <a:pt x="548125" y="5025"/>
                </a:lnTo>
                <a:lnTo>
                  <a:pt x="498295" y="6409"/>
                </a:lnTo>
                <a:lnTo>
                  <a:pt x="448485" y="7823"/>
                </a:lnTo>
                <a:lnTo>
                  <a:pt x="398688" y="9258"/>
                </a:lnTo>
                <a:lnTo>
                  <a:pt x="348898" y="10704"/>
                </a:lnTo>
                <a:lnTo>
                  <a:pt x="299109" y="12151"/>
                </a:lnTo>
                <a:lnTo>
                  <a:pt x="249312" y="13587"/>
                </a:lnTo>
                <a:lnTo>
                  <a:pt x="199503" y="15005"/>
                </a:lnTo>
                <a:lnTo>
                  <a:pt x="149673" y="16393"/>
                </a:lnTo>
                <a:lnTo>
                  <a:pt x="99818" y="17741"/>
                </a:lnTo>
                <a:lnTo>
                  <a:pt x="49928" y="19039"/>
                </a:lnTo>
                <a:lnTo>
                  <a:pt x="0" y="20278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31800" y="5830115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6" y="19140"/>
                </a:moveTo>
                <a:lnTo>
                  <a:pt x="543" y="12842"/>
                </a:lnTo>
                <a:lnTo>
                  <a:pt x="321" y="6483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31800" y="5815443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0" y="14672"/>
                </a:moveTo>
                <a:lnTo>
                  <a:pt x="50095" y="13670"/>
                </a:lnTo>
                <a:lnTo>
                  <a:pt x="100188" y="12665"/>
                </a:lnTo>
                <a:lnTo>
                  <a:pt x="150281" y="11658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0" y="8642"/>
                </a:lnTo>
                <a:lnTo>
                  <a:pt x="350657" y="7643"/>
                </a:lnTo>
                <a:lnTo>
                  <a:pt x="400758" y="6650"/>
                </a:lnTo>
                <a:lnTo>
                  <a:pt x="450863" y="5665"/>
                </a:lnTo>
                <a:lnTo>
                  <a:pt x="500973" y="4689"/>
                </a:lnTo>
                <a:lnTo>
                  <a:pt x="551090" y="3723"/>
                </a:lnTo>
                <a:lnTo>
                  <a:pt x="601214" y="2770"/>
                </a:lnTo>
                <a:lnTo>
                  <a:pt x="651346" y="1831"/>
                </a:lnTo>
                <a:lnTo>
                  <a:pt x="701487" y="907"/>
                </a:lnTo>
                <a:lnTo>
                  <a:pt x="751638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380297" y="581544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27"/>
                </a:lnTo>
                <a:lnTo>
                  <a:pt x="1038" y="9018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171398" y="5817415"/>
            <a:ext cx="475921" cy="122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165605" y="5789858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62" y="0"/>
                </a:lnTo>
              </a:path>
            </a:pathLst>
          </a:custGeom>
          <a:ln w="452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173693" y="5787595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075" y="0"/>
                </a:moveTo>
                <a:lnTo>
                  <a:pt x="204334" y="687"/>
                </a:lnTo>
                <a:lnTo>
                  <a:pt x="153251" y="1398"/>
                </a:lnTo>
                <a:lnTo>
                  <a:pt x="102167" y="2072"/>
                </a:lnTo>
                <a:lnTo>
                  <a:pt x="51083" y="2709"/>
                </a:lnTo>
                <a:lnTo>
                  <a:pt x="0" y="3313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165605" y="579090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165605" y="5788068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6"/>
                </a:lnTo>
                <a:lnTo>
                  <a:pt x="101903" y="2473"/>
                </a:lnTo>
                <a:lnTo>
                  <a:pt x="152868" y="1642"/>
                </a:lnTo>
                <a:lnTo>
                  <a:pt x="203841" y="780"/>
                </a:lnTo>
                <a:lnTo>
                  <a:pt x="248264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910954" y="579328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165605" y="579090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918273" y="5790909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05"/>
                </a:moveTo>
                <a:lnTo>
                  <a:pt x="268118" y="1305"/>
                </a:lnTo>
              </a:path>
            </a:pathLst>
          </a:custGeom>
          <a:ln w="28011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910954" y="579352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0" y="0"/>
                </a:moveTo>
                <a:lnTo>
                  <a:pt x="0" y="213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910954" y="5792122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8"/>
                </a:moveTo>
                <a:lnTo>
                  <a:pt x="50921" y="2874"/>
                </a:lnTo>
                <a:lnTo>
                  <a:pt x="101847" y="2189"/>
                </a:lnTo>
                <a:lnTo>
                  <a:pt x="152776" y="1482"/>
                </a:lnTo>
                <a:lnTo>
                  <a:pt x="203711" y="752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918273" y="5790332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892" y="0"/>
                </a:lnTo>
              </a:path>
            </a:pathLst>
          </a:custGeom>
          <a:ln w="6374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918273" y="5787595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3" y="0"/>
                </a:moveTo>
                <a:lnTo>
                  <a:pt x="459756" y="684"/>
                </a:lnTo>
                <a:lnTo>
                  <a:pt x="408674" y="1393"/>
                </a:lnTo>
                <a:lnTo>
                  <a:pt x="357591" y="2066"/>
                </a:lnTo>
                <a:lnTo>
                  <a:pt x="306507" y="2704"/>
                </a:lnTo>
                <a:lnTo>
                  <a:pt x="255423" y="3310"/>
                </a:lnTo>
                <a:lnTo>
                  <a:pt x="204338" y="3885"/>
                </a:lnTo>
                <a:lnTo>
                  <a:pt x="153253" y="4432"/>
                </a:lnTo>
                <a:lnTo>
                  <a:pt x="102168" y="4953"/>
                </a:lnTo>
                <a:lnTo>
                  <a:pt x="51084" y="5450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918273" y="579108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38"/>
                </a:moveTo>
                <a:lnTo>
                  <a:pt x="6838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6925112" y="5787145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67"/>
                </a:moveTo>
                <a:lnTo>
                  <a:pt x="522753" y="1967"/>
                </a:lnTo>
              </a:path>
            </a:pathLst>
          </a:custGeom>
          <a:ln w="29335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656425" y="579615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6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910954" y="579352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39"/>
                </a:moveTo>
                <a:lnTo>
                  <a:pt x="732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662842" y="5793520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39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656425" y="579562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66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656425" y="579566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29"/>
                </a:moveTo>
                <a:lnTo>
                  <a:pt x="50899" y="2524"/>
                </a:lnTo>
                <a:lnTo>
                  <a:pt x="101802" y="1912"/>
                </a:lnTo>
                <a:lnTo>
                  <a:pt x="152707" y="1288"/>
                </a:lnTo>
                <a:lnTo>
                  <a:pt x="203616" y="652"/>
                </a:lnTo>
                <a:lnTo>
                  <a:pt x="254528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6401959" y="579866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3" y="0"/>
                </a:lnTo>
              </a:path>
            </a:pathLst>
          </a:custGeom>
          <a:ln w="607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656425" y="579562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66"/>
                </a:moveTo>
                <a:lnTo>
                  <a:pt x="6417" y="0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407412" y="5795623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699" y="927"/>
                </a:moveTo>
                <a:lnTo>
                  <a:pt x="268130" y="927"/>
                </a:lnTo>
              </a:path>
            </a:pathLst>
          </a:custGeom>
          <a:ln w="27255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401959" y="579747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401959" y="5798789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8"/>
                </a:moveTo>
                <a:lnTo>
                  <a:pt x="50890" y="2330"/>
                </a:lnTo>
                <a:lnTo>
                  <a:pt x="101782" y="1752"/>
                </a:lnTo>
                <a:lnTo>
                  <a:pt x="152674" y="1173"/>
                </a:lnTo>
                <a:lnTo>
                  <a:pt x="203569" y="590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407412" y="5794280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96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394712" y="5780820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61" y="29358"/>
                </a:lnTo>
                <a:lnTo>
                  <a:pt x="536261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407412" y="5794348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400054" y="5778381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918273" y="579108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8" y="0"/>
                </a:moveTo>
                <a:lnTo>
                  <a:pt x="0" y="2438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925112" y="578889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218" y="0"/>
                </a:lnTo>
              </a:path>
            </a:pathLst>
          </a:custGeom>
          <a:ln w="43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912412" y="5774445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35"/>
                </a:moveTo>
                <a:lnTo>
                  <a:pt x="535453" y="29335"/>
                </a:lnTo>
                <a:lnTo>
                  <a:pt x="535453" y="0"/>
                </a:lnTo>
                <a:lnTo>
                  <a:pt x="0" y="0"/>
                </a:lnTo>
                <a:lnTo>
                  <a:pt x="0" y="29335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925112" y="578858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98"/>
                </a:moveTo>
                <a:lnTo>
                  <a:pt x="680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919214" y="5774006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8" y="27277"/>
                </a:lnTo>
                <a:lnTo>
                  <a:pt x="538818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931914" y="5787433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201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919214" y="5774006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8" y="27277"/>
                </a:lnTo>
                <a:lnTo>
                  <a:pt x="538818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931914" y="578628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301"/>
                </a:moveTo>
                <a:lnTo>
                  <a:pt x="7197" y="0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939111" y="578628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09" y="0"/>
                </a:lnTo>
                <a:lnTo>
                  <a:pt x="516004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412754" y="5791465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9" y="0"/>
                </a:lnTo>
              </a:path>
            </a:pathLst>
          </a:custGeom>
          <a:ln w="5764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400054" y="5778381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412754" y="579103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15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05285" y="5775883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8"/>
                </a:moveTo>
                <a:lnTo>
                  <a:pt x="539328" y="27848"/>
                </a:lnTo>
                <a:lnTo>
                  <a:pt x="539328" y="0"/>
                </a:lnTo>
                <a:lnTo>
                  <a:pt x="0" y="0"/>
                </a:lnTo>
                <a:lnTo>
                  <a:pt x="0" y="2784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925112" y="578858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0" y="0"/>
                </a:moveTo>
                <a:lnTo>
                  <a:pt x="0" y="2498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17985" y="5788657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5" y="0"/>
                </a:lnTo>
              </a:path>
            </a:pathLst>
          </a:custGeom>
          <a:ln w="4749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405285" y="5775883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8"/>
                </a:moveTo>
                <a:lnTo>
                  <a:pt x="539328" y="27848"/>
                </a:lnTo>
                <a:lnTo>
                  <a:pt x="539328" y="0"/>
                </a:lnTo>
                <a:lnTo>
                  <a:pt x="0" y="0"/>
                </a:lnTo>
                <a:lnTo>
                  <a:pt x="0" y="2784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417985" y="578628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0" y="4749"/>
                </a:moveTo>
                <a:lnTo>
                  <a:pt x="5082" y="0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423068" y="578628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9" y="0"/>
                </a:lnTo>
                <a:lnTo>
                  <a:pt x="516042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931914" y="578628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197" y="0"/>
                </a:moveTo>
                <a:lnTo>
                  <a:pt x="0" y="2301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892939" y="5802607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3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892939" y="5801697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9" y="0"/>
                </a:moveTo>
                <a:lnTo>
                  <a:pt x="458125" y="575"/>
                </a:lnTo>
                <a:lnTo>
                  <a:pt x="407231" y="1152"/>
                </a:lnTo>
                <a:lnTo>
                  <a:pt x="356336" y="1733"/>
                </a:lnTo>
                <a:lnTo>
                  <a:pt x="305440" y="2319"/>
                </a:lnTo>
                <a:lnTo>
                  <a:pt x="254542" y="2912"/>
                </a:lnTo>
                <a:lnTo>
                  <a:pt x="203641" y="3513"/>
                </a:lnTo>
                <a:lnTo>
                  <a:pt x="152737" y="4124"/>
                </a:lnTo>
                <a:lnTo>
                  <a:pt x="101830" y="4748"/>
                </a:lnTo>
                <a:lnTo>
                  <a:pt x="50917" y="5385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892939" y="580142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10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883826" y="5784778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5"/>
                </a:moveTo>
                <a:lnTo>
                  <a:pt x="536286" y="29345"/>
                </a:lnTo>
                <a:lnTo>
                  <a:pt x="536286" y="0"/>
                </a:lnTo>
                <a:lnTo>
                  <a:pt x="0" y="0"/>
                </a:lnTo>
                <a:lnTo>
                  <a:pt x="0" y="29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401959" y="579747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896526" y="5797886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76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883826" y="5784778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5"/>
                </a:moveTo>
                <a:lnTo>
                  <a:pt x="536286" y="29345"/>
                </a:lnTo>
                <a:lnTo>
                  <a:pt x="536286" y="0"/>
                </a:lnTo>
                <a:lnTo>
                  <a:pt x="0" y="0"/>
                </a:lnTo>
                <a:lnTo>
                  <a:pt x="0" y="29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896526" y="579760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2"/>
                </a:moveTo>
                <a:lnTo>
                  <a:pt x="387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887697" y="5781648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407412" y="5794348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383438" y="5806522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8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92939" y="5797601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33"/>
                </a:moveTo>
                <a:lnTo>
                  <a:pt x="7457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387704" y="5797601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2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383438" y="5801573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1" y="7237"/>
                </a:lnTo>
                <a:lnTo>
                  <a:pt x="0" y="13869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383438" y="5807735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07"/>
                </a:moveTo>
                <a:lnTo>
                  <a:pt x="50986" y="6811"/>
                </a:lnTo>
                <a:lnTo>
                  <a:pt x="101963" y="5947"/>
                </a:lnTo>
                <a:lnTo>
                  <a:pt x="152931" y="5114"/>
                </a:lnTo>
                <a:lnTo>
                  <a:pt x="203891" y="4310"/>
                </a:lnTo>
                <a:lnTo>
                  <a:pt x="254843" y="3533"/>
                </a:lnTo>
                <a:lnTo>
                  <a:pt x="305788" y="2782"/>
                </a:lnTo>
                <a:lnTo>
                  <a:pt x="356726" y="2055"/>
                </a:lnTo>
                <a:lnTo>
                  <a:pt x="407657" y="1350"/>
                </a:lnTo>
                <a:lnTo>
                  <a:pt x="458581" y="665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00397" y="5794317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887697" y="5781648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900397" y="579348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891357" y="5778332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412754" y="579103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31" y="0"/>
                </a:moveTo>
                <a:lnTo>
                  <a:pt x="0" y="331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904057" y="578988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10" y="0"/>
                </a:lnTo>
              </a:path>
            </a:pathLst>
          </a:custGeom>
          <a:ln w="7199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891357" y="5778332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904057" y="578628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99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907025" y="578628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9" y="0"/>
                </a:lnTo>
                <a:lnTo>
                  <a:pt x="516042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387704" y="5797527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2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375004" y="5784901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2" y="29371"/>
                </a:lnTo>
                <a:lnTo>
                  <a:pt x="538092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387704" y="5795375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7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376797" y="5780782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3"/>
                </a:moveTo>
                <a:lnTo>
                  <a:pt x="539959" y="27293"/>
                </a:lnTo>
                <a:lnTo>
                  <a:pt x="539959" y="0"/>
                </a:lnTo>
                <a:lnTo>
                  <a:pt x="0" y="0"/>
                </a:lnTo>
                <a:lnTo>
                  <a:pt x="0" y="27293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900397" y="579348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389497" y="579082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27" y="0"/>
                </a:lnTo>
              </a:path>
            </a:pathLst>
          </a:custGeom>
          <a:ln w="9093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376797" y="5780782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3"/>
                </a:moveTo>
                <a:lnTo>
                  <a:pt x="539959" y="27293"/>
                </a:lnTo>
                <a:lnTo>
                  <a:pt x="539959" y="0"/>
                </a:lnTo>
                <a:lnTo>
                  <a:pt x="0" y="0"/>
                </a:lnTo>
                <a:lnTo>
                  <a:pt x="0" y="27293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389497" y="5786282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93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390993" y="578628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25" y="0"/>
                </a:lnTo>
                <a:lnTo>
                  <a:pt x="516031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904057" y="578628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7" y="0"/>
                </a:moveTo>
                <a:lnTo>
                  <a:pt x="0" y="7199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630811" y="5801573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1"/>
                </a:moveTo>
                <a:lnTo>
                  <a:pt x="756893" y="28541"/>
                </a:lnTo>
                <a:lnTo>
                  <a:pt x="756893" y="0"/>
                </a:lnTo>
                <a:lnTo>
                  <a:pt x="0" y="0"/>
                </a:lnTo>
                <a:lnTo>
                  <a:pt x="0" y="28541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4631800" y="5815443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751638" y="0"/>
                </a:moveTo>
                <a:lnTo>
                  <a:pt x="701487" y="907"/>
                </a:lnTo>
                <a:lnTo>
                  <a:pt x="651346" y="1831"/>
                </a:lnTo>
                <a:lnTo>
                  <a:pt x="601214" y="2770"/>
                </a:lnTo>
                <a:lnTo>
                  <a:pt x="551090" y="3723"/>
                </a:lnTo>
                <a:lnTo>
                  <a:pt x="500973" y="4689"/>
                </a:lnTo>
                <a:lnTo>
                  <a:pt x="450863" y="5665"/>
                </a:lnTo>
                <a:lnTo>
                  <a:pt x="400758" y="6650"/>
                </a:lnTo>
                <a:lnTo>
                  <a:pt x="350657" y="7643"/>
                </a:lnTo>
                <a:lnTo>
                  <a:pt x="300560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8"/>
                </a:lnTo>
                <a:lnTo>
                  <a:pt x="100188" y="12665"/>
                </a:lnTo>
                <a:lnTo>
                  <a:pt x="50095" y="13670"/>
                </a:lnTo>
                <a:lnTo>
                  <a:pt x="0" y="1467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4630811" y="5808427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37"/>
                </a:lnTo>
                <a:lnTo>
                  <a:pt x="295" y="6112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4618111" y="5788873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383438" y="5801573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1" y="7237"/>
                </a:lnTo>
                <a:lnTo>
                  <a:pt x="0" y="13869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4629548" y="5786282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44"/>
                </a:moveTo>
                <a:lnTo>
                  <a:pt x="761445" y="22144"/>
                </a:lnTo>
                <a:lnTo>
                  <a:pt x="761445" y="0"/>
                </a:lnTo>
                <a:lnTo>
                  <a:pt x="0" y="0"/>
                </a:lnTo>
                <a:lnTo>
                  <a:pt x="0" y="22144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4618111" y="5788873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4629548" y="578628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2" y="22144"/>
                </a:moveTo>
                <a:lnTo>
                  <a:pt x="965" y="16033"/>
                </a:lnTo>
                <a:lnTo>
                  <a:pt x="631" y="9847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4629548" y="5786282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0" y="0"/>
                </a:lnTo>
                <a:lnTo>
                  <a:pt x="710667" y="0"/>
                </a:lnTo>
                <a:lnTo>
                  <a:pt x="761445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387704" y="578628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1" y="7583"/>
                </a:lnTo>
                <a:lnTo>
                  <a:pt x="1286" y="11554"/>
                </a:lnTo>
                <a:lnTo>
                  <a:pt x="0" y="1529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4165345" y="5773582"/>
            <a:ext cx="479155" cy="77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362700" y="5773582"/>
            <a:ext cx="1066800" cy="68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375400" y="581025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4175969" y="5786282"/>
            <a:ext cx="3279146" cy="14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4159331" y="4511924"/>
            <a:ext cx="3293110" cy="583565"/>
          </a:xfrm>
          <a:custGeom>
            <a:avLst/>
            <a:gdLst/>
            <a:ahLst/>
            <a:cxnLst/>
            <a:rect l="l" t="t" r="r" b="b"/>
            <a:pathLst>
              <a:path w="3293109" h="583564">
                <a:moveTo>
                  <a:pt x="0" y="583095"/>
                </a:moveTo>
                <a:lnTo>
                  <a:pt x="3292924" y="583095"/>
                </a:lnTo>
                <a:lnTo>
                  <a:pt x="329292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130429" y="5103337"/>
            <a:ext cx="133985" cy="6350"/>
          </a:xfrm>
          <a:custGeom>
            <a:avLst/>
            <a:gdLst/>
            <a:ahLst/>
            <a:cxnLst/>
            <a:rect l="l" t="t" r="r" b="b"/>
            <a:pathLst>
              <a:path w="133984" h="6350">
                <a:moveTo>
                  <a:pt x="133402" y="0"/>
                </a:moveTo>
                <a:lnTo>
                  <a:pt x="3567" y="4933"/>
                </a:lnTo>
                <a:lnTo>
                  <a:pt x="0" y="5773"/>
                </a:lnTo>
                <a:lnTo>
                  <a:pt x="133402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133997" y="5103337"/>
            <a:ext cx="130175" cy="5080"/>
          </a:xfrm>
          <a:custGeom>
            <a:avLst/>
            <a:gdLst/>
            <a:ahLst/>
            <a:cxnLst/>
            <a:rect l="l" t="t" r="r" b="b"/>
            <a:pathLst>
              <a:path w="130175" h="5079">
                <a:moveTo>
                  <a:pt x="129834" y="0"/>
                </a:moveTo>
                <a:lnTo>
                  <a:pt x="100427" y="1156"/>
                </a:lnTo>
                <a:lnTo>
                  <a:pt x="50218" y="3073"/>
                </a:lnTo>
                <a:lnTo>
                  <a:pt x="0" y="4933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128809" y="510827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88" y="0"/>
                </a:moveTo>
                <a:lnTo>
                  <a:pt x="0" y="91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874228" y="511423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68" y="0"/>
                </a:lnTo>
              </a:path>
            </a:pathLst>
          </a:custGeom>
          <a:ln w="11929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128809" y="510827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910"/>
                </a:moveTo>
                <a:lnTo>
                  <a:pt x="5188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882759" y="5108271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7" y="0"/>
                </a:moveTo>
                <a:lnTo>
                  <a:pt x="201009" y="1810"/>
                </a:lnTo>
                <a:lnTo>
                  <a:pt x="150769" y="3574"/>
                </a:lnTo>
                <a:lnTo>
                  <a:pt x="100520" y="5294"/>
                </a:lnTo>
                <a:lnTo>
                  <a:pt x="50263" y="6973"/>
                </a:lnTo>
                <a:lnTo>
                  <a:pt x="0" y="8610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873879" y="5116882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80" y="0"/>
                </a:moveTo>
                <a:lnTo>
                  <a:pt x="0" y="3333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133997" y="510339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86" y="0"/>
                </a:lnTo>
              </a:path>
            </a:pathLst>
          </a:custGeom>
          <a:ln w="9749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144335" y="5098522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748" y="0"/>
                </a:moveTo>
                <a:lnTo>
                  <a:pt x="201966" y="918"/>
                </a:lnTo>
                <a:lnTo>
                  <a:pt x="151473" y="2488"/>
                </a:lnTo>
                <a:lnTo>
                  <a:pt x="100981" y="4019"/>
                </a:lnTo>
                <a:lnTo>
                  <a:pt x="50490" y="5514"/>
                </a:lnTo>
                <a:lnTo>
                  <a:pt x="0" y="6977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133997" y="510550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71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133997" y="5103337"/>
            <a:ext cx="130175" cy="5080"/>
          </a:xfrm>
          <a:custGeom>
            <a:avLst/>
            <a:gdLst/>
            <a:ahLst/>
            <a:cxnLst/>
            <a:rect l="l" t="t" r="r" b="b"/>
            <a:pathLst>
              <a:path w="130175" h="5079">
                <a:moveTo>
                  <a:pt x="0" y="4933"/>
                </a:moveTo>
                <a:lnTo>
                  <a:pt x="50218" y="3073"/>
                </a:lnTo>
                <a:lnTo>
                  <a:pt x="100427" y="1156"/>
                </a:lnTo>
                <a:lnTo>
                  <a:pt x="129834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882759" y="511119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5" y="0"/>
                </a:lnTo>
              </a:path>
            </a:pathLst>
          </a:custGeom>
          <a:ln w="11381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133997" y="510550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71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891897" y="5105500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7" y="0"/>
                </a:moveTo>
                <a:lnTo>
                  <a:pt x="201947" y="1424"/>
                </a:lnTo>
                <a:lnTo>
                  <a:pt x="151458" y="2817"/>
                </a:lnTo>
                <a:lnTo>
                  <a:pt x="100970" y="4181"/>
                </a:lnTo>
                <a:lnTo>
                  <a:pt x="50483" y="5518"/>
                </a:lnTo>
                <a:lnTo>
                  <a:pt x="0" y="6828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882759" y="511232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7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882759" y="5108271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0"/>
                </a:moveTo>
                <a:lnTo>
                  <a:pt x="50263" y="6973"/>
                </a:lnTo>
                <a:lnTo>
                  <a:pt x="100520" y="5294"/>
                </a:lnTo>
                <a:lnTo>
                  <a:pt x="150769" y="3574"/>
                </a:lnTo>
                <a:lnTo>
                  <a:pt x="201009" y="1810"/>
                </a:lnTo>
                <a:lnTo>
                  <a:pt x="251237" y="0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622938" y="512358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1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873879" y="5116882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33"/>
                </a:moveTo>
                <a:lnTo>
                  <a:pt x="8880" y="0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631347" y="5116882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3" y="0"/>
                </a:moveTo>
                <a:lnTo>
                  <a:pt x="201142" y="1608"/>
                </a:lnTo>
                <a:lnTo>
                  <a:pt x="150865" y="3185"/>
                </a:lnTo>
                <a:lnTo>
                  <a:pt x="100583" y="4735"/>
                </a:lnTo>
                <a:lnTo>
                  <a:pt x="50294" y="6262"/>
                </a:lnTo>
                <a:lnTo>
                  <a:pt x="0" y="7769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622938" y="512465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408" y="0"/>
                </a:moveTo>
                <a:lnTo>
                  <a:pt x="0" y="5641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622938" y="5123714"/>
            <a:ext cx="170180" cy="6985"/>
          </a:xfrm>
          <a:custGeom>
            <a:avLst/>
            <a:gdLst/>
            <a:ahLst/>
            <a:cxnLst/>
            <a:rect l="l" t="t" r="r" b="b"/>
            <a:pathLst>
              <a:path w="170179" h="6985">
                <a:moveTo>
                  <a:pt x="0" y="6578"/>
                </a:moveTo>
                <a:lnTo>
                  <a:pt x="50015" y="4665"/>
                </a:lnTo>
                <a:lnTo>
                  <a:pt x="100029" y="2736"/>
                </a:lnTo>
                <a:lnTo>
                  <a:pt x="150043" y="789"/>
                </a:lnTo>
                <a:lnTo>
                  <a:pt x="170106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372862" y="513219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4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622938" y="512465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0" y="5641"/>
                </a:moveTo>
                <a:lnTo>
                  <a:pt x="8408" y="0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379848" y="512465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85"/>
                </a:lnTo>
                <a:lnTo>
                  <a:pt x="150908" y="2958"/>
                </a:lnTo>
                <a:lnTo>
                  <a:pt x="100607" y="4422"/>
                </a:lnTo>
                <a:lnTo>
                  <a:pt x="50304" y="5881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372862" y="5131988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372862" y="5130293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73"/>
                </a:lnTo>
                <a:lnTo>
                  <a:pt x="100030" y="5692"/>
                </a:lnTo>
                <a:lnTo>
                  <a:pt x="150045" y="3805"/>
                </a:lnTo>
                <a:lnTo>
                  <a:pt x="200060" y="1908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631347" y="511849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2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6882759" y="511232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7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6639496" y="511232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5"/>
                </a:lnTo>
                <a:lnTo>
                  <a:pt x="151436" y="2569"/>
                </a:lnTo>
                <a:lnTo>
                  <a:pt x="100956" y="3823"/>
                </a:lnTo>
                <a:lnTo>
                  <a:pt x="50476" y="5061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631347" y="511861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7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631347" y="5116882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9"/>
                </a:moveTo>
                <a:lnTo>
                  <a:pt x="50294" y="6262"/>
                </a:lnTo>
                <a:lnTo>
                  <a:pt x="100583" y="4735"/>
                </a:lnTo>
                <a:lnTo>
                  <a:pt x="150865" y="3185"/>
                </a:lnTo>
                <a:lnTo>
                  <a:pt x="201142" y="1608"/>
                </a:lnTo>
                <a:lnTo>
                  <a:pt x="251413" y="0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379848" y="5125301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631347" y="511861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7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387095" y="511861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8"/>
                </a:lnTo>
                <a:lnTo>
                  <a:pt x="151436" y="2425"/>
                </a:lnTo>
                <a:lnTo>
                  <a:pt x="100956" y="3624"/>
                </a:lnTo>
                <a:lnTo>
                  <a:pt x="50476" y="4818"/>
                </a:lnTo>
                <a:lnTo>
                  <a:pt x="0" y="6013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379848" y="512462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379848" y="512465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304" y="5881"/>
                </a:lnTo>
                <a:lnTo>
                  <a:pt x="100607" y="4422"/>
                </a:lnTo>
                <a:lnTo>
                  <a:pt x="150908" y="2958"/>
                </a:lnTo>
                <a:lnTo>
                  <a:pt x="201205" y="148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144335" y="510149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699" y="0"/>
                </a:lnTo>
              </a:path>
            </a:pathLst>
          </a:custGeom>
          <a:ln w="8014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154673" y="5097485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4">
                <a:moveTo>
                  <a:pt x="244361" y="0"/>
                </a:moveTo>
                <a:lnTo>
                  <a:pt x="203120" y="914"/>
                </a:lnTo>
                <a:lnTo>
                  <a:pt x="152314" y="2023"/>
                </a:lnTo>
                <a:lnTo>
                  <a:pt x="101526" y="3116"/>
                </a:lnTo>
                <a:lnTo>
                  <a:pt x="50756" y="4194"/>
                </a:lnTo>
                <a:lnTo>
                  <a:pt x="0" y="5256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144335" y="510274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58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144335" y="5098522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77"/>
                </a:moveTo>
                <a:lnTo>
                  <a:pt x="50490" y="5514"/>
                </a:lnTo>
                <a:lnTo>
                  <a:pt x="100981" y="4019"/>
                </a:lnTo>
                <a:lnTo>
                  <a:pt x="151473" y="2488"/>
                </a:lnTo>
                <a:lnTo>
                  <a:pt x="201966" y="918"/>
                </a:lnTo>
                <a:lnTo>
                  <a:pt x="230748" y="0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891897" y="510753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7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144335" y="510274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8"/>
                </a:moveTo>
                <a:lnTo>
                  <a:pt x="10337" y="0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6901073" y="510274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856" y="1046"/>
                </a:lnTo>
                <a:lnTo>
                  <a:pt x="152124" y="2080"/>
                </a:lnTo>
                <a:lnTo>
                  <a:pt x="101404" y="3103"/>
                </a:lnTo>
                <a:lnTo>
                  <a:pt x="50696" y="4116"/>
                </a:lnTo>
                <a:lnTo>
                  <a:pt x="0" y="5121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6891897" y="510786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65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6891897" y="5105500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28"/>
                </a:moveTo>
                <a:lnTo>
                  <a:pt x="50483" y="5518"/>
                </a:lnTo>
                <a:lnTo>
                  <a:pt x="100970" y="4181"/>
                </a:lnTo>
                <a:lnTo>
                  <a:pt x="151458" y="2817"/>
                </a:lnTo>
                <a:lnTo>
                  <a:pt x="201947" y="1424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901073" y="5102353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08" y="0"/>
                </a:lnTo>
              </a:path>
            </a:pathLst>
          </a:custGeom>
          <a:ln w="11020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901073" y="5097485"/>
            <a:ext cx="498475" cy="10795"/>
          </a:xfrm>
          <a:custGeom>
            <a:avLst/>
            <a:gdLst/>
            <a:ahLst/>
            <a:cxnLst/>
            <a:rect l="l" t="t" r="r" b="b"/>
            <a:pathLst>
              <a:path w="498475" h="10795">
                <a:moveTo>
                  <a:pt x="497960" y="0"/>
                </a:moveTo>
                <a:lnTo>
                  <a:pt x="456722" y="914"/>
                </a:lnTo>
                <a:lnTo>
                  <a:pt x="405914" y="2023"/>
                </a:lnTo>
                <a:lnTo>
                  <a:pt x="355124" y="3115"/>
                </a:lnTo>
                <a:lnTo>
                  <a:pt x="304351" y="4192"/>
                </a:lnTo>
                <a:lnTo>
                  <a:pt x="253592" y="5254"/>
                </a:lnTo>
                <a:lnTo>
                  <a:pt x="202849" y="6302"/>
                </a:lnTo>
                <a:lnTo>
                  <a:pt x="152119" y="7338"/>
                </a:lnTo>
                <a:lnTo>
                  <a:pt x="101401" y="8361"/>
                </a:lnTo>
                <a:lnTo>
                  <a:pt x="50695" y="9374"/>
                </a:lnTo>
                <a:lnTo>
                  <a:pt x="0" y="10378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901073" y="510443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7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910954" y="5096843"/>
            <a:ext cx="503555" cy="7620"/>
          </a:xfrm>
          <a:custGeom>
            <a:avLst/>
            <a:gdLst/>
            <a:ahLst/>
            <a:cxnLst/>
            <a:rect l="l" t="t" r="r" b="b"/>
            <a:pathLst>
              <a:path w="503554" h="7620">
                <a:moveTo>
                  <a:pt x="0" y="7592"/>
                </a:moveTo>
                <a:lnTo>
                  <a:pt x="50919" y="6923"/>
                </a:lnTo>
                <a:lnTo>
                  <a:pt x="101843" y="6236"/>
                </a:lnTo>
                <a:lnTo>
                  <a:pt x="152772" y="5529"/>
                </a:lnTo>
                <a:lnTo>
                  <a:pt x="203708" y="4801"/>
                </a:lnTo>
                <a:lnTo>
                  <a:pt x="254650" y="4050"/>
                </a:lnTo>
                <a:lnTo>
                  <a:pt x="305599" y="3273"/>
                </a:lnTo>
                <a:lnTo>
                  <a:pt x="356555" y="2470"/>
                </a:lnTo>
                <a:lnTo>
                  <a:pt x="407520" y="1639"/>
                </a:lnTo>
                <a:lnTo>
                  <a:pt x="458493" y="778"/>
                </a:lnTo>
                <a:lnTo>
                  <a:pt x="502928" y="0"/>
                </a:lnTo>
              </a:path>
            </a:pathLst>
          </a:custGeom>
          <a:ln w="25399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639496" y="5113239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50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891897" y="510786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65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647732" y="510786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0"/>
                </a:lnTo>
                <a:lnTo>
                  <a:pt x="151986" y="1971"/>
                </a:lnTo>
                <a:lnTo>
                  <a:pt x="101318" y="2946"/>
                </a:lnTo>
                <a:lnTo>
                  <a:pt x="50656" y="3913"/>
                </a:lnTo>
                <a:lnTo>
                  <a:pt x="0" y="4874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639496" y="5112737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639496" y="511232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76" y="5061"/>
                </a:lnTo>
                <a:lnTo>
                  <a:pt x="100956" y="3823"/>
                </a:lnTo>
                <a:lnTo>
                  <a:pt x="151436" y="2569"/>
                </a:lnTo>
                <a:lnTo>
                  <a:pt x="201918" y="1295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387095" y="5118682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639496" y="5112737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394490" y="511273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61"/>
                </a:lnTo>
                <a:lnTo>
                  <a:pt x="151934" y="1918"/>
                </a:lnTo>
                <a:lnTo>
                  <a:pt x="101288" y="2870"/>
                </a:lnTo>
                <a:lnTo>
                  <a:pt x="50644" y="3818"/>
                </a:lnTo>
                <a:lnTo>
                  <a:pt x="0" y="4762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387095" y="51175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7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387095" y="511861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3"/>
                </a:moveTo>
                <a:lnTo>
                  <a:pt x="50476" y="4818"/>
                </a:lnTo>
                <a:lnTo>
                  <a:pt x="100956" y="3624"/>
                </a:lnTo>
                <a:lnTo>
                  <a:pt x="151436" y="2425"/>
                </a:lnTo>
                <a:lnTo>
                  <a:pt x="201918" y="1218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394490" y="5110968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64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394490" y="5107863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2" y="0"/>
                </a:moveTo>
                <a:lnTo>
                  <a:pt x="455899" y="990"/>
                </a:lnTo>
                <a:lnTo>
                  <a:pt x="405224" y="1972"/>
                </a:lnTo>
                <a:lnTo>
                  <a:pt x="354555" y="2947"/>
                </a:lnTo>
                <a:lnTo>
                  <a:pt x="303893" y="3915"/>
                </a:lnTo>
                <a:lnTo>
                  <a:pt x="253235" y="4878"/>
                </a:lnTo>
                <a:lnTo>
                  <a:pt x="202582" y="5836"/>
                </a:lnTo>
                <a:lnTo>
                  <a:pt x="151933" y="6790"/>
                </a:lnTo>
                <a:lnTo>
                  <a:pt x="101286" y="7741"/>
                </a:lnTo>
                <a:lnTo>
                  <a:pt x="50642" y="8689"/>
                </a:lnTo>
                <a:lnTo>
                  <a:pt x="0" y="9636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394490" y="511046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401959" y="5104436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24"/>
                </a:moveTo>
                <a:lnTo>
                  <a:pt x="50891" y="5449"/>
                </a:lnTo>
                <a:lnTo>
                  <a:pt x="101783" y="4872"/>
                </a:lnTo>
                <a:lnTo>
                  <a:pt x="152677" y="4291"/>
                </a:lnTo>
                <a:lnTo>
                  <a:pt x="203572" y="3706"/>
                </a:lnTo>
                <a:lnTo>
                  <a:pt x="254469" y="3114"/>
                </a:lnTo>
                <a:lnTo>
                  <a:pt x="305368" y="2514"/>
                </a:lnTo>
                <a:lnTo>
                  <a:pt x="356270" y="1904"/>
                </a:lnTo>
                <a:lnTo>
                  <a:pt x="407175" y="1283"/>
                </a:lnTo>
                <a:lnTo>
                  <a:pt x="458083" y="648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901073" y="510443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80" y="0"/>
                </a:moveTo>
                <a:lnTo>
                  <a:pt x="0" y="3427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122785" y="514059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08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372862" y="5131988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128350" y="5131988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55"/>
                </a:lnTo>
                <a:lnTo>
                  <a:pt x="150890" y="2913"/>
                </a:lnTo>
                <a:lnTo>
                  <a:pt x="100589" y="4378"/>
                </a:lnTo>
                <a:lnTo>
                  <a:pt x="50292" y="5851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122785" y="513932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565" y="0"/>
                </a:moveTo>
                <a:lnTo>
                  <a:pt x="0" y="9871"/>
                </a:lnTo>
              </a:path>
            </a:pathLst>
          </a:custGeom>
          <a:ln w="25399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122785" y="5139745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1"/>
                </a:moveTo>
                <a:lnTo>
                  <a:pt x="50015" y="7549"/>
                </a:lnTo>
                <a:lnTo>
                  <a:pt x="100030" y="5656"/>
                </a:lnTo>
                <a:lnTo>
                  <a:pt x="150046" y="3768"/>
                </a:lnTo>
                <a:lnTo>
                  <a:pt x="200061" y="1884"/>
                </a:lnTo>
                <a:lnTo>
                  <a:pt x="250076" y="0"/>
                </a:lnTo>
              </a:path>
            </a:pathLst>
          </a:custGeom>
          <a:ln w="25399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872697" y="5149142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34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122785" y="513932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1"/>
                </a:moveTo>
                <a:lnTo>
                  <a:pt x="5565" y="0"/>
                </a:lnTo>
              </a:path>
            </a:pathLst>
          </a:custGeom>
          <a:ln w="25399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876914" y="513932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5" y="0"/>
                </a:moveTo>
                <a:lnTo>
                  <a:pt x="201140" y="1507"/>
                </a:lnTo>
                <a:lnTo>
                  <a:pt x="150848" y="3033"/>
                </a:lnTo>
                <a:lnTo>
                  <a:pt x="100560" y="4583"/>
                </a:lnTo>
                <a:lnTo>
                  <a:pt x="50277" y="6160"/>
                </a:lnTo>
                <a:lnTo>
                  <a:pt x="0" y="7768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872697" y="514709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7" y="0"/>
                </a:moveTo>
                <a:lnTo>
                  <a:pt x="0" y="11865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872697" y="5149197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60">
                <a:moveTo>
                  <a:pt x="0" y="9762"/>
                </a:moveTo>
                <a:lnTo>
                  <a:pt x="50015" y="7770"/>
                </a:lnTo>
                <a:lnTo>
                  <a:pt x="100031" y="5802"/>
                </a:lnTo>
                <a:lnTo>
                  <a:pt x="150048" y="3853"/>
                </a:lnTo>
                <a:lnTo>
                  <a:pt x="200067" y="1920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128350" y="513197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379848" y="512462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0"/>
                </a:moveTo>
                <a:lnTo>
                  <a:pt x="7246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134681" y="512462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194"/>
                </a:lnTo>
                <a:lnTo>
                  <a:pt x="151448" y="2388"/>
                </a:lnTo>
                <a:lnTo>
                  <a:pt x="100965" y="3587"/>
                </a:lnTo>
                <a:lnTo>
                  <a:pt x="50483" y="4794"/>
                </a:lnTo>
                <a:lnTo>
                  <a:pt x="0" y="6012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128350" y="51306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0" y="0"/>
                </a:moveTo>
                <a:lnTo>
                  <a:pt x="0" y="8685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128350" y="5131988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51"/>
                </a:lnTo>
                <a:lnTo>
                  <a:pt x="100589" y="4378"/>
                </a:lnTo>
                <a:lnTo>
                  <a:pt x="150890" y="2913"/>
                </a:lnTo>
                <a:lnTo>
                  <a:pt x="201193" y="145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876914" y="5138866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6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128350" y="51306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85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882269" y="513063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223"/>
                </a:lnTo>
                <a:lnTo>
                  <a:pt x="151447" y="2461"/>
                </a:lnTo>
                <a:lnTo>
                  <a:pt x="100964" y="3716"/>
                </a:lnTo>
                <a:lnTo>
                  <a:pt x="50482" y="4990"/>
                </a:lnTo>
                <a:lnTo>
                  <a:pt x="0" y="6285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876914" y="513692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68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876914" y="513932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68"/>
                </a:moveTo>
                <a:lnTo>
                  <a:pt x="50277" y="6160"/>
                </a:lnTo>
                <a:lnTo>
                  <a:pt x="100560" y="4583"/>
                </a:lnTo>
                <a:lnTo>
                  <a:pt x="150848" y="3033"/>
                </a:lnTo>
                <a:lnTo>
                  <a:pt x="201140" y="1507"/>
                </a:lnTo>
                <a:lnTo>
                  <a:pt x="251435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622595" y="5158198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8" y="0"/>
                </a:lnTo>
              </a:path>
            </a:pathLst>
          </a:custGeom>
          <a:ln w="2220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872697" y="514709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5"/>
                </a:moveTo>
                <a:lnTo>
                  <a:pt x="4217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625650" y="514709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251264" y="0"/>
                </a:moveTo>
                <a:lnTo>
                  <a:pt x="200998" y="1638"/>
                </a:lnTo>
                <a:lnTo>
                  <a:pt x="150737" y="3316"/>
                </a:lnTo>
                <a:lnTo>
                  <a:pt x="100482" y="5036"/>
                </a:lnTo>
                <a:lnTo>
                  <a:pt x="50236" y="6801"/>
                </a:lnTo>
                <a:lnTo>
                  <a:pt x="0" y="8611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622595" y="515570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5" y="4193"/>
                </a:lnTo>
                <a:lnTo>
                  <a:pt x="741" y="8660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622595" y="5158959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42"/>
                </a:moveTo>
                <a:lnTo>
                  <a:pt x="50021" y="8213"/>
                </a:lnTo>
                <a:lnTo>
                  <a:pt x="100041" y="6115"/>
                </a:lnTo>
                <a:lnTo>
                  <a:pt x="150060" y="4048"/>
                </a:lnTo>
                <a:lnTo>
                  <a:pt x="200080" y="201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372494" y="5168133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622595" y="515570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60"/>
                </a:lnTo>
                <a:lnTo>
                  <a:pt x="1805" y="4193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374634" y="515570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251015" y="0"/>
                </a:moveTo>
                <a:lnTo>
                  <a:pt x="200789" y="1864"/>
                </a:lnTo>
                <a:lnTo>
                  <a:pt x="150574" y="3782"/>
                </a:lnTo>
                <a:lnTo>
                  <a:pt x="100369" y="5757"/>
                </a:lnTo>
                <a:lnTo>
                  <a:pt x="50178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372494" y="516560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9" y="0"/>
                </a:moveTo>
                <a:lnTo>
                  <a:pt x="1323" y="4837"/>
                </a:lnTo>
                <a:lnTo>
                  <a:pt x="605" y="9798"/>
                </a:lnTo>
                <a:lnTo>
                  <a:pt x="0" y="14958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372494" y="5169302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625650" y="514631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8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876914" y="513692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68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629805" y="513692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63" y="0"/>
                </a:moveTo>
                <a:lnTo>
                  <a:pt x="201973" y="1311"/>
                </a:lnTo>
                <a:lnTo>
                  <a:pt x="151482" y="2648"/>
                </a:lnTo>
                <a:lnTo>
                  <a:pt x="100990" y="4014"/>
                </a:lnTo>
                <a:lnTo>
                  <a:pt x="50496" y="5411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625650" y="514376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155" y="0"/>
                </a:moveTo>
                <a:lnTo>
                  <a:pt x="0" y="11939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625650" y="514709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0" y="8611"/>
                </a:moveTo>
                <a:lnTo>
                  <a:pt x="50236" y="6801"/>
                </a:lnTo>
                <a:lnTo>
                  <a:pt x="100482" y="5036"/>
                </a:lnTo>
                <a:lnTo>
                  <a:pt x="150737" y="3316"/>
                </a:lnTo>
                <a:lnTo>
                  <a:pt x="200998" y="1638"/>
                </a:lnTo>
                <a:lnTo>
                  <a:pt x="251264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374634" y="51546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625650" y="514376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39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377305" y="514376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58"/>
                </a:lnTo>
                <a:lnTo>
                  <a:pt x="151503" y="2953"/>
                </a:lnTo>
                <a:lnTo>
                  <a:pt x="101004" y="4486"/>
                </a:lnTo>
                <a:lnTo>
                  <a:pt x="50503" y="6058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374634" y="515143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6"/>
                </a:lnTo>
                <a:lnTo>
                  <a:pt x="81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374634" y="515570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0" y="9897"/>
                </a:moveTo>
                <a:lnTo>
                  <a:pt x="50178" y="7793"/>
                </a:lnTo>
                <a:lnTo>
                  <a:pt x="100369" y="5757"/>
                </a:lnTo>
                <a:lnTo>
                  <a:pt x="150574" y="3782"/>
                </a:lnTo>
                <a:lnTo>
                  <a:pt x="200789" y="1864"/>
                </a:lnTo>
                <a:lnTo>
                  <a:pt x="251015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134681" y="512407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13139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387095" y="51175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7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141248" y="511750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6" y="950"/>
                </a:lnTo>
                <a:lnTo>
                  <a:pt x="151952" y="1902"/>
                </a:lnTo>
                <a:lnTo>
                  <a:pt x="101306" y="2856"/>
                </a:lnTo>
                <a:lnTo>
                  <a:pt x="50656" y="3813"/>
                </a:lnTo>
                <a:lnTo>
                  <a:pt x="0" y="4776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134681" y="51222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567" y="0"/>
                </a:moveTo>
                <a:lnTo>
                  <a:pt x="0" y="836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134681" y="512462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83" y="4794"/>
                </a:lnTo>
                <a:lnTo>
                  <a:pt x="100965" y="3587"/>
                </a:lnTo>
                <a:lnTo>
                  <a:pt x="151448" y="2388"/>
                </a:lnTo>
                <a:lnTo>
                  <a:pt x="201931" y="1194"/>
                </a:lnTo>
                <a:lnTo>
                  <a:pt x="252413" y="0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882269" y="512960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134681" y="51222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0" y="8362"/>
                </a:moveTo>
                <a:lnTo>
                  <a:pt x="6567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887882" y="5122276"/>
            <a:ext cx="254000" cy="5080"/>
          </a:xfrm>
          <a:custGeom>
            <a:avLst/>
            <a:gdLst/>
            <a:ahLst/>
            <a:cxnLst/>
            <a:rect l="l" t="t" r="r" b="b"/>
            <a:pathLst>
              <a:path w="254000" h="5079">
                <a:moveTo>
                  <a:pt x="253366" y="0"/>
                </a:moveTo>
                <a:lnTo>
                  <a:pt x="202709" y="960"/>
                </a:lnTo>
                <a:lnTo>
                  <a:pt x="152045" y="1927"/>
                </a:lnTo>
                <a:lnTo>
                  <a:pt x="101373" y="2901"/>
                </a:lnTo>
                <a:lnTo>
                  <a:pt x="50692" y="3883"/>
                </a:lnTo>
                <a:lnTo>
                  <a:pt x="0" y="487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82269" y="512715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613" y="0"/>
                </a:moveTo>
                <a:lnTo>
                  <a:pt x="0" y="977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882269" y="513063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82" y="4990"/>
                </a:lnTo>
                <a:lnTo>
                  <a:pt x="100965" y="3716"/>
                </a:lnTo>
                <a:lnTo>
                  <a:pt x="151447" y="2461"/>
                </a:lnTo>
                <a:lnTo>
                  <a:pt x="201930" y="1223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141248" y="5116369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16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394490" y="511046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147480" y="511046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8"/>
                </a:lnTo>
                <a:lnTo>
                  <a:pt x="152692" y="1156"/>
                </a:lnTo>
                <a:lnTo>
                  <a:pt x="101795" y="1737"/>
                </a:lnTo>
                <a:lnTo>
                  <a:pt x="50898" y="2323"/>
                </a:lnTo>
                <a:lnTo>
                  <a:pt x="0" y="2919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141248" y="5113380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6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141248" y="511750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76"/>
                </a:moveTo>
                <a:lnTo>
                  <a:pt x="50656" y="3813"/>
                </a:lnTo>
                <a:lnTo>
                  <a:pt x="101306" y="2856"/>
                </a:lnTo>
                <a:lnTo>
                  <a:pt x="151952" y="1902"/>
                </a:lnTo>
                <a:lnTo>
                  <a:pt x="202596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887882" y="512026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70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1248" y="5113380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6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892941" y="511338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39" y="0"/>
                </a:moveTo>
                <a:lnTo>
                  <a:pt x="203640" y="598"/>
                </a:lnTo>
                <a:lnTo>
                  <a:pt x="152736" y="1208"/>
                </a:lnTo>
                <a:lnTo>
                  <a:pt x="101829" y="1829"/>
                </a:lnTo>
                <a:lnTo>
                  <a:pt x="50917" y="2465"/>
                </a:lnTo>
                <a:lnTo>
                  <a:pt x="0" y="3117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887882" y="511649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8" y="0"/>
                </a:moveTo>
                <a:lnTo>
                  <a:pt x="0" y="10652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887882" y="5122276"/>
            <a:ext cx="254000" cy="5080"/>
          </a:xfrm>
          <a:custGeom>
            <a:avLst/>
            <a:gdLst/>
            <a:ahLst/>
            <a:cxnLst/>
            <a:rect l="l" t="t" r="r" b="b"/>
            <a:pathLst>
              <a:path w="254000" h="5079">
                <a:moveTo>
                  <a:pt x="0" y="4874"/>
                </a:moveTo>
                <a:lnTo>
                  <a:pt x="50692" y="3883"/>
                </a:lnTo>
                <a:lnTo>
                  <a:pt x="101373" y="2901"/>
                </a:lnTo>
                <a:lnTo>
                  <a:pt x="152045" y="1927"/>
                </a:lnTo>
                <a:lnTo>
                  <a:pt x="202709" y="960"/>
                </a:lnTo>
                <a:lnTo>
                  <a:pt x="253366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629805" y="5135459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15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882269" y="512715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73"/>
                </a:moveTo>
                <a:lnTo>
                  <a:pt x="5613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634282" y="512715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903" y="1005"/>
                </a:lnTo>
                <a:lnTo>
                  <a:pt x="152195" y="2018"/>
                </a:lnTo>
                <a:lnTo>
                  <a:pt x="101475" y="3041"/>
                </a:lnTo>
                <a:lnTo>
                  <a:pt x="50743" y="4075"/>
                </a:lnTo>
                <a:lnTo>
                  <a:pt x="0" y="5121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629805" y="513227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629805" y="513692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96" y="5411"/>
                </a:lnTo>
                <a:lnTo>
                  <a:pt x="100990" y="4014"/>
                </a:lnTo>
                <a:lnTo>
                  <a:pt x="151482" y="2648"/>
                </a:lnTo>
                <a:lnTo>
                  <a:pt x="201973" y="1311"/>
                </a:lnTo>
                <a:lnTo>
                  <a:pt x="252463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377305" y="514185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629805" y="513227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380297" y="513227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984" y="0"/>
                </a:moveTo>
                <a:lnTo>
                  <a:pt x="203219" y="1061"/>
                </a:lnTo>
                <a:lnTo>
                  <a:pt x="152439" y="2139"/>
                </a:lnTo>
                <a:lnTo>
                  <a:pt x="101643" y="3233"/>
                </a:lnTo>
                <a:lnTo>
                  <a:pt x="50830" y="4347"/>
                </a:lnTo>
                <a:lnTo>
                  <a:pt x="0" y="548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377305" y="513775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6"/>
                </a:lnTo>
                <a:lnTo>
                  <a:pt x="952" y="9056"/>
                </a:lnTo>
                <a:lnTo>
                  <a:pt x="0" y="13684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377305" y="514376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70"/>
                </a:moveTo>
                <a:lnTo>
                  <a:pt x="50503" y="6058"/>
                </a:lnTo>
                <a:lnTo>
                  <a:pt x="101004" y="4486"/>
                </a:lnTo>
                <a:lnTo>
                  <a:pt x="151503" y="2953"/>
                </a:lnTo>
                <a:lnTo>
                  <a:pt x="202002" y="1458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634282" y="512438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74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887882" y="511649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2"/>
                </a:moveTo>
                <a:lnTo>
                  <a:pt x="5058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638276" y="5116498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4" y="0"/>
                </a:moveTo>
                <a:lnTo>
                  <a:pt x="203741" y="668"/>
                </a:lnTo>
                <a:lnTo>
                  <a:pt x="152815" y="1354"/>
                </a:lnTo>
                <a:lnTo>
                  <a:pt x="101883" y="2059"/>
                </a:lnTo>
                <a:lnTo>
                  <a:pt x="50945" y="2786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634282" y="51200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6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634282" y="512715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121"/>
                </a:moveTo>
                <a:lnTo>
                  <a:pt x="50743" y="4075"/>
                </a:lnTo>
                <a:lnTo>
                  <a:pt x="101475" y="3041"/>
                </a:lnTo>
                <a:lnTo>
                  <a:pt x="152195" y="2018"/>
                </a:lnTo>
                <a:lnTo>
                  <a:pt x="202903" y="1005"/>
                </a:lnTo>
                <a:lnTo>
                  <a:pt x="253599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380297" y="5128895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8" y="0"/>
                </a:lnTo>
              </a:path>
            </a:pathLst>
          </a:custGeom>
          <a:ln w="17716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634282" y="51200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6"/>
                </a:moveTo>
                <a:lnTo>
                  <a:pt x="3994" y="0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383440" y="5120036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3" y="777"/>
                </a:lnTo>
                <a:lnTo>
                  <a:pt x="152923" y="1580"/>
                </a:lnTo>
                <a:lnTo>
                  <a:pt x="101957" y="2411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380297" y="5124206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8"/>
                </a:lnTo>
                <a:lnTo>
                  <a:pt x="1038" y="9019"/>
                </a:lnTo>
                <a:lnTo>
                  <a:pt x="0" y="13547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380297" y="513227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480"/>
                </a:moveTo>
                <a:lnTo>
                  <a:pt x="50830" y="4347"/>
                </a:lnTo>
                <a:lnTo>
                  <a:pt x="101643" y="3233"/>
                </a:lnTo>
                <a:lnTo>
                  <a:pt x="152439" y="2139"/>
                </a:lnTo>
                <a:lnTo>
                  <a:pt x="203219" y="1061"/>
                </a:lnTo>
                <a:lnTo>
                  <a:pt x="253984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633593" y="5190513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4982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634619" y="5180561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5" y="0"/>
                </a:moveTo>
                <a:lnTo>
                  <a:pt x="688686" y="2325"/>
                </a:lnTo>
                <a:lnTo>
                  <a:pt x="639493" y="4651"/>
                </a:lnTo>
                <a:lnTo>
                  <a:pt x="590297" y="6976"/>
                </a:lnTo>
                <a:lnTo>
                  <a:pt x="541100" y="9301"/>
                </a:lnTo>
                <a:lnTo>
                  <a:pt x="491900" y="11625"/>
                </a:lnTo>
                <a:lnTo>
                  <a:pt x="442700" y="13949"/>
                </a:lnTo>
                <a:lnTo>
                  <a:pt x="393500" y="16274"/>
                </a:lnTo>
                <a:lnTo>
                  <a:pt x="344301" y="18598"/>
                </a:lnTo>
                <a:lnTo>
                  <a:pt x="295104" y="20921"/>
                </a:lnTo>
                <a:lnTo>
                  <a:pt x="245909" y="23245"/>
                </a:lnTo>
                <a:lnTo>
                  <a:pt x="196717" y="25569"/>
                </a:lnTo>
                <a:lnTo>
                  <a:pt x="147530" y="27892"/>
                </a:lnTo>
                <a:lnTo>
                  <a:pt x="98347" y="30216"/>
                </a:lnTo>
                <a:lnTo>
                  <a:pt x="49170" y="32539"/>
                </a:lnTo>
                <a:lnTo>
                  <a:pt x="0" y="3486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633593" y="5195815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1026" y="19608"/>
                </a:moveTo>
                <a:lnTo>
                  <a:pt x="568" y="12915"/>
                </a:lnTo>
                <a:lnTo>
                  <a:pt x="247" y="6408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633593" y="516560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12"/>
                </a:moveTo>
                <a:lnTo>
                  <a:pt x="49328" y="28114"/>
                </a:lnTo>
                <a:lnTo>
                  <a:pt x="98685" y="26051"/>
                </a:lnTo>
                <a:lnTo>
                  <a:pt x="148066" y="24016"/>
                </a:lnTo>
                <a:lnTo>
                  <a:pt x="197468" y="22005"/>
                </a:lnTo>
                <a:lnTo>
                  <a:pt x="246886" y="20012"/>
                </a:lnTo>
                <a:lnTo>
                  <a:pt x="296315" y="18032"/>
                </a:lnTo>
                <a:lnTo>
                  <a:pt x="345753" y="16062"/>
                </a:lnTo>
                <a:lnTo>
                  <a:pt x="395194" y="14094"/>
                </a:lnTo>
                <a:lnTo>
                  <a:pt x="444635" y="12126"/>
                </a:lnTo>
                <a:lnTo>
                  <a:pt x="494072" y="10150"/>
                </a:lnTo>
                <a:lnTo>
                  <a:pt x="543499" y="8163"/>
                </a:lnTo>
                <a:lnTo>
                  <a:pt x="592914" y="6160"/>
                </a:lnTo>
                <a:lnTo>
                  <a:pt x="642312" y="4135"/>
                </a:lnTo>
                <a:lnTo>
                  <a:pt x="691689" y="2083"/>
                </a:lnTo>
                <a:lnTo>
                  <a:pt x="741041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2494" y="516560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9" y="0"/>
                </a:moveTo>
                <a:lnTo>
                  <a:pt x="1323" y="4837"/>
                </a:lnTo>
                <a:lnTo>
                  <a:pt x="605" y="9798"/>
                </a:lnTo>
                <a:lnTo>
                  <a:pt x="0" y="14958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633000" y="5173626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5" y="0"/>
                </a:lnTo>
              </a:path>
            </a:pathLst>
          </a:custGeom>
          <a:ln w="4437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633593" y="516560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3"/>
                </a:lnTo>
                <a:lnTo>
                  <a:pt x="642312" y="4135"/>
                </a:lnTo>
                <a:lnTo>
                  <a:pt x="592914" y="6160"/>
                </a:lnTo>
                <a:lnTo>
                  <a:pt x="543499" y="8163"/>
                </a:lnTo>
                <a:lnTo>
                  <a:pt x="494072" y="10150"/>
                </a:lnTo>
                <a:lnTo>
                  <a:pt x="444635" y="12126"/>
                </a:lnTo>
                <a:lnTo>
                  <a:pt x="395194" y="14094"/>
                </a:lnTo>
                <a:lnTo>
                  <a:pt x="345753" y="16062"/>
                </a:lnTo>
                <a:lnTo>
                  <a:pt x="296315" y="18032"/>
                </a:lnTo>
                <a:lnTo>
                  <a:pt x="246886" y="20012"/>
                </a:lnTo>
                <a:lnTo>
                  <a:pt x="197468" y="22005"/>
                </a:lnTo>
                <a:lnTo>
                  <a:pt x="148066" y="24016"/>
                </a:lnTo>
                <a:lnTo>
                  <a:pt x="98685" y="26051"/>
                </a:lnTo>
                <a:lnTo>
                  <a:pt x="49328" y="28114"/>
                </a:lnTo>
                <a:lnTo>
                  <a:pt x="0" y="30212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633000" y="5176848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66"/>
                </a:moveTo>
                <a:lnTo>
                  <a:pt x="345" y="12570"/>
                </a:lnTo>
                <a:lnTo>
                  <a:pt x="160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633000" y="5151437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0" y="25411"/>
                </a:moveTo>
                <a:lnTo>
                  <a:pt x="49627" y="23739"/>
                </a:lnTo>
                <a:lnTo>
                  <a:pt x="99246" y="22051"/>
                </a:lnTo>
                <a:lnTo>
                  <a:pt x="148858" y="20349"/>
                </a:lnTo>
                <a:lnTo>
                  <a:pt x="198466" y="18637"/>
                </a:lnTo>
                <a:lnTo>
                  <a:pt x="248070" y="16918"/>
                </a:lnTo>
                <a:lnTo>
                  <a:pt x="297673" y="15194"/>
                </a:lnTo>
                <a:lnTo>
                  <a:pt x="347276" y="13470"/>
                </a:lnTo>
                <a:lnTo>
                  <a:pt x="396880" y="11747"/>
                </a:lnTo>
                <a:lnTo>
                  <a:pt x="446489" y="10030"/>
                </a:lnTo>
                <a:lnTo>
                  <a:pt x="496102" y="8320"/>
                </a:lnTo>
                <a:lnTo>
                  <a:pt x="545722" y="6621"/>
                </a:lnTo>
                <a:lnTo>
                  <a:pt x="595351" y="4937"/>
                </a:lnTo>
                <a:lnTo>
                  <a:pt x="644990" y="3270"/>
                </a:lnTo>
                <a:lnTo>
                  <a:pt x="694640" y="1623"/>
                </a:lnTo>
                <a:lnTo>
                  <a:pt x="744305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374634" y="515143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6"/>
                </a:lnTo>
                <a:lnTo>
                  <a:pt x="81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632518" y="5157301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633000" y="5151437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744305" y="0"/>
                </a:moveTo>
                <a:lnTo>
                  <a:pt x="694640" y="1623"/>
                </a:lnTo>
                <a:lnTo>
                  <a:pt x="644990" y="3270"/>
                </a:lnTo>
                <a:lnTo>
                  <a:pt x="595351" y="4937"/>
                </a:lnTo>
                <a:lnTo>
                  <a:pt x="545722" y="6621"/>
                </a:lnTo>
                <a:lnTo>
                  <a:pt x="496102" y="8320"/>
                </a:lnTo>
                <a:lnTo>
                  <a:pt x="446489" y="10030"/>
                </a:lnTo>
                <a:lnTo>
                  <a:pt x="396880" y="11747"/>
                </a:lnTo>
                <a:lnTo>
                  <a:pt x="347276" y="13470"/>
                </a:lnTo>
                <a:lnTo>
                  <a:pt x="297673" y="15194"/>
                </a:lnTo>
                <a:lnTo>
                  <a:pt x="248070" y="16918"/>
                </a:lnTo>
                <a:lnTo>
                  <a:pt x="198466" y="18637"/>
                </a:lnTo>
                <a:lnTo>
                  <a:pt x="148858" y="20349"/>
                </a:lnTo>
                <a:lnTo>
                  <a:pt x="99246" y="22051"/>
                </a:lnTo>
                <a:lnTo>
                  <a:pt x="49627" y="23739"/>
                </a:lnTo>
                <a:lnTo>
                  <a:pt x="0" y="25411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632518" y="5158018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30"/>
                </a:moveTo>
                <a:lnTo>
                  <a:pt x="334" y="12557"/>
                </a:lnTo>
                <a:lnTo>
                  <a:pt x="185" y="6309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632518" y="5137753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65"/>
                </a:moveTo>
                <a:lnTo>
                  <a:pt x="49928" y="19027"/>
                </a:lnTo>
                <a:lnTo>
                  <a:pt x="99817" y="17729"/>
                </a:lnTo>
                <a:lnTo>
                  <a:pt x="149673" y="16382"/>
                </a:lnTo>
                <a:lnTo>
                  <a:pt x="199502" y="14995"/>
                </a:lnTo>
                <a:lnTo>
                  <a:pt x="249312" y="13579"/>
                </a:lnTo>
                <a:lnTo>
                  <a:pt x="299108" y="12143"/>
                </a:lnTo>
                <a:lnTo>
                  <a:pt x="348898" y="10698"/>
                </a:lnTo>
                <a:lnTo>
                  <a:pt x="398688" y="9253"/>
                </a:lnTo>
                <a:lnTo>
                  <a:pt x="448484" y="7819"/>
                </a:lnTo>
                <a:lnTo>
                  <a:pt x="498294" y="6406"/>
                </a:lnTo>
                <a:lnTo>
                  <a:pt x="548125" y="5023"/>
                </a:lnTo>
                <a:lnTo>
                  <a:pt x="597981" y="3681"/>
                </a:lnTo>
                <a:lnTo>
                  <a:pt x="647872" y="2390"/>
                </a:lnTo>
                <a:lnTo>
                  <a:pt x="697802" y="1159"/>
                </a:lnTo>
                <a:lnTo>
                  <a:pt x="747779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377305" y="513775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6"/>
                </a:lnTo>
                <a:lnTo>
                  <a:pt x="952" y="9056"/>
                </a:lnTo>
                <a:lnTo>
                  <a:pt x="0" y="13684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631800" y="5141112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9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632518" y="5137753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9" y="0"/>
                </a:moveTo>
                <a:lnTo>
                  <a:pt x="697802" y="1159"/>
                </a:lnTo>
                <a:lnTo>
                  <a:pt x="647872" y="2390"/>
                </a:lnTo>
                <a:lnTo>
                  <a:pt x="597981" y="3681"/>
                </a:lnTo>
                <a:lnTo>
                  <a:pt x="548125" y="5023"/>
                </a:lnTo>
                <a:lnTo>
                  <a:pt x="498294" y="6406"/>
                </a:lnTo>
                <a:lnTo>
                  <a:pt x="448484" y="7819"/>
                </a:lnTo>
                <a:lnTo>
                  <a:pt x="398688" y="9253"/>
                </a:lnTo>
                <a:lnTo>
                  <a:pt x="348898" y="10698"/>
                </a:lnTo>
                <a:lnTo>
                  <a:pt x="299108" y="12143"/>
                </a:lnTo>
                <a:lnTo>
                  <a:pt x="249312" y="13579"/>
                </a:lnTo>
                <a:lnTo>
                  <a:pt x="199502" y="14995"/>
                </a:lnTo>
                <a:lnTo>
                  <a:pt x="149673" y="16382"/>
                </a:lnTo>
                <a:lnTo>
                  <a:pt x="99817" y="17729"/>
                </a:lnTo>
                <a:lnTo>
                  <a:pt x="49928" y="19027"/>
                </a:lnTo>
                <a:lnTo>
                  <a:pt x="0" y="20265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631800" y="5138892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7" y="19126"/>
                </a:moveTo>
                <a:lnTo>
                  <a:pt x="544" y="12829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631800" y="5124206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0" y="14686"/>
                </a:moveTo>
                <a:lnTo>
                  <a:pt x="50095" y="13682"/>
                </a:lnTo>
                <a:lnTo>
                  <a:pt x="100189" y="12675"/>
                </a:lnTo>
                <a:lnTo>
                  <a:pt x="150281" y="11666"/>
                </a:lnTo>
                <a:lnTo>
                  <a:pt x="200373" y="10658"/>
                </a:lnTo>
                <a:lnTo>
                  <a:pt x="250466" y="9652"/>
                </a:lnTo>
                <a:lnTo>
                  <a:pt x="300561" y="8648"/>
                </a:lnTo>
                <a:lnTo>
                  <a:pt x="350658" y="7649"/>
                </a:lnTo>
                <a:lnTo>
                  <a:pt x="400759" y="6657"/>
                </a:lnTo>
                <a:lnTo>
                  <a:pt x="450864" y="5671"/>
                </a:lnTo>
                <a:lnTo>
                  <a:pt x="500974" y="4695"/>
                </a:lnTo>
                <a:lnTo>
                  <a:pt x="551091" y="3729"/>
                </a:lnTo>
                <a:lnTo>
                  <a:pt x="601215" y="2775"/>
                </a:lnTo>
                <a:lnTo>
                  <a:pt x="651347" y="1835"/>
                </a:lnTo>
                <a:lnTo>
                  <a:pt x="701488" y="909"/>
                </a:lnTo>
                <a:lnTo>
                  <a:pt x="751639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380297" y="5124206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8"/>
                </a:lnTo>
                <a:lnTo>
                  <a:pt x="1038" y="9019"/>
                </a:lnTo>
                <a:lnTo>
                  <a:pt x="0" y="13547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171398" y="5126192"/>
            <a:ext cx="475921" cy="122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7165605" y="5098634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81" y="0"/>
                </a:lnTo>
              </a:path>
            </a:pathLst>
          </a:custGeom>
          <a:ln w="452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7173693" y="5096371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093" y="0"/>
                </a:moveTo>
                <a:lnTo>
                  <a:pt x="204334" y="682"/>
                </a:lnTo>
                <a:lnTo>
                  <a:pt x="153251" y="1390"/>
                </a:lnTo>
                <a:lnTo>
                  <a:pt x="102167" y="2062"/>
                </a:lnTo>
                <a:lnTo>
                  <a:pt x="51083" y="2699"/>
                </a:lnTo>
                <a:lnTo>
                  <a:pt x="0" y="3302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7165605" y="509967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24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7165605" y="5096842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5"/>
                </a:moveTo>
                <a:lnTo>
                  <a:pt x="50947" y="3277"/>
                </a:lnTo>
                <a:lnTo>
                  <a:pt x="101903" y="2472"/>
                </a:lnTo>
                <a:lnTo>
                  <a:pt x="152868" y="1638"/>
                </a:lnTo>
                <a:lnTo>
                  <a:pt x="203841" y="776"/>
                </a:lnTo>
                <a:lnTo>
                  <a:pt x="248285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910954" y="510205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62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165605" y="509967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24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918273" y="5099673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11"/>
                </a:moveTo>
                <a:lnTo>
                  <a:pt x="268118" y="1311"/>
                </a:lnTo>
              </a:path>
            </a:pathLst>
          </a:custGeom>
          <a:ln w="28022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910954" y="510229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0" y="0"/>
                </a:moveTo>
                <a:lnTo>
                  <a:pt x="0" y="213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910954" y="5100897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8"/>
                </a:moveTo>
                <a:lnTo>
                  <a:pt x="50922" y="2868"/>
                </a:lnTo>
                <a:lnTo>
                  <a:pt x="101847" y="2180"/>
                </a:lnTo>
                <a:lnTo>
                  <a:pt x="152777" y="1473"/>
                </a:lnTo>
                <a:lnTo>
                  <a:pt x="203711" y="747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918273" y="5099101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220" y="0"/>
                </a:lnTo>
              </a:path>
            </a:pathLst>
          </a:custGeom>
          <a:ln w="6388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918273" y="5096371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3" y="0"/>
                </a:moveTo>
                <a:lnTo>
                  <a:pt x="459756" y="684"/>
                </a:lnTo>
                <a:lnTo>
                  <a:pt x="408674" y="1393"/>
                </a:lnTo>
                <a:lnTo>
                  <a:pt x="357591" y="2066"/>
                </a:lnTo>
                <a:lnTo>
                  <a:pt x="306507" y="2704"/>
                </a:lnTo>
                <a:lnTo>
                  <a:pt x="255423" y="3310"/>
                </a:lnTo>
                <a:lnTo>
                  <a:pt x="204338" y="3885"/>
                </a:lnTo>
                <a:lnTo>
                  <a:pt x="153253" y="4432"/>
                </a:lnTo>
                <a:lnTo>
                  <a:pt x="102168" y="4953"/>
                </a:lnTo>
                <a:lnTo>
                  <a:pt x="51084" y="5450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918273" y="509984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49"/>
                </a:moveTo>
                <a:lnTo>
                  <a:pt x="6838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925112" y="5095907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69"/>
                </a:moveTo>
                <a:lnTo>
                  <a:pt x="523081" y="1969"/>
                </a:lnTo>
              </a:path>
            </a:pathLst>
          </a:custGeom>
          <a:ln w="29338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656425" y="510492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910954" y="510229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39"/>
                </a:moveTo>
                <a:lnTo>
                  <a:pt x="732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662844" y="5102296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39">
                <a:moveTo>
                  <a:pt x="-12700" y="1051"/>
                </a:moveTo>
                <a:lnTo>
                  <a:pt x="268130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656425" y="510439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8" y="0"/>
                </a:moveTo>
                <a:lnTo>
                  <a:pt x="0" y="315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656425" y="5104436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17"/>
                </a:moveTo>
                <a:lnTo>
                  <a:pt x="50899" y="2518"/>
                </a:lnTo>
                <a:lnTo>
                  <a:pt x="101802" y="1906"/>
                </a:lnTo>
                <a:lnTo>
                  <a:pt x="152708" y="1282"/>
                </a:lnTo>
                <a:lnTo>
                  <a:pt x="203616" y="647"/>
                </a:lnTo>
                <a:lnTo>
                  <a:pt x="254528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401959" y="510743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4" y="0"/>
                </a:lnTo>
              </a:path>
            </a:pathLst>
          </a:custGeom>
          <a:ln w="6061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656425" y="510439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54"/>
                </a:moveTo>
                <a:lnTo>
                  <a:pt x="6418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407412" y="5104399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700" y="922"/>
                </a:moveTo>
                <a:lnTo>
                  <a:pt x="268131" y="922"/>
                </a:lnTo>
              </a:path>
            </a:pathLst>
          </a:custGeom>
          <a:ln w="27244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401959" y="510624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7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401959" y="5107553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7"/>
                </a:moveTo>
                <a:lnTo>
                  <a:pt x="50891" y="2333"/>
                </a:lnTo>
                <a:lnTo>
                  <a:pt x="101782" y="1757"/>
                </a:lnTo>
                <a:lnTo>
                  <a:pt x="152675" y="1176"/>
                </a:lnTo>
                <a:lnTo>
                  <a:pt x="203569" y="590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407412" y="5103044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96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394712" y="5089596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61" y="29347"/>
                </a:lnTo>
                <a:lnTo>
                  <a:pt x="536261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407412" y="510311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400054" y="5087146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918273" y="509984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8" y="0"/>
                </a:moveTo>
                <a:lnTo>
                  <a:pt x="0" y="2449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925112" y="5097657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500" y="0"/>
                </a:lnTo>
              </a:path>
            </a:pathLst>
          </a:custGeom>
          <a:ln w="4376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912412" y="5083207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38"/>
                </a:moveTo>
                <a:lnTo>
                  <a:pt x="535781" y="29338"/>
                </a:lnTo>
                <a:lnTo>
                  <a:pt x="535781" y="0"/>
                </a:lnTo>
                <a:lnTo>
                  <a:pt x="0" y="0"/>
                </a:lnTo>
                <a:lnTo>
                  <a:pt x="0" y="29338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925112" y="509735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86"/>
                </a:moveTo>
                <a:lnTo>
                  <a:pt x="680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919214" y="5082769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89"/>
                </a:moveTo>
                <a:lnTo>
                  <a:pt x="539099" y="27289"/>
                </a:lnTo>
                <a:lnTo>
                  <a:pt x="539099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931914" y="5096209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188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919214" y="5082769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89"/>
                </a:moveTo>
                <a:lnTo>
                  <a:pt x="539099" y="27289"/>
                </a:lnTo>
                <a:lnTo>
                  <a:pt x="539099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931914" y="509505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300"/>
                </a:moveTo>
                <a:lnTo>
                  <a:pt x="7195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412754" y="5100236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9" y="0"/>
                </a:lnTo>
              </a:path>
            </a:pathLst>
          </a:custGeom>
          <a:ln w="5753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400054" y="5087146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412754" y="509979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15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405285" y="5084659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37"/>
                </a:moveTo>
                <a:lnTo>
                  <a:pt x="539328" y="27837"/>
                </a:lnTo>
                <a:lnTo>
                  <a:pt x="539328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925112" y="509735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0" y="0"/>
                </a:moveTo>
                <a:lnTo>
                  <a:pt x="0" y="248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417985" y="5097428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3" y="0"/>
                </a:lnTo>
              </a:path>
            </a:pathLst>
          </a:custGeom>
          <a:ln w="4737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405285" y="5084659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37"/>
                </a:moveTo>
                <a:lnTo>
                  <a:pt x="539328" y="27837"/>
                </a:lnTo>
                <a:lnTo>
                  <a:pt x="539328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417985" y="5095059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0" y="4737"/>
                </a:moveTo>
                <a:lnTo>
                  <a:pt x="5081" y="0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92941" y="5111370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892941" y="5110460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2"/>
                </a:lnTo>
                <a:lnTo>
                  <a:pt x="356335" y="1733"/>
                </a:lnTo>
                <a:lnTo>
                  <a:pt x="305439" y="2319"/>
                </a:lnTo>
                <a:lnTo>
                  <a:pt x="254541" y="2912"/>
                </a:lnTo>
                <a:lnTo>
                  <a:pt x="203641" y="3513"/>
                </a:lnTo>
                <a:lnTo>
                  <a:pt x="152737" y="4124"/>
                </a:lnTo>
                <a:lnTo>
                  <a:pt x="101829" y="4748"/>
                </a:lnTo>
                <a:lnTo>
                  <a:pt x="50917" y="5385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892941" y="511020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6"/>
                </a:moveTo>
                <a:lnTo>
                  <a:pt x="3585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883826" y="5093543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6" y="29358"/>
                </a:lnTo>
                <a:lnTo>
                  <a:pt x="536286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401959" y="510624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7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896526" y="5106657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89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883826" y="5093543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6" y="29358"/>
                </a:lnTo>
                <a:lnTo>
                  <a:pt x="536286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896526" y="51063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35"/>
                </a:moveTo>
                <a:lnTo>
                  <a:pt x="3870" y="0"/>
                </a:lnTo>
              </a:path>
            </a:pathLst>
          </a:custGeom>
          <a:ln w="25399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887697" y="509041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07412" y="510311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383440" y="5115286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3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892941" y="510636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32"/>
                </a:moveTo>
                <a:lnTo>
                  <a:pt x="7456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387705" y="5106366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1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383440" y="5110337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6" y="3736"/>
                </a:lnTo>
                <a:lnTo>
                  <a:pt x="1520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383440" y="5116498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07"/>
                </a:moveTo>
                <a:lnTo>
                  <a:pt x="50986" y="6814"/>
                </a:lnTo>
                <a:lnTo>
                  <a:pt x="101962" y="5953"/>
                </a:lnTo>
                <a:lnTo>
                  <a:pt x="152931" y="5122"/>
                </a:lnTo>
                <a:lnTo>
                  <a:pt x="203890" y="4319"/>
                </a:lnTo>
                <a:lnTo>
                  <a:pt x="254842" y="3543"/>
                </a:lnTo>
                <a:lnTo>
                  <a:pt x="305787" y="2791"/>
                </a:lnTo>
                <a:lnTo>
                  <a:pt x="356725" y="2063"/>
                </a:lnTo>
                <a:lnTo>
                  <a:pt x="407656" y="1356"/>
                </a:lnTo>
                <a:lnTo>
                  <a:pt x="458581" y="669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900397" y="510308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887697" y="509041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900397" y="510224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891357" y="5087096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412754" y="509979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31" y="0"/>
                </a:moveTo>
                <a:lnTo>
                  <a:pt x="0" y="331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904057" y="509865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10" y="0"/>
                </a:lnTo>
              </a:path>
            </a:pathLst>
          </a:custGeom>
          <a:ln w="718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891357" y="5087096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904057" y="509505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87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417985" y="5095059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5081" y="0"/>
                </a:moveTo>
                <a:lnTo>
                  <a:pt x="0" y="4737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387705" y="510629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1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375005" y="5093666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1" y="29371"/>
                </a:lnTo>
                <a:lnTo>
                  <a:pt x="538091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387705" y="510413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8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376798" y="5089546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900397" y="510224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389498" y="5099598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6" y="0"/>
                </a:lnTo>
              </a:path>
            </a:pathLst>
          </a:custGeom>
          <a:ln w="9079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376798" y="5089546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389498" y="5095059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79"/>
                </a:moveTo>
                <a:lnTo>
                  <a:pt x="1495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904057" y="509505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7" y="0"/>
                </a:moveTo>
                <a:lnTo>
                  <a:pt x="0" y="7187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630811" y="5110337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54"/>
                </a:moveTo>
                <a:lnTo>
                  <a:pt x="756894" y="28554"/>
                </a:lnTo>
                <a:lnTo>
                  <a:pt x="756894" y="0"/>
                </a:lnTo>
                <a:lnTo>
                  <a:pt x="0" y="0"/>
                </a:lnTo>
                <a:lnTo>
                  <a:pt x="0" y="28554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631800" y="5124206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751639" y="0"/>
                </a:moveTo>
                <a:lnTo>
                  <a:pt x="701488" y="909"/>
                </a:lnTo>
                <a:lnTo>
                  <a:pt x="651347" y="1835"/>
                </a:lnTo>
                <a:lnTo>
                  <a:pt x="601215" y="2775"/>
                </a:lnTo>
                <a:lnTo>
                  <a:pt x="551091" y="3729"/>
                </a:lnTo>
                <a:lnTo>
                  <a:pt x="500974" y="4695"/>
                </a:lnTo>
                <a:lnTo>
                  <a:pt x="450864" y="5671"/>
                </a:lnTo>
                <a:lnTo>
                  <a:pt x="400759" y="6657"/>
                </a:lnTo>
                <a:lnTo>
                  <a:pt x="350658" y="7649"/>
                </a:lnTo>
                <a:lnTo>
                  <a:pt x="300561" y="8648"/>
                </a:lnTo>
                <a:lnTo>
                  <a:pt x="250466" y="9652"/>
                </a:lnTo>
                <a:lnTo>
                  <a:pt x="200373" y="10658"/>
                </a:lnTo>
                <a:lnTo>
                  <a:pt x="150281" y="11666"/>
                </a:lnTo>
                <a:lnTo>
                  <a:pt x="100189" y="12675"/>
                </a:lnTo>
                <a:lnTo>
                  <a:pt x="50095" y="13682"/>
                </a:lnTo>
                <a:lnTo>
                  <a:pt x="0" y="14686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630811" y="511719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700"/>
                </a:moveTo>
                <a:lnTo>
                  <a:pt x="556" y="12148"/>
                </a:lnTo>
                <a:lnTo>
                  <a:pt x="297" y="6111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618111" y="5097637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4" y="32254"/>
                </a:lnTo>
                <a:lnTo>
                  <a:pt x="782294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383440" y="5110337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6" y="3736"/>
                </a:lnTo>
                <a:lnTo>
                  <a:pt x="1520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629549" y="5095059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32"/>
                </a:moveTo>
                <a:lnTo>
                  <a:pt x="761444" y="22132"/>
                </a:lnTo>
                <a:lnTo>
                  <a:pt x="761444" y="0"/>
                </a:lnTo>
                <a:lnTo>
                  <a:pt x="0" y="0"/>
                </a:lnTo>
                <a:lnTo>
                  <a:pt x="0" y="22132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618111" y="5097637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5">
                <a:moveTo>
                  <a:pt x="0" y="32254"/>
                </a:moveTo>
                <a:lnTo>
                  <a:pt x="782294" y="32254"/>
                </a:lnTo>
                <a:lnTo>
                  <a:pt x="782294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629549" y="5095059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1" y="22132"/>
                </a:moveTo>
                <a:lnTo>
                  <a:pt x="963" y="16020"/>
                </a:lnTo>
                <a:lnTo>
                  <a:pt x="631" y="9835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387705" y="5095059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0" y="7571"/>
                </a:lnTo>
                <a:lnTo>
                  <a:pt x="1285" y="11542"/>
                </a:lnTo>
                <a:lnTo>
                  <a:pt x="0" y="15278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574472" y="5117191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60">
                <a:moveTo>
                  <a:pt x="56338" y="0"/>
                </a:moveTo>
                <a:lnTo>
                  <a:pt x="0" y="543"/>
                </a:lnTo>
                <a:lnTo>
                  <a:pt x="469" y="6903"/>
                </a:lnTo>
                <a:lnTo>
                  <a:pt x="901" y="13200"/>
                </a:lnTo>
                <a:lnTo>
                  <a:pt x="1384" y="22801"/>
                </a:lnTo>
                <a:lnTo>
                  <a:pt x="57327" y="21700"/>
                </a:lnTo>
                <a:lnTo>
                  <a:pt x="56635" y="6111"/>
                </a:lnTo>
                <a:lnTo>
                  <a:pt x="56338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630811" y="511719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700"/>
                </a:moveTo>
                <a:lnTo>
                  <a:pt x="556" y="12148"/>
                </a:lnTo>
                <a:lnTo>
                  <a:pt x="297" y="6111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574472" y="5117191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700" y="271"/>
                </a:moveTo>
                <a:lnTo>
                  <a:pt x="69038" y="271"/>
                </a:lnTo>
              </a:path>
            </a:pathLst>
          </a:custGeom>
          <a:ln w="2594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574472" y="511773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469" y="6360"/>
                </a:lnTo>
                <a:lnTo>
                  <a:pt x="901" y="12656"/>
                </a:lnTo>
                <a:lnTo>
                  <a:pt x="1384" y="22258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575857" y="513889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4"/>
                </a:lnTo>
                <a:lnTo>
                  <a:pt x="27971" y="550"/>
                </a:lnTo>
                <a:lnTo>
                  <a:pt x="41957" y="276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18133" y="5117735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5">
                <a:moveTo>
                  <a:pt x="56339" y="0"/>
                </a:moveTo>
                <a:lnTo>
                  <a:pt x="0" y="532"/>
                </a:lnTo>
                <a:lnTo>
                  <a:pt x="618" y="7101"/>
                </a:lnTo>
                <a:lnTo>
                  <a:pt x="1187" y="13609"/>
                </a:lnTo>
                <a:lnTo>
                  <a:pt x="1780" y="23359"/>
                </a:lnTo>
                <a:lnTo>
                  <a:pt x="57724" y="22258"/>
                </a:lnTo>
                <a:lnTo>
                  <a:pt x="57241" y="12656"/>
                </a:lnTo>
                <a:lnTo>
                  <a:pt x="56809" y="6360"/>
                </a:lnTo>
                <a:lnTo>
                  <a:pt x="5633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574472" y="511773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384" y="22258"/>
                </a:moveTo>
                <a:lnTo>
                  <a:pt x="901" y="12656"/>
                </a:lnTo>
                <a:lnTo>
                  <a:pt x="469" y="6360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505433" y="510503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32"/>
                </a:moveTo>
                <a:lnTo>
                  <a:pt x="81739" y="25932"/>
                </a:lnTo>
                <a:lnTo>
                  <a:pt x="81739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518133" y="5118267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618" y="6569"/>
                </a:lnTo>
                <a:lnTo>
                  <a:pt x="1187" y="13077"/>
                </a:lnTo>
                <a:lnTo>
                  <a:pt x="1780" y="22826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519913" y="513999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9"/>
                </a:lnTo>
                <a:lnTo>
                  <a:pt x="27971" y="554"/>
                </a:lnTo>
                <a:lnTo>
                  <a:pt x="41957" y="277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881" y="5128487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56154" y="0"/>
                </a:moveTo>
                <a:lnTo>
                  <a:pt x="0" y="791"/>
                </a:lnTo>
                <a:lnTo>
                  <a:pt x="359" y="4552"/>
                </a:lnTo>
                <a:lnTo>
                  <a:pt x="717" y="8722"/>
                </a:lnTo>
                <a:lnTo>
                  <a:pt x="1075" y="13708"/>
                </a:lnTo>
                <a:lnTo>
                  <a:pt x="57031" y="12607"/>
                </a:lnTo>
                <a:lnTo>
                  <a:pt x="56734" y="7731"/>
                </a:lnTo>
                <a:lnTo>
                  <a:pt x="56450" y="3674"/>
                </a:lnTo>
                <a:lnTo>
                  <a:pt x="56154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519035" y="5128487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7" y="12607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62881" y="512848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95"/>
                </a:moveTo>
                <a:lnTo>
                  <a:pt x="68854" y="395"/>
                </a:lnTo>
              </a:path>
            </a:pathLst>
          </a:custGeom>
          <a:ln w="26191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62881" y="51292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59" y="3761"/>
                </a:lnTo>
                <a:lnTo>
                  <a:pt x="717" y="7931"/>
                </a:lnTo>
                <a:lnTo>
                  <a:pt x="1075" y="12917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63957" y="514109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6" y="829"/>
                </a:lnTo>
                <a:lnTo>
                  <a:pt x="27973" y="554"/>
                </a:lnTo>
                <a:lnTo>
                  <a:pt x="41963" y="277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406703" y="5129278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67"/>
                </a:lnTo>
                <a:lnTo>
                  <a:pt x="420" y="4627"/>
                </a:lnTo>
                <a:lnTo>
                  <a:pt x="853" y="8896"/>
                </a:lnTo>
                <a:lnTo>
                  <a:pt x="1299" y="13992"/>
                </a:lnTo>
                <a:lnTo>
                  <a:pt x="57254" y="12917"/>
                </a:lnTo>
                <a:lnTo>
                  <a:pt x="56895" y="7931"/>
                </a:lnTo>
                <a:lnTo>
                  <a:pt x="56537" y="3761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462881" y="51292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75" y="12917"/>
                </a:moveTo>
                <a:lnTo>
                  <a:pt x="717" y="7931"/>
                </a:lnTo>
                <a:lnTo>
                  <a:pt x="359" y="3761"/>
                </a:lnTo>
                <a:lnTo>
                  <a:pt x="0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394003" y="511657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7"/>
                </a:moveTo>
                <a:lnTo>
                  <a:pt x="81578" y="26167"/>
                </a:lnTo>
                <a:lnTo>
                  <a:pt x="81578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406703" y="5130045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420" y="3860"/>
                </a:lnTo>
                <a:lnTo>
                  <a:pt x="853" y="8129"/>
                </a:lnTo>
                <a:lnTo>
                  <a:pt x="1299" y="13225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408002" y="514219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75"/>
                </a:moveTo>
                <a:lnTo>
                  <a:pt x="13992" y="806"/>
                </a:lnTo>
                <a:lnTo>
                  <a:pt x="27982" y="537"/>
                </a:lnTo>
                <a:lnTo>
                  <a:pt x="41969" y="268"/>
                </a:lnTo>
                <a:lnTo>
                  <a:pt x="55954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461781" y="5118267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51" y="0"/>
                </a:moveTo>
                <a:lnTo>
                  <a:pt x="0" y="508"/>
                </a:lnTo>
                <a:lnTo>
                  <a:pt x="728" y="7250"/>
                </a:lnTo>
                <a:lnTo>
                  <a:pt x="1099" y="11010"/>
                </a:lnTo>
                <a:lnTo>
                  <a:pt x="57254" y="10219"/>
                </a:lnTo>
                <a:lnTo>
                  <a:pt x="56956" y="6557"/>
                </a:lnTo>
                <a:lnTo>
                  <a:pt x="563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18133" y="511826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219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449081" y="51055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7"/>
                </a:moveTo>
                <a:lnTo>
                  <a:pt x="81751" y="25907"/>
                </a:lnTo>
                <a:lnTo>
                  <a:pt x="817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461781" y="511877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099" y="10502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450181" y="5115787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91"/>
                </a:moveTo>
                <a:lnTo>
                  <a:pt x="81554" y="26191"/>
                </a:lnTo>
                <a:lnTo>
                  <a:pt x="81554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405441" y="5118775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39" y="0"/>
                </a:moveTo>
                <a:lnTo>
                  <a:pt x="0" y="506"/>
                </a:lnTo>
                <a:lnTo>
                  <a:pt x="840" y="7410"/>
                </a:lnTo>
                <a:lnTo>
                  <a:pt x="1261" y="11269"/>
                </a:lnTo>
                <a:lnTo>
                  <a:pt x="57439" y="10502"/>
                </a:lnTo>
                <a:lnTo>
                  <a:pt x="57068" y="6742"/>
                </a:lnTo>
                <a:lnTo>
                  <a:pt x="56339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461781" y="511877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099" y="10502"/>
                </a:moveTo>
                <a:lnTo>
                  <a:pt x="0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392741" y="510607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6"/>
                </a:moveTo>
                <a:lnTo>
                  <a:pt x="81739" y="25906"/>
                </a:lnTo>
                <a:lnTo>
                  <a:pt x="81739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405441" y="511928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61" y="10763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394003" y="511657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7"/>
                </a:moveTo>
                <a:lnTo>
                  <a:pt x="81578" y="26167"/>
                </a:lnTo>
                <a:lnTo>
                  <a:pt x="81578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573718" y="5107529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56586" y="0"/>
                </a:moveTo>
                <a:lnTo>
                  <a:pt x="0" y="185"/>
                </a:lnTo>
                <a:lnTo>
                  <a:pt x="754" y="10205"/>
                </a:lnTo>
                <a:lnTo>
                  <a:pt x="57092" y="9662"/>
                </a:lnTo>
                <a:lnTo>
                  <a:pt x="56795" y="3538"/>
                </a:lnTo>
                <a:lnTo>
                  <a:pt x="56586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30304" y="5107529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60">
                <a:moveTo>
                  <a:pt x="506" y="9662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561018" y="5094829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85"/>
                </a:moveTo>
                <a:lnTo>
                  <a:pt x="81986" y="25585"/>
                </a:lnTo>
                <a:lnTo>
                  <a:pt x="81986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573718" y="510771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754" y="1002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561772" y="510449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43"/>
                </a:moveTo>
                <a:lnTo>
                  <a:pt x="81738" y="25943"/>
                </a:lnTo>
                <a:lnTo>
                  <a:pt x="81738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517168" y="5107715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56549" y="0"/>
                </a:moveTo>
                <a:lnTo>
                  <a:pt x="0" y="234"/>
                </a:lnTo>
                <a:lnTo>
                  <a:pt x="332" y="3958"/>
                </a:lnTo>
                <a:lnTo>
                  <a:pt x="963" y="10552"/>
                </a:lnTo>
                <a:lnTo>
                  <a:pt x="57303" y="10020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573718" y="510771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754" y="10020"/>
                </a:moveTo>
                <a:lnTo>
                  <a:pt x="0" y="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504468" y="509501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34"/>
                </a:moveTo>
                <a:lnTo>
                  <a:pt x="81949" y="25634"/>
                </a:lnTo>
                <a:lnTo>
                  <a:pt x="81949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517168" y="510795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63" y="10317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505433" y="510503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32"/>
                </a:moveTo>
                <a:lnTo>
                  <a:pt x="81739" y="25932"/>
                </a:lnTo>
                <a:lnTo>
                  <a:pt x="81739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572815" y="5095059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5" h="12700">
                <a:moveTo>
                  <a:pt x="56734" y="0"/>
                </a:moveTo>
                <a:lnTo>
                  <a:pt x="0" y="0"/>
                </a:lnTo>
                <a:lnTo>
                  <a:pt x="629" y="9018"/>
                </a:lnTo>
                <a:lnTo>
                  <a:pt x="902" y="12656"/>
                </a:lnTo>
                <a:lnTo>
                  <a:pt x="57489" y="12470"/>
                </a:lnTo>
                <a:lnTo>
                  <a:pt x="56734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29549" y="509505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4" y="124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572815" y="509505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2" y="1265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573718" y="5107529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92"/>
                </a:moveTo>
                <a:lnTo>
                  <a:pt x="69286" y="92"/>
                </a:lnTo>
              </a:path>
            </a:pathLst>
          </a:custGeom>
          <a:ln w="25585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516104" y="5095059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10" y="0"/>
                </a:moveTo>
                <a:lnTo>
                  <a:pt x="0" y="0"/>
                </a:lnTo>
                <a:lnTo>
                  <a:pt x="370" y="4998"/>
                </a:lnTo>
                <a:lnTo>
                  <a:pt x="717" y="9154"/>
                </a:lnTo>
                <a:lnTo>
                  <a:pt x="1064" y="12891"/>
                </a:lnTo>
                <a:lnTo>
                  <a:pt x="57613" y="12656"/>
                </a:lnTo>
                <a:lnTo>
                  <a:pt x="57044" y="4935"/>
                </a:lnTo>
                <a:lnTo>
                  <a:pt x="56710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572815" y="509505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2" y="126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516104" y="509505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70" y="4998"/>
                </a:lnTo>
                <a:lnTo>
                  <a:pt x="717" y="9154"/>
                </a:lnTo>
                <a:lnTo>
                  <a:pt x="1064" y="12891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504468" y="509501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34"/>
                </a:moveTo>
                <a:lnTo>
                  <a:pt x="81949" y="25634"/>
                </a:lnTo>
                <a:lnTo>
                  <a:pt x="81949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460644" y="5107950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25" y="0"/>
                </a:moveTo>
                <a:lnTo>
                  <a:pt x="0" y="247"/>
                </a:lnTo>
                <a:lnTo>
                  <a:pt x="1137" y="10825"/>
                </a:lnTo>
                <a:lnTo>
                  <a:pt x="57489" y="10317"/>
                </a:lnTo>
                <a:lnTo>
                  <a:pt x="56857" y="3723"/>
                </a:lnTo>
                <a:lnTo>
                  <a:pt x="565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517168" y="510795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63" y="10317"/>
                </a:moveTo>
                <a:lnTo>
                  <a:pt x="0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447944" y="5095250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47"/>
                </a:moveTo>
                <a:lnTo>
                  <a:pt x="81925" y="25647"/>
                </a:lnTo>
                <a:lnTo>
                  <a:pt x="81925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460644" y="510819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37" y="10577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449081" y="51055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7"/>
                </a:moveTo>
                <a:lnTo>
                  <a:pt x="81751" y="25907"/>
                </a:lnTo>
                <a:lnTo>
                  <a:pt x="817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404131" y="5108197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12" y="0"/>
                </a:moveTo>
                <a:lnTo>
                  <a:pt x="0" y="259"/>
                </a:lnTo>
                <a:lnTo>
                  <a:pt x="457" y="4156"/>
                </a:lnTo>
                <a:lnTo>
                  <a:pt x="1310" y="11084"/>
                </a:lnTo>
                <a:lnTo>
                  <a:pt x="57650" y="10577"/>
                </a:lnTo>
                <a:lnTo>
                  <a:pt x="56907" y="3822"/>
                </a:lnTo>
                <a:lnTo>
                  <a:pt x="56512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460644" y="510819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37" y="10577"/>
                </a:moveTo>
                <a:lnTo>
                  <a:pt x="0" y="0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391431" y="509549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59"/>
                </a:moveTo>
                <a:lnTo>
                  <a:pt x="81912" y="25659"/>
                </a:lnTo>
                <a:lnTo>
                  <a:pt x="819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404131" y="510845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10" y="10825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392741" y="510607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6"/>
                </a:moveTo>
                <a:lnTo>
                  <a:pt x="81739" y="25906"/>
                </a:lnTo>
                <a:lnTo>
                  <a:pt x="81739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459394" y="5095059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10" y="0"/>
                </a:moveTo>
                <a:lnTo>
                  <a:pt x="0" y="0"/>
                </a:lnTo>
                <a:lnTo>
                  <a:pt x="433" y="5084"/>
                </a:lnTo>
                <a:lnTo>
                  <a:pt x="1249" y="13138"/>
                </a:lnTo>
                <a:lnTo>
                  <a:pt x="57774" y="12891"/>
                </a:lnTo>
                <a:lnTo>
                  <a:pt x="57428" y="9154"/>
                </a:lnTo>
                <a:lnTo>
                  <a:pt x="57081" y="4998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516104" y="509505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64" y="12891"/>
                </a:moveTo>
                <a:lnTo>
                  <a:pt x="717" y="9154"/>
                </a:lnTo>
                <a:lnTo>
                  <a:pt x="370" y="4998"/>
                </a:lnTo>
                <a:lnTo>
                  <a:pt x="0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459394" y="509505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433" y="5084"/>
                </a:lnTo>
                <a:lnTo>
                  <a:pt x="853" y="9327"/>
                </a:lnTo>
                <a:lnTo>
                  <a:pt x="1249" y="13138"/>
                </a:lnTo>
              </a:path>
            </a:pathLst>
          </a:custGeom>
          <a:ln w="25399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460644" y="5107950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123"/>
                </a:moveTo>
                <a:lnTo>
                  <a:pt x="69225" y="123"/>
                </a:lnTo>
              </a:path>
            </a:pathLst>
          </a:custGeom>
          <a:ln w="25647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402697" y="5095059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96" y="0"/>
                </a:moveTo>
                <a:lnTo>
                  <a:pt x="0" y="0"/>
                </a:lnTo>
                <a:lnTo>
                  <a:pt x="506" y="5170"/>
                </a:lnTo>
                <a:lnTo>
                  <a:pt x="976" y="9501"/>
                </a:lnTo>
                <a:lnTo>
                  <a:pt x="1433" y="13397"/>
                </a:lnTo>
                <a:lnTo>
                  <a:pt x="57946" y="13138"/>
                </a:lnTo>
                <a:lnTo>
                  <a:pt x="57129" y="5084"/>
                </a:lnTo>
                <a:lnTo>
                  <a:pt x="56696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459394" y="509505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249" y="13138"/>
                </a:moveTo>
                <a:lnTo>
                  <a:pt x="853" y="9327"/>
                </a:lnTo>
                <a:lnTo>
                  <a:pt x="433" y="5084"/>
                </a:lnTo>
                <a:lnTo>
                  <a:pt x="0" y="0"/>
                </a:lnTo>
              </a:path>
            </a:pathLst>
          </a:custGeom>
          <a:ln w="25399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402697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06" y="5170"/>
                </a:lnTo>
                <a:lnTo>
                  <a:pt x="976" y="9501"/>
                </a:lnTo>
                <a:lnTo>
                  <a:pt x="1433" y="13397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391431" y="509549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59"/>
                </a:moveTo>
                <a:lnTo>
                  <a:pt x="81912" y="25659"/>
                </a:lnTo>
                <a:lnTo>
                  <a:pt x="819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350524" y="5130045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42"/>
                </a:lnTo>
                <a:lnTo>
                  <a:pt x="495" y="4701"/>
                </a:lnTo>
                <a:lnTo>
                  <a:pt x="989" y="9069"/>
                </a:lnTo>
                <a:lnTo>
                  <a:pt x="1521" y="14290"/>
                </a:lnTo>
                <a:lnTo>
                  <a:pt x="57477" y="13225"/>
                </a:lnTo>
                <a:lnTo>
                  <a:pt x="57031" y="8129"/>
                </a:lnTo>
                <a:lnTo>
                  <a:pt x="56598" y="3860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406703" y="5130045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1299" y="13225"/>
                </a:moveTo>
                <a:lnTo>
                  <a:pt x="853" y="8129"/>
                </a:lnTo>
                <a:lnTo>
                  <a:pt x="420" y="3860"/>
                </a:lnTo>
                <a:lnTo>
                  <a:pt x="0" y="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350524" y="513004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71"/>
                </a:moveTo>
                <a:lnTo>
                  <a:pt x="68878" y="371"/>
                </a:lnTo>
              </a:path>
            </a:pathLst>
          </a:custGeom>
          <a:ln w="26142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350524" y="513078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95" y="3958"/>
                </a:lnTo>
                <a:lnTo>
                  <a:pt x="989" y="8326"/>
                </a:lnTo>
                <a:lnTo>
                  <a:pt x="1521" y="13547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4352045" y="514327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64"/>
                </a:moveTo>
                <a:lnTo>
                  <a:pt x="13987" y="802"/>
                </a:lnTo>
                <a:lnTo>
                  <a:pt x="27977" y="536"/>
                </a:lnTo>
                <a:lnTo>
                  <a:pt x="41967" y="269"/>
                </a:lnTo>
                <a:lnTo>
                  <a:pt x="55956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4294358" y="5130788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65" y="0"/>
                </a:moveTo>
                <a:lnTo>
                  <a:pt x="0" y="754"/>
                </a:lnTo>
                <a:lnTo>
                  <a:pt x="543" y="4800"/>
                </a:lnTo>
                <a:lnTo>
                  <a:pt x="1112" y="9265"/>
                </a:lnTo>
                <a:lnTo>
                  <a:pt x="1718" y="14598"/>
                </a:lnTo>
                <a:lnTo>
                  <a:pt x="57687" y="13547"/>
                </a:lnTo>
                <a:lnTo>
                  <a:pt x="57155" y="8326"/>
                </a:lnTo>
                <a:lnTo>
                  <a:pt x="56661" y="3958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4350524" y="513078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21" y="13547"/>
                </a:moveTo>
                <a:lnTo>
                  <a:pt x="989" y="8326"/>
                </a:lnTo>
                <a:lnTo>
                  <a:pt x="495" y="3958"/>
                </a:lnTo>
                <a:lnTo>
                  <a:pt x="0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4281658" y="511808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4294358" y="51315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4046"/>
                </a:lnTo>
                <a:lnTo>
                  <a:pt x="1112" y="8511"/>
                </a:lnTo>
                <a:lnTo>
                  <a:pt x="1718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296077" y="514433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51"/>
                </a:moveTo>
                <a:lnTo>
                  <a:pt x="13988" y="791"/>
                </a:lnTo>
                <a:lnTo>
                  <a:pt x="27980" y="530"/>
                </a:lnTo>
                <a:lnTo>
                  <a:pt x="41973" y="267"/>
                </a:lnTo>
                <a:lnTo>
                  <a:pt x="55968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349103" y="5119282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38" y="0"/>
                </a:moveTo>
                <a:lnTo>
                  <a:pt x="0" y="495"/>
                </a:lnTo>
                <a:lnTo>
                  <a:pt x="939" y="7559"/>
                </a:lnTo>
                <a:lnTo>
                  <a:pt x="1421" y="11506"/>
                </a:lnTo>
                <a:lnTo>
                  <a:pt x="57599" y="10763"/>
                </a:lnTo>
                <a:lnTo>
                  <a:pt x="57179" y="6903"/>
                </a:lnTo>
                <a:lnTo>
                  <a:pt x="56338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405441" y="511928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61" y="10763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4336403" y="510658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8" y="25895"/>
                </a:lnTo>
                <a:lnTo>
                  <a:pt x="81738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349103" y="511977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21" y="1101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4337824" y="511734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42"/>
                </a:moveTo>
                <a:lnTo>
                  <a:pt x="81578" y="26142"/>
                </a:lnTo>
                <a:lnTo>
                  <a:pt x="81578" y="0"/>
                </a:lnTo>
                <a:lnTo>
                  <a:pt x="0" y="0"/>
                </a:lnTo>
                <a:lnTo>
                  <a:pt x="0" y="26142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292751" y="5119777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52" y="0"/>
                </a:moveTo>
                <a:lnTo>
                  <a:pt x="0" y="482"/>
                </a:lnTo>
                <a:lnTo>
                  <a:pt x="1064" y="7720"/>
                </a:lnTo>
                <a:lnTo>
                  <a:pt x="1607" y="11765"/>
                </a:lnTo>
                <a:lnTo>
                  <a:pt x="57773" y="11010"/>
                </a:lnTo>
                <a:lnTo>
                  <a:pt x="57292" y="7063"/>
                </a:lnTo>
                <a:lnTo>
                  <a:pt x="56352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349103" y="511977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21" y="11010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4280051" y="510707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2"/>
                </a:moveTo>
                <a:lnTo>
                  <a:pt x="81752" y="25882"/>
                </a:lnTo>
                <a:lnTo>
                  <a:pt x="81752" y="0"/>
                </a:lnTo>
                <a:lnTo>
                  <a:pt x="0" y="0"/>
                </a:lnTo>
                <a:lnTo>
                  <a:pt x="0" y="2588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4292751" y="512026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07" y="11282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4281658" y="511808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238206" y="513154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53" y="0"/>
                </a:moveTo>
                <a:lnTo>
                  <a:pt x="0" y="779"/>
                </a:lnTo>
                <a:lnTo>
                  <a:pt x="605" y="4912"/>
                </a:lnTo>
                <a:lnTo>
                  <a:pt x="1223" y="9476"/>
                </a:lnTo>
                <a:lnTo>
                  <a:pt x="1879" y="14883"/>
                </a:lnTo>
                <a:lnTo>
                  <a:pt x="57871" y="13844"/>
                </a:lnTo>
                <a:lnTo>
                  <a:pt x="57265" y="8511"/>
                </a:lnTo>
                <a:lnTo>
                  <a:pt x="56696" y="4046"/>
                </a:lnTo>
                <a:lnTo>
                  <a:pt x="56153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4294358" y="51315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18" y="13844"/>
                </a:moveTo>
                <a:lnTo>
                  <a:pt x="1112" y="8511"/>
                </a:lnTo>
                <a:lnTo>
                  <a:pt x="543" y="4046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225506" y="511884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3" y="26179"/>
                </a:lnTo>
                <a:lnTo>
                  <a:pt x="81553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4238206" y="513232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05" y="4132"/>
                </a:lnTo>
                <a:lnTo>
                  <a:pt x="1223" y="8696"/>
                </a:lnTo>
                <a:lnTo>
                  <a:pt x="1879" y="14103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4240085" y="514538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38"/>
                </a:moveTo>
                <a:lnTo>
                  <a:pt x="14001" y="779"/>
                </a:lnTo>
                <a:lnTo>
                  <a:pt x="28000" y="519"/>
                </a:lnTo>
                <a:lnTo>
                  <a:pt x="41996" y="260"/>
                </a:lnTo>
                <a:lnTo>
                  <a:pt x="55991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4182080" y="513232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25" y="0"/>
                </a:moveTo>
                <a:lnTo>
                  <a:pt x="0" y="816"/>
                </a:lnTo>
                <a:lnTo>
                  <a:pt x="662" y="5046"/>
                </a:lnTo>
                <a:lnTo>
                  <a:pt x="1330" y="9674"/>
                </a:lnTo>
                <a:lnTo>
                  <a:pt x="2017" y="15105"/>
                </a:lnTo>
                <a:lnTo>
                  <a:pt x="58004" y="14103"/>
                </a:lnTo>
                <a:lnTo>
                  <a:pt x="57348" y="8696"/>
                </a:lnTo>
                <a:lnTo>
                  <a:pt x="56730" y="4132"/>
                </a:lnTo>
                <a:lnTo>
                  <a:pt x="56125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4238206" y="513232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79" y="14103"/>
                </a:moveTo>
                <a:lnTo>
                  <a:pt x="1223" y="8696"/>
                </a:lnTo>
                <a:lnTo>
                  <a:pt x="605" y="4132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182080" y="513232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6125" y="0"/>
                </a:moveTo>
                <a:lnTo>
                  <a:pt x="42090" y="196"/>
                </a:lnTo>
                <a:lnTo>
                  <a:pt x="28055" y="398"/>
                </a:lnTo>
                <a:lnTo>
                  <a:pt x="14022" y="605"/>
                </a:lnTo>
                <a:lnTo>
                  <a:pt x="0" y="816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182124" y="513345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39" h="13970">
                <a:moveTo>
                  <a:pt x="0" y="0"/>
                </a:moveTo>
                <a:lnTo>
                  <a:pt x="618" y="3918"/>
                </a:lnTo>
                <a:lnTo>
                  <a:pt x="1286" y="8546"/>
                </a:lnTo>
                <a:lnTo>
                  <a:pt x="1921" y="1361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184098" y="514642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01"/>
                </a:moveTo>
                <a:lnTo>
                  <a:pt x="13991" y="751"/>
                </a:lnTo>
                <a:lnTo>
                  <a:pt x="27990" y="501"/>
                </a:lnTo>
                <a:lnTo>
                  <a:pt x="41989" y="250"/>
                </a:lnTo>
                <a:lnTo>
                  <a:pt x="55987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4236412" y="5120260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338" y="0"/>
                </a:moveTo>
                <a:lnTo>
                  <a:pt x="0" y="494"/>
                </a:lnTo>
                <a:lnTo>
                  <a:pt x="1186" y="7929"/>
                </a:lnTo>
                <a:lnTo>
                  <a:pt x="1793" y="12062"/>
                </a:lnTo>
                <a:lnTo>
                  <a:pt x="57946" y="11282"/>
                </a:lnTo>
                <a:lnTo>
                  <a:pt x="57402" y="7237"/>
                </a:lnTo>
                <a:lnTo>
                  <a:pt x="5633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4292751" y="512026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07" y="11282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4223712" y="510756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4236412" y="512075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793" y="11568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225506" y="511884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3" y="26179"/>
                </a:lnTo>
                <a:lnTo>
                  <a:pt x="81553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180062" y="5120754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50" y="0"/>
                </a:moveTo>
                <a:lnTo>
                  <a:pt x="0" y="495"/>
                </a:lnTo>
                <a:lnTo>
                  <a:pt x="1346" y="8153"/>
                </a:lnTo>
                <a:lnTo>
                  <a:pt x="2018" y="12384"/>
                </a:lnTo>
                <a:lnTo>
                  <a:pt x="58143" y="11568"/>
                </a:lnTo>
                <a:lnTo>
                  <a:pt x="57536" y="7435"/>
                </a:lnTo>
                <a:lnTo>
                  <a:pt x="5635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4236412" y="512075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793" y="11568"/>
                </a:moveTo>
                <a:lnTo>
                  <a:pt x="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4167362" y="5108054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50" y="25895"/>
                </a:lnTo>
                <a:lnTo>
                  <a:pt x="81750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4182080" y="513232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816"/>
                </a:moveTo>
                <a:lnTo>
                  <a:pt x="14022" y="605"/>
                </a:lnTo>
                <a:lnTo>
                  <a:pt x="28055" y="398"/>
                </a:lnTo>
                <a:lnTo>
                  <a:pt x="42090" y="196"/>
                </a:lnTo>
                <a:lnTo>
                  <a:pt x="56125" y="0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347631" y="5108456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56499" y="0"/>
                </a:moveTo>
                <a:lnTo>
                  <a:pt x="0" y="260"/>
                </a:lnTo>
                <a:lnTo>
                  <a:pt x="506" y="4244"/>
                </a:lnTo>
                <a:lnTo>
                  <a:pt x="1471" y="11320"/>
                </a:lnTo>
                <a:lnTo>
                  <a:pt x="57810" y="10825"/>
                </a:lnTo>
                <a:lnTo>
                  <a:pt x="56956" y="3897"/>
                </a:lnTo>
                <a:lnTo>
                  <a:pt x="56499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4404131" y="510845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10" y="10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4334931" y="509575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60"/>
                </a:moveTo>
                <a:lnTo>
                  <a:pt x="81899" y="25660"/>
                </a:lnTo>
                <a:lnTo>
                  <a:pt x="81899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4347631" y="510871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71" y="1106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4336403" y="510658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8" y="25895"/>
                </a:lnTo>
                <a:lnTo>
                  <a:pt x="81738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4291119" y="5108717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12" y="0"/>
                </a:moveTo>
                <a:lnTo>
                  <a:pt x="0" y="247"/>
                </a:lnTo>
                <a:lnTo>
                  <a:pt x="1631" y="11543"/>
                </a:lnTo>
                <a:lnTo>
                  <a:pt x="57984" y="11060"/>
                </a:lnTo>
                <a:lnTo>
                  <a:pt x="57019" y="3983"/>
                </a:lnTo>
                <a:lnTo>
                  <a:pt x="56512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4347631" y="510871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71" y="11060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4278419" y="509601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47"/>
                </a:moveTo>
                <a:lnTo>
                  <a:pt x="81912" y="25647"/>
                </a:lnTo>
                <a:lnTo>
                  <a:pt x="81912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4291119" y="510896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31" y="11295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4280051" y="510707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2"/>
                </a:moveTo>
                <a:lnTo>
                  <a:pt x="81752" y="25882"/>
                </a:lnTo>
                <a:lnTo>
                  <a:pt x="81752" y="0"/>
                </a:lnTo>
                <a:lnTo>
                  <a:pt x="0" y="0"/>
                </a:lnTo>
                <a:lnTo>
                  <a:pt x="0" y="2588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4346011" y="5095059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6" y="0"/>
                </a:moveTo>
                <a:lnTo>
                  <a:pt x="0" y="0"/>
                </a:lnTo>
                <a:lnTo>
                  <a:pt x="581" y="5269"/>
                </a:lnTo>
                <a:lnTo>
                  <a:pt x="1113" y="9686"/>
                </a:lnTo>
                <a:lnTo>
                  <a:pt x="1620" y="13658"/>
                </a:lnTo>
                <a:lnTo>
                  <a:pt x="58120" y="13397"/>
                </a:lnTo>
                <a:lnTo>
                  <a:pt x="57663" y="9501"/>
                </a:lnTo>
                <a:lnTo>
                  <a:pt x="57193" y="5170"/>
                </a:lnTo>
                <a:lnTo>
                  <a:pt x="56686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4402697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3" y="13397"/>
                </a:moveTo>
                <a:lnTo>
                  <a:pt x="976" y="9501"/>
                </a:lnTo>
                <a:lnTo>
                  <a:pt x="506" y="5170"/>
                </a:lnTo>
                <a:lnTo>
                  <a:pt x="0" y="0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4346011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81" y="5269"/>
                </a:lnTo>
                <a:lnTo>
                  <a:pt x="1113" y="9686"/>
                </a:lnTo>
                <a:lnTo>
                  <a:pt x="1620" y="13658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4347631" y="5108456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700" y="130"/>
                </a:moveTo>
                <a:lnTo>
                  <a:pt x="69199" y="130"/>
                </a:lnTo>
              </a:path>
            </a:pathLst>
          </a:custGeom>
          <a:ln w="25660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4289326" y="5095059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642" y="5356"/>
                </a:lnTo>
                <a:lnTo>
                  <a:pt x="1793" y="13905"/>
                </a:lnTo>
                <a:lnTo>
                  <a:pt x="58305" y="13658"/>
                </a:lnTo>
                <a:lnTo>
                  <a:pt x="57798" y="9686"/>
                </a:lnTo>
                <a:lnTo>
                  <a:pt x="57266" y="5269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4346011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20" y="13658"/>
                </a:moveTo>
                <a:lnTo>
                  <a:pt x="1113" y="9686"/>
                </a:lnTo>
                <a:lnTo>
                  <a:pt x="581" y="5269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4289326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42" y="5356"/>
                </a:lnTo>
                <a:lnTo>
                  <a:pt x="1236" y="9846"/>
                </a:lnTo>
                <a:lnTo>
                  <a:pt x="1793" y="13905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4278419" y="509601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647"/>
                </a:moveTo>
                <a:lnTo>
                  <a:pt x="81912" y="25647"/>
                </a:lnTo>
                <a:lnTo>
                  <a:pt x="81912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4234593" y="5108964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25" y="0"/>
                </a:moveTo>
                <a:lnTo>
                  <a:pt x="0" y="209"/>
                </a:lnTo>
                <a:lnTo>
                  <a:pt x="618" y="4354"/>
                </a:lnTo>
                <a:lnTo>
                  <a:pt x="1818" y="11789"/>
                </a:lnTo>
                <a:lnTo>
                  <a:pt x="58157" y="11295"/>
                </a:lnTo>
                <a:lnTo>
                  <a:pt x="57094" y="4057"/>
                </a:lnTo>
                <a:lnTo>
                  <a:pt x="56525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4291119" y="510896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31" y="11295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221893" y="5096264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609"/>
                </a:moveTo>
                <a:lnTo>
                  <a:pt x="81925" y="25609"/>
                </a:lnTo>
                <a:lnTo>
                  <a:pt x="81925" y="0"/>
                </a:lnTo>
                <a:lnTo>
                  <a:pt x="0" y="0"/>
                </a:lnTo>
                <a:lnTo>
                  <a:pt x="0" y="25609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4234593" y="510917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818" y="11579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223712" y="510756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178044" y="5109174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49" y="0"/>
                </a:moveTo>
                <a:lnTo>
                  <a:pt x="0" y="185"/>
                </a:lnTo>
                <a:lnTo>
                  <a:pt x="2018" y="12075"/>
                </a:lnTo>
                <a:lnTo>
                  <a:pt x="58368" y="11579"/>
                </a:lnTo>
                <a:lnTo>
                  <a:pt x="57167" y="4145"/>
                </a:lnTo>
                <a:lnTo>
                  <a:pt x="56549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4234593" y="510917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18" y="11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4165344" y="5096474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85"/>
                </a:moveTo>
                <a:lnTo>
                  <a:pt x="81949" y="25585"/>
                </a:lnTo>
                <a:lnTo>
                  <a:pt x="81949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4167362" y="5108054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50" y="25895"/>
                </a:lnTo>
                <a:lnTo>
                  <a:pt x="81750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4232640" y="5095059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85" y="0"/>
                </a:moveTo>
                <a:lnTo>
                  <a:pt x="0" y="0"/>
                </a:lnTo>
                <a:lnTo>
                  <a:pt x="692" y="5405"/>
                </a:lnTo>
                <a:lnTo>
                  <a:pt x="1334" y="9984"/>
                </a:lnTo>
                <a:lnTo>
                  <a:pt x="1953" y="14115"/>
                </a:lnTo>
                <a:lnTo>
                  <a:pt x="58478" y="13905"/>
                </a:lnTo>
                <a:lnTo>
                  <a:pt x="57327" y="5356"/>
                </a:lnTo>
                <a:lnTo>
                  <a:pt x="5668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4289326" y="509505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93" y="13905"/>
                </a:moveTo>
                <a:lnTo>
                  <a:pt x="1236" y="9846"/>
                </a:lnTo>
                <a:lnTo>
                  <a:pt x="642" y="5356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4232640" y="5095059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92" y="5405"/>
                </a:lnTo>
                <a:lnTo>
                  <a:pt x="1334" y="9984"/>
                </a:lnTo>
                <a:lnTo>
                  <a:pt x="1953" y="14115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234593" y="5108964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12700" y="104"/>
                </a:moveTo>
                <a:lnTo>
                  <a:pt x="69225" y="104"/>
                </a:lnTo>
              </a:path>
            </a:pathLst>
          </a:custGeom>
          <a:ln w="25609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4175969" y="5095059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71" y="0"/>
                </a:moveTo>
                <a:lnTo>
                  <a:pt x="0" y="0"/>
                </a:lnTo>
                <a:lnTo>
                  <a:pt x="2074" y="14300"/>
                </a:lnTo>
                <a:lnTo>
                  <a:pt x="58624" y="14115"/>
                </a:lnTo>
                <a:lnTo>
                  <a:pt x="58005" y="9984"/>
                </a:lnTo>
                <a:lnTo>
                  <a:pt x="57363" y="5405"/>
                </a:lnTo>
                <a:lnTo>
                  <a:pt x="5667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232640" y="5095059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1953" y="14115"/>
                </a:moveTo>
                <a:lnTo>
                  <a:pt x="1334" y="9984"/>
                </a:lnTo>
                <a:lnTo>
                  <a:pt x="692" y="5405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4165344" y="5096474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5">
                <a:moveTo>
                  <a:pt x="0" y="25585"/>
                </a:moveTo>
                <a:lnTo>
                  <a:pt x="81949" y="25585"/>
                </a:lnTo>
                <a:lnTo>
                  <a:pt x="81949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870700" y="5082359"/>
            <a:ext cx="533400" cy="48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870700" y="511175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7137400" y="510193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375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175969" y="5095059"/>
            <a:ext cx="3279132" cy="1411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7130495" y="2362317"/>
            <a:ext cx="132715" cy="6350"/>
          </a:xfrm>
          <a:custGeom>
            <a:avLst/>
            <a:gdLst/>
            <a:ahLst/>
            <a:cxnLst/>
            <a:rect l="l" t="t" r="r" b="b"/>
            <a:pathLst>
              <a:path w="132715" h="6350">
                <a:moveTo>
                  <a:pt x="132339" y="0"/>
                </a:moveTo>
                <a:lnTo>
                  <a:pt x="3502" y="4895"/>
                </a:lnTo>
                <a:lnTo>
                  <a:pt x="0" y="5728"/>
                </a:lnTo>
                <a:lnTo>
                  <a:pt x="132339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7133998" y="236231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837" y="0"/>
                </a:moveTo>
                <a:lnTo>
                  <a:pt x="100426" y="1118"/>
                </a:lnTo>
                <a:lnTo>
                  <a:pt x="50218" y="3034"/>
                </a:lnTo>
                <a:lnTo>
                  <a:pt x="0" y="4895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7128862" y="236721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69">
                <a:moveTo>
                  <a:pt x="5136" y="0"/>
                </a:moveTo>
                <a:lnTo>
                  <a:pt x="0" y="903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874252" y="23731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46" y="0"/>
                </a:lnTo>
              </a:path>
            </a:pathLst>
          </a:custGeom>
          <a:ln w="1192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7128862" y="236721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69">
                <a:moveTo>
                  <a:pt x="0" y="903"/>
                </a:moveTo>
                <a:lnTo>
                  <a:pt x="5136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882759" y="2367212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9" y="0"/>
                </a:moveTo>
                <a:lnTo>
                  <a:pt x="201009" y="1812"/>
                </a:lnTo>
                <a:lnTo>
                  <a:pt x="150770" y="3576"/>
                </a:lnTo>
                <a:lnTo>
                  <a:pt x="100521" y="5296"/>
                </a:lnTo>
                <a:lnTo>
                  <a:pt x="50264" y="6975"/>
                </a:lnTo>
                <a:lnTo>
                  <a:pt x="0" y="8618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873892" y="237583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68" y="0"/>
                </a:moveTo>
                <a:lnTo>
                  <a:pt x="0" y="3322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7133998" y="236285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970" y="0"/>
                </a:lnTo>
              </a:path>
            </a:pathLst>
          </a:custGeom>
          <a:ln w="872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7144336" y="2357463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632" y="0"/>
                </a:moveTo>
                <a:lnTo>
                  <a:pt x="201966" y="916"/>
                </a:lnTo>
                <a:lnTo>
                  <a:pt x="151472" y="2489"/>
                </a:lnTo>
                <a:lnTo>
                  <a:pt x="100980" y="4021"/>
                </a:lnTo>
                <a:lnTo>
                  <a:pt x="50490" y="5514"/>
                </a:lnTo>
                <a:lnTo>
                  <a:pt x="0" y="6971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7133998" y="236443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77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7133998" y="236231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0" y="4895"/>
                </a:moveTo>
                <a:lnTo>
                  <a:pt x="50218" y="3034"/>
                </a:lnTo>
                <a:lnTo>
                  <a:pt x="100426" y="1118"/>
                </a:lnTo>
                <a:lnTo>
                  <a:pt x="128837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882759" y="2370133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5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7133998" y="236443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77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891898" y="236443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7" y="0"/>
                </a:moveTo>
                <a:lnTo>
                  <a:pt x="201947" y="1427"/>
                </a:lnTo>
                <a:lnTo>
                  <a:pt x="151458" y="2822"/>
                </a:lnTo>
                <a:lnTo>
                  <a:pt x="100970" y="4189"/>
                </a:lnTo>
                <a:lnTo>
                  <a:pt x="50483" y="5528"/>
                </a:lnTo>
                <a:lnTo>
                  <a:pt x="0" y="6842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882759" y="237127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882759" y="2367212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8"/>
                </a:moveTo>
                <a:lnTo>
                  <a:pt x="50264" y="6975"/>
                </a:lnTo>
                <a:lnTo>
                  <a:pt x="100521" y="5296"/>
                </a:lnTo>
                <a:lnTo>
                  <a:pt x="150770" y="3576"/>
                </a:lnTo>
                <a:lnTo>
                  <a:pt x="201009" y="1812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622939" y="238253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09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873892" y="237583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22"/>
                </a:moveTo>
                <a:lnTo>
                  <a:pt x="8868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631347" y="2375830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5">
                <a:moveTo>
                  <a:pt x="251411" y="0"/>
                </a:moveTo>
                <a:lnTo>
                  <a:pt x="201141" y="1605"/>
                </a:lnTo>
                <a:lnTo>
                  <a:pt x="150864" y="3181"/>
                </a:lnTo>
                <a:lnTo>
                  <a:pt x="100582" y="4731"/>
                </a:lnTo>
                <a:lnTo>
                  <a:pt x="50294" y="6257"/>
                </a:lnTo>
                <a:lnTo>
                  <a:pt x="0" y="7762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622939" y="2383593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408" y="0"/>
                </a:moveTo>
                <a:lnTo>
                  <a:pt x="0" y="5647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622939" y="2382663"/>
            <a:ext cx="170180" cy="6985"/>
          </a:xfrm>
          <a:custGeom>
            <a:avLst/>
            <a:gdLst/>
            <a:ahLst/>
            <a:cxnLst/>
            <a:rect l="l" t="t" r="r" b="b"/>
            <a:pathLst>
              <a:path w="170179" h="6985">
                <a:moveTo>
                  <a:pt x="0" y="6577"/>
                </a:moveTo>
                <a:lnTo>
                  <a:pt x="50015" y="4659"/>
                </a:lnTo>
                <a:lnTo>
                  <a:pt x="100029" y="2728"/>
                </a:lnTo>
                <a:lnTo>
                  <a:pt x="150043" y="779"/>
                </a:lnTo>
                <a:lnTo>
                  <a:pt x="169857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372863" y="239114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4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622939" y="2383593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0" y="5647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379850" y="2383593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251498" y="0"/>
                </a:moveTo>
                <a:lnTo>
                  <a:pt x="201205" y="1487"/>
                </a:lnTo>
                <a:lnTo>
                  <a:pt x="150908" y="2961"/>
                </a:lnTo>
                <a:lnTo>
                  <a:pt x="100607" y="4424"/>
                </a:lnTo>
                <a:lnTo>
                  <a:pt x="50304" y="5882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372863" y="2390930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5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372863" y="2389240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46"/>
                </a:moveTo>
                <a:lnTo>
                  <a:pt x="50015" y="7567"/>
                </a:lnTo>
                <a:lnTo>
                  <a:pt x="100030" y="5685"/>
                </a:lnTo>
                <a:lnTo>
                  <a:pt x="150045" y="3797"/>
                </a:lnTo>
                <a:lnTo>
                  <a:pt x="200060" y="1903"/>
                </a:lnTo>
                <a:lnTo>
                  <a:pt x="250075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631347" y="237743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15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882759" y="237127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639497" y="237127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1"/>
                </a:lnTo>
                <a:lnTo>
                  <a:pt x="151436" y="2563"/>
                </a:lnTo>
                <a:lnTo>
                  <a:pt x="100955" y="3818"/>
                </a:lnTo>
                <a:lnTo>
                  <a:pt x="50476" y="5057"/>
                </a:lnTo>
                <a:lnTo>
                  <a:pt x="0" y="6283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631347" y="237756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1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631347" y="2375830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5">
                <a:moveTo>
                  <a:pt x="0" y="7762"/>
                </a:moveTo>
                <a:lnTo>
                  <a:pt x="50294" y="6257"/>
                </a:lnTo>
                <a:lnTo>
                  <a:pt x="100582" y="4731"/>
                </a:lnTo>
                <a:lnTo>
                  <a:pt x="150864" y="3181"/>
                </a:lnTo>
                <a:lnTo>
                  <a:pt x="201141" y="1605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379850" y="238424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6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631347" y="237756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1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387096" y="237756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5"/>
                </a:lnTo>
                <a:lnTo>
                  <a:pt x="151436" y="2421"/>
                </a:lnTo>
                <a:lnTo>
                  <a:pt x="100956" y="3620"/>
                </a:lnTo>
                <a:lnTo>
                  <a:pt x="50476" y="4815"/>
                </a:lnTo>
                <a:lnTo>
                  <a:pt x="0" y="6007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379850" y="23835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246" y="0"/>
                </a:moveTo>
                <a:lnTo>
                  <a:pt x="0" y="736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379850" y="2383593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0" y="7336"/>
                </a:moveTo>
                <a:lnTo>
                  <a:pt x="50304" y="5882"/>
                </a:lnTo>
                <a:lnTo>
                  <a:pt x="100607" y="4424"/>
                </a:lnTo>
                <a:lnTo>
                  <a:pt x="150908" y="2961"/>
                </a:lnTo>
                <a:lnTo>
                  <a:pt x="201205" y="1487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7144336" y="2361463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460" y="0"/>
                </a:lnTo>
              </a:path>
            </a:pathLst>
          </a:custGeom>
          <a:ln w="5943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7154674" y="2356432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4">
                <a:moveTo>
                  <a:pt x="244123" y="0"/>
                </a:moveTo>
                <a:lnTo>
                  <a:pt x="203119" y="909"/>
                </a:lnTo>
                <a:lnTo>
                  <a:pt x="152313" y="2019"/>
                </a:lnTo>
                <a:lnTo>
                  <a:pt x="101526" y="3112"/>
                </a:lnTo>
                <a:lnTo>
                  <a:pt x="50756" y="4189"/>
                </a:lnTo>
                <a:lnTo>
                  <a:pt x="0" y="5250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7144336" y="23616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5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7144336" y="2357463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71"/>
                </a:moveTo>
                <a:lnTo>
                  <a:pt x="50490" y="5514"/>
                </a:lnTo>
                <a:lnTo>
                  <a:pt x="100980" y="4021"/>
                </a:lnTo>
                <a:lnTo>
                  <a:pt x="151472" y="2489"/>
                </a:lnTo>
                <a:lnTo>
                  <a:pt x="201966" y="916"/>
                </a:lnTo>
                <a:lnTo>
                  <a:pt x="230632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891898" y="2366480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94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7144336" y="23616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2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901074" y="236168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855" y="1047"/>
                </a:lnTo>
                <a:lnTo>
                  <a:pt x="152123" y="2082"/>
                </a:lnTo>
                <a:lnTo>
                  <a:pt x="101403" y="3104"/>
                </a:lnTo>
                <a:lnTo>
                  <a:pt x="50695" y="4115"/>
                </a:lnTo>
                <a:lnTo>
                  <a:pt x="0" y="5115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891898" y="236679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75" y="0"/>
                </a:moveTo>
                <a:lnTo>
                  <a:pt x="0" y="447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891898" y="2364435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2"/>
                </a:moveTo>
                <a:lnTo>
                  <a:pt x="50483" y="5528"/>
                </a:lnTo>
                <a:lnTo>
                  <a:pt x="100970" y="4189"/>
                </a:lnTo>
                <a:lnTo>
                  <a:pt x="151458" y="2822"/>
                </a:lnTo>
                <a:lnTo>
                  <a:pt x="201947" y="1427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901074" y="2362645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06" y="0"/>
                </a:lnTo>
              </a:path>
            </a:pathLst>
          </a:custGeom>
          <a:ln w="8307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901074" y="2356432"/>
            <a:ext cx="497840" cy="10795"/>
          </a:xfrm>
          <a:custGeom>
            <a:avLst/>
            <a:gdLst/>
            <a:ahLst/>
            <a:cxnLst/>
            <a:rect l="l" t="t" r="r" b="b"/>
            <a:pathLst>
              <a:path w="497840" h="10794">
                <a:moveTo>
                  <a:pt x="497728" y="0"/>
                </a:moveTo>
                <a:lnTo>
                  <a:pt x="456720" y="909"/>
                </a:lnTo>
                <a:lnTo>
                  <a:pt x="405913" y="2018"/>
                </a:lnTo>
                <a:lnTo>
                  <a:pt x="355123" y="3110"/>
                </a:lnTo>
                <a:lnTo>
                  <a:pt x="304349" y="4187"/>
                </a:lnTo>
                <a:lnTo>
                  <a:pt x="253591" y="5248"/>
                </a:lnTo>
                <a:lnTo>
                  <a:pt x="202848" y="6296"/>
                </a:lnTo>
                <a:lnTo>
                  <a:pt x="152118" y="7331"/>
                </a:lnTo>
                <a:lnTo>
                  <a:pt x="101400" y="8353"/>
                </a:lnTo>
                <a:lnTo>
                  <a:pt x="50695" y="9365"/>
                </a:lnTo>
                <a:lnTo>
                  <a:pt x="0" y="10366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901074" y="236337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6"/>
                </a:moveTo>
                <a:lnTo>
                  <a:pt x="9879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910954" y="2355779"/>
            <a:ext cx="503555" cy="7620"/>
          </a:xfrm>
          <a:custGeom>
            <a:avLst/>
            <a:gdLst/>
            <a:ahLst/>
            <a:cxnLst/>
            <a:rect l="l" t="t" r="r" b="b"/>
            <a:pathLst>
              <a:path w="503554" h="7619">
                <a:moveTo>
                  <a:pt x="0" y="7592"/>
                </a:moveTo>
                <a:lnTo>
                  <a:pt x="50919" y="6925"/>
                </a:lnTo>
                <a:lnTo>
                  <a:pt x="101843" y="6239"/>
                </a:lnTo>
                <a:lnTo>
                  <a:pt x="152772" y="5533"/>
                </a:lnTo>
                <a:lnTo>
                  <a:pt x="203708" y="4805"/>
                </a:lnTo>
                <a:lnTo>
                  <a:pt x="254650" y="4054"/>
                </a:lnTo>
                <a:lnTo>
                  <a:pt x="305599" y="3277"/>
                </a:lnTo>
                <a:lnTo>
                  <a:pt x="356555" y="2474"/>
                </a:lnTo>
                <a:lnTo>
                  <a:pt x="407520" y="1641"/>
                </a:lnTo>
                <a:lnTo>
                  <a:pt x="458493" y="779"/>
                </a:lnTo>
                <a:lnTo>
                  <a:pt x="502926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639497" y="237218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891898" y="236679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479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647733" y="2366798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80">
                <a:moveTo>
                  <a:pt x="253340" y="0"/>
                </a:moveTo>
                <a:lnTo>
                  <a:pt x="202660" y="993"/>
                </a:lnTo>
                <a:lnTo>
                  <a:pt x="151986" y="1977"/>
                </a:lnTo>
                <a:lnTo>
                  <a:pt x="101318" y="2954"/>
                </a:lnTo>
                <a:lnTo>
                  <a:pt x="50656" y="3923"/>
                </a:lnTo>
                <a:lnTo>
                  <a:pt x="0" y="48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639497" y="237168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639497" y="237127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3"/>
                </a:moveTo>
                <a:lnTo>
                  <a:pt x="50476" y="5057"/>
                </a:lnTo>
                <a:lnTo>
                  <a:pt x="100955" y="3818"/>
                </a:lnTo>
                <a:lnTo>
                  <a:pt x="151436" y="2563"/>
                </a:lnTo>
                <a:lnTo>
                  <a:pt x="201918" y="1291"/>
                </a:lnTo>
                <a:lnTo>
                  <a:pt x="252401" y="0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387096" y="237762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3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639497" y="237168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394491" y="237168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80">
                <a:moveTo>
                  <a:pt x="253241" y="0"/>
                </a:moveTo>
                <a:lnTo>
                  <a:pt x="202585" y="956"/>
                </a:lnTo>
                <a:lnTo>
                  <a:pt x="151934" y="1910"/>
                </a:lnTo>
                <a:lnTo>
                  <a:pt x="101288" y="2862"/>
                </a:lnTo>
                <a:lnTo>
                  <a:pt x="50644" y="3813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387096" y="23764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395" y="0"/>
                </a:moveTo>
                <a:lnTo>
                  <a:pt x="0" y="7119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387096" y="237756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7"/>
                </a:moveTo>
                <a:lnTo>
                  <a:pt x="50476" y="4815"/>
                </a:lnTo>
                <a:lnTo>
                  <a:pt x="100956" y="3620"/>
                </a:lnTo>
                <a:lnTo>
                  <a:pt x="151436" y="2421"/>
                </a:lnTo>
                <a:lnTo>
                  <a:pt x="201918" y="1215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394491" y="2369910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2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394491" y="2366798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2" y="0"/>
                </a:moveTo>
                <a:lnTo>
                  <a:pt x="455899" y="992"/>
                </a:lnTo>
                <a:lnTo>
                  <a:pt x="405224" y="1975"/>
                </a:lnTo>
                <a:lnTo>
                  <a:pt x="354555" y="2951"/>
                </a:lnTo>
                <a:lnTo>
                  <a:pt x="303893" y="3920"/>
                </a:lnTo>
                <a:lnTo>
                  <a:pt x="253235" y="4883"/>
                </a:lnTo>
                <a:lnTo>
                  <a:pt x="202582" y="5842"/>
                </a:lnTo>
                <a:lnTo>
                  <a:pt x="151933" y="6797"/>
                </a:lnTo>
                <a:lnTo>
                  <a:pt x="101286" y="7749"/>
                </a:lnTo>
                <a:lnTo>
                  <a:pt x="50642" y="8700"/>
                </a:lnTo>
                <a:lnTo>
                  <a:pt x="0" y="9650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394491" y="236940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045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01960" y="2363372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1"/>
                </a:moveTo>
                <a:lnTo>
                  <a:pt x="50891" y="5455"/>
                </a:lnTo>
                <a:lnTo>
                  <a:pt x="101783" y="4878"/>
                </a:lnTo>
                <a:lnTo>
                  <a:pt x="152676" y="4297"/>
                </a:lnTo>
                <a:lnTo>
                  <a:pt x="203571" y="3712"/>
                </a:lnTo>
                <a:lnTo>
                  <a:pt x="254468" y="3119"/>
                </a:lnTo>
                <a:lnTo>
                  <a:pt x="305368" y="2519"/>
                </a:lnTo>
                <a:lnTo>
                  <a:pt x="356270" y="1908"/>
                </a:lnTo>
                <a:lnTo>
                  <a:pt x="407174" y="1286"/>
                </a:lnTo>
                <a:lnTo>
                  <a:pt x="458082" y="650"/>
                </a:lnTo>
                <a:lnTo>
                  <a:pt x="508993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901074" y="236337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79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122788" y="239953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1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372863" y="2390930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5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128351" y="2390930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251498" y="0"/>
                </a:moveTo>
                <a:lnTo>
                  <a:pt x="201193" y="1455"/>
                </a:lnTo>
                <a:lnTo>
                  <a:pt x="150890" y="2912"/>
                </a:lnTo>
                <a:lnTo>
                  <a:pt x="100589" y="4375"/>
                </a:lnTo>
                <a:lnTo>
                  <a:pt x="50292" y="5849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122788" y="239826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563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122788" y="2398687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9"/>
                </a:lnTo>
                <a:lnTo>
                  <a:pt x="100030" y="5654"/>
                </a:lnTo>
                <a:lnTo>
                  <a:pt x="150045" y="3766"/>
                </a:lnTo>
                <a:lnTo>
                  <a:pt x="200060" y="1882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872699" y="2408080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2" y="0"/>
                </a:lnTo>
              </a:path>
            </a:pathLst>
          </a:custGeom>
          <a:ln w="19627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122788" y="239826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2"/>
                </a:moveTo>
                <a:lnTo>
                  <a:pt x="5563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876916" y="239826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5">
                <a:moveTo>
                  <a:pt x="251435" y="0"/>
                </a:moveTo>
                <a:lnTo>
                  <a:pt x="201140" y="1505"/>
                </a:lnTo>
                <a:lnTo>
                  <a:pt x="150849" y="3031"/>
                </a:lnTo>
                <a:lnTo>
                  <a:pt x="100561" y="4580"/>
                </a:lnTo>
                <a:lnTo>
                  <a:pt x="50278" y="6157"/>
                </a:lnTo>
                <a:lnTo>
                  <a:pt x="0" y="7763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872699" y="2406030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5872699" y="2408139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60">
                <a:moveTo>
                  <a:pt x="0" y="9754"/>
                </a:moveTo>
                <a:lnTo>
                  <a:pt x="50015" y="7765"/>
                </a:lnTo>
                <a:lnTo>
                  <a:pt x="100031" y="5798"/>
                </a:lnTo>
                <a:lnTo>
                  <a:pt x="150048" y="3849"/>
                </a:lnTo>
                <a:lnTo>
                  <a:pt x="200066" y="1917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128351" y="239091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379850" y="23835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360"/>
                </a:moveTo>
                <a:lnTo>
                  <a:pt x="7246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134684" y="238356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192"/>
                </a:lnTo>
                <a:lnTo>
                  <a:pt x="151447" y="2387"/>
                </a:lnTo>
                <a:lnTo>
                  <a:pt x="100964" y="3587"/>
                </a:lnTo>
                <a:lnTo>
                  <a:pt x="50482" y="4793"/>
                </a:lnTo>
                <a:lnTo>
                  <a:pt x="0" y="6007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128351" y="238957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2" y="0"/>
                </a:moveTo>
                <a:lnTo>
                  <a:pt x="0" y="869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128351" y="2390930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19">
                <a:moveTo>
                  <a:pt x="0" y="7336"/>
                </a:moveTo>
                <a:lnTo>
                  <a:pt x="50292" y="5849"/>
                </a:lnTo>
                <a:lnTo>
                  <a:pt x="100589" y="4375"/>
                </a:lnTo>
                <a:lnTo>
                  <a:pt x="150890" y="2912"/>
                </a:lnTo>
                <a:lnTo>
                  <a:pt x="201193" y="145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876916" y="239780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128351" y="238957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90"/>
                </a:moveTo>
                <a:lnTo>
                  <a:pt x="6332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882270" y="238957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6"/>
                </a:lnTo>
                <a:lnTo>
                  <a:pt x="151448" y="2466"/>
                </a:lnTo>
                <a:lnTo>
                  <a:pt x="100965" y="3721"/>
                </a:lnTo>
                <a:lnTo>
                  <a:pt x="50482" y="4995"/>
                </a:lnTo>
                <a:lnTo>
                  <a:pt x="0" y="629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876916" y="2395866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4">
                <a:moveTo>
                  <a:pt x="5354" y="0"/>
                </a:moveTo>
                <a:lnTo>
                  <a:pt x="0" y="10163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876916" y="239826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5">
                <a:moveTo>
                  <a:pt x="0" y="7763"/>
                </a:moveTo>
                <a:lnTo>
                  <a:pt x="50278" y="6157"/>
                </a:lnTo>
                <a:lnTo>
                  <a:pt x="100561" y="4580"/>
                </a:lnTo>
                <a:lnTo>
                  <a:pt x="150849" y="3031"/>
                </a:lnTo>
                <a:lnTo>
                  <a:pt x="201140" y="1505"/>
                </a:lnTo>
                <a:lnTo>
                  <a:pt x="251435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622598" y="241714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872699" y="2406030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625653" y="240603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251263" y="0"/>
                </a:moveTo>
                <a:lnTo>
                  <a:pt x="200997" y="1642"/>
                </a:lnTo>
                <a:lnTo>
                  <a:pt x="150736" y="3321"/>
                </a:lnTo>
                <a:lnTo>
                  <a:pt x="100481" y="5041"/>
                </a:lnTo>
                <a:lnTo>
                  <a:pt x="50235" y="6805"/>
                </a:lnTo>
                <a:lnTo>
                  <a:pt x="0" y="8616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622598" y="241464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054" y="0"/>
                </a:moveTo>
                <a:lnTo>
                  <a:pt x="1805" y="4193"/>
                </a:lnTo>
                <a:lnTo>
                  <a:pt x="741" y="8660"/>
                </a:lnTo>
                <a:lnTo>
                  <a:pt x="0" y="13602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622598" y="2417894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4">
                <a:moveTo>
                  <a:pt x="0" y="10355"/>
                </a:moveTo>
                <a:lnTo>
                  <a:pt x="50021" y="8220"/>
                </a:lnTo>
                <a:lnTo>
                  <a:pt x="100041" y="6120"/>
                </a:lnTo>
                <a:lnTo>
                  <a:pt x="150059" y="4052"/>
                </a:lnTo>
                <a:lnTo>
                  <a:pt x="200079" y="2012"/>
                </a:lnTo>
                <a:lnTo>
                  <a:pt x="250101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372498" y="242707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4" y="0"/>
                </a:lnTo>
              </a:path>
            </a:pathLst>
          </a:custGeom>
          <a:ln w="24861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622598" y="241464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0" y="13602"/>
                </a:moveTo>
                <a:lnTo>
                  <a:pt x="741" y="8660"/>
                </a:lnTo>
                <a:lnTo>
                  <a:pt x="1805" y="4193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74637" y="2414647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251015" y="0"/>
                </a:moveTo>
                <a:lnTo>
                  <a:pt x="200789" y="1863"/>
                </a:lnTo>
                <a:lnTo>
                  <a:pt x="150574" y="3780"/>
                </a:lnTo>
                <a:lnTo>
                  <a:pt x="100369" y="5756"/>
                </a:lnTo>
                <a:lnTo>
                  <a:pt x="50178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72498" y="2424544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2" y="4831"/>
                </a:lnTo>
                <a:lnTo>
                  <a:pt x="605" y="9804"/>
                </a:lnTo>
                <a:lnTo>
                  <a:pt x="0" y="14964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72498" y="2428250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30">
                <a:moveTo>
                  <a:pt x="0" y="11258"/>
                </a:moveTo>
                <a:lnTo>
                  <a:pt x="50022" y="8918"/>
                </a:lnTo>
                <a:lnTo>
                  <a:pt x="100044" y="6624"/>
                </a:lnTo>
                <a:lnTo>
                  <a:pt x="150064" y="4375"/>
                </a:lnTo>
                <a:lnTo>
                  <a:pt x="200083" y="2167"/>
                </a:lnTo>
                <a:lnTo>
                  <a:pt x="250099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625653" y="240525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876916" y="2395866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4">
                <a:moveTo>
                  <a:pt x="0" y="10163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629808" y="2395866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62" y="0"/>
                </a:moveTo>
                <a:lnTo>
                  <a:pt x="201971" y="1314"/>
                </a:lnTo>
                <a:lnTo>
                  <a:pt x="151481" y="2653"/>
                </a:lnTo>
                <a:lnTo>
                  <a:pt x="100989" y="4019"/>
                </a:lnTo>
                <a:lnTo>
                  <a:pt x="50496" y="5414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625653" y="240270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155" y="0"/>
                </a:moveTo>
                <a:lnTo>
                  <a:pt x="0" y="11939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625653" y="240603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0" y="8616"/>
                </a:moveTo>
                <a:lnTo>
                  <a:pt x="50235" y="6805"/>
                </a:lnTo>
                <a:lnTo>
                  <a:pt x="100481" y="5041"/>
                </a:lnTo>
                <a:lnTo>
                  <a:pt x="150736" y="3321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74637" y="241362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625653" y="2402707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39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377308" y="2402707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5">
                <a:moveTo>
                  <a:pt x="252500" y="0"/>
                </a:moveTo>
                <a:lnTo>
                  <a:pt x="202002" y="1457"/>
                </a:lnTo>
                <a:lnTo>
                  <a:pt x="151504" y="2951"/>
                </a:lnTo>
                <a:lnTo>
                  <a:pt x="101004" y="4483"/>
                </a:lnTo>
                <a:lnTo>
                  <a:pt x="50503" y="6055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374637" y="241037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5">
                <a:moveTo>
                  <a:pt x="2670" y="0"/>
                </a:moveTo>
                <a:lnTo>
                  <a:pt x="1706" y="4621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374637" y="2414647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0" y="9897"/>
                </a:moveTo>
                <a:lnTo>
                  <a:pt x="50178" y="7793"/>
                </a:lnTo>
                <a:lnTo>
                  <a:pt x="100369" y="5756"/>
                </a:lnTo>
                <a:lnTo>
                  <a:pt x="150574" y="3780"/>
                </a:lnTo>
                <a:lnTo>
                  <a:pt x="200789" y="1863"/>
                </a:lnTo>
                <a:lnTo>
                  <a:pt x="251015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134684" y="2383012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387096" y="23764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119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141249" y="237644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253241" y="0"/>
                </a:moveTo>
                <a:lnTo>
                  <a:pt x="202597" y="949"/>
                </a:lnTo>
                <a:lnTo>
                  <a:pt x="151953" y="1899"/>
                </a:lnTo>
                <a:lnTo>
                  <a:pt x="101307" y="2850"/>
                </a:lnTo>
                <a:lnTo>
                  <a:pt x="50656" y="3804"/>
                </a:lnTo>
                <a:lnTo>
                  <a:pt x="0" y="4762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134684" y="238121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565" y="0"/>
                </a:moveTo>
                <a:lnTo>
                  <a:pt x="0" y="8364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134684" y="238356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7"/>
                </a:moveTo>
                <a:lnTo>
                  <a:pt x="50482" y="4793"/>
                </a:lnTo>
                <a:lnTo>
                  <a:pt x="100965" y="3587"/>
                </a:lnTo>
                <a:lnTo>
                  <a:pt x="151447" y="2387"/>
                </a:lnTo>
                <a:lnTo>
                  <a:pt x="201930" y="1192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82270" y="238853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54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134684" y="238121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0" y="8364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87885" y="238121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253364" y="0"/>
                </a:moveTo>
                <a:lnTo>
                  <a:pt x="202708" y="963"/>
                </a:lnTo>
                <a:lnTo>
                  <a:pt x="152044" y="1933"/>
                </a:lnTo>
                <a:lnTo>
                  <a:pt x="101373" y="2909"/>
                </a:lnTo>
                <a:lnTo>
                  <a:pt x="50691" y="3893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82270" y="238609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614" y="0"/>
                </a:moveTo>
                <a:lnTo>
                  <a:pt x="0" y="9767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882270" y="238957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90"/>
                </a:moveTo>
                <a:lnTo>
                  <a:pt x="50482" y="4995"/>
                </a:lnTo>
                <a:lnTo>
                  <a:pt x="100965" y="3721"/>
                </a:lnTo>
                <a:lnTo>
                  <a:pt x="151448" y="2466"/>
                </a:lnTo>
                <a:lnTo>
                  <a:pt x="201931" y="1226"/>
                </a:lnTo>
                <a:lnTo>
                  <a:pt x="252413" y="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141249" y="237530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8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394491" y="236940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045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6147483" y="2369403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7" y="0"/>
                </a:moveTo>
                <a:lnTo>
                  <a:pt x="203585" y="575"/>
                </a:lnTo>
                <a:lnTo>
                  <a:pt x="152690" y="1152"/>
                </a:lnTo>
                <a:lnTo>
                  <a:pt x="101794" y="1733"/>
                </a:lnTo>
                <a:lnTo>
                  <a:pt x="50897" y="2320"/>
                </a:lnTo>
                <a:lnTo>
                  <a:pt x="0" y="2913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6141249" y="237231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3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141249" y="237644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0" y="4762"/>
                </a:moveTo>
                <a:lnTo>
                  <a:pt x="50656" y="3804"/>
                </a:lnTo>
                <a:lnTo>
                  <a:pt x="101307" y="2850"/>
                </a:lnTo>
                <a:lnTo>
                  <a:pt x="151953" y="1899"/>
                </a:lnTo>
                <a:lnTo>
                  <a:pt x="202597" y="949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887885" y="237920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141249" y="237231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3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892942" y="2372316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41" y="0"/>
                </a:moveTo>
                <a:lnTo>
                  <a:pt x="203640" y="601"/>
                </a:lnTo>
                <a:lnTo>
                  <a:pt x="152737" y="1212"/>
                </a:lnTo>
                <a:lnTo>
                  <a:pt x="101830" y="1835"/>
                </a:lnTo>
                <a:lnTo>
                  <a:pt x="50917" y="2472"/>
                </a:lnTo>
                <a:lnTo>
                  <a:pt x="0" y="3124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887885" y="2375441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5057" y="0"/>
                </a:moveTo>
                <a:lnTo>
                  <a:pt x="0" y="10657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887885" y="238121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80">
                <a:moveTo>
                  <a:pt x="0" y="4886"/>
                </a:moveTo>
                <a:lnTo>
                  <a:pt x="50691" y="3893"/>
                </a:lnTo>
                <a:lnTo>
                  <a:pt x="101373" y="2909"/>
                </a:lnTo>
                <a:lnTo>
                  <a:pt x="152044" y="1933"/>
                </a:lnTo>
                <a:lnTo>
                  <a:pt x="202708" y="963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629808" y="239440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09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82270" y="238609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67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634285" y="238609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903" y="999"/>
                </a:lnTo>
                <a:lnTo>
                  <a:pt x="152195" y="2010"/>
                </a:lnTo>
                <a:lnTo>
                  <a:pt x="101475" y="3033"/>
                </a:lnTo>
                <a:lnTo>
                  <a:pt x="50743" y="4068"/>
                </a:lnTo>
                <a:lnTo>
                  <a:pt x="0" y="5115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629808" y="2391214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629808" y="2395866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96" y="5414"/>
                </a:lnTo>
                <a:lnTo>
                  <a:pt x="100989" y="4019"/>
                </a:lnTo>
                <a:lnTo>
                  <a:pt x="151481" y="2653"/>
                </a:lnTo>
                <a:lnTo>
                  <a:pt x="201971" y="1314"/>
                </a:lnTo>
                <a:lnTo>
                  <a:pt x="252462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377308" y="240079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629808" y="2391214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380301" y="2391214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983" y="0"/>
                </a:moveTo>
                <a:lnTo>
                  <a:pt x="203218" y="1064"/>
                </a:lnTo>
                <a:lnTo>
                  <a:pt x="152438" y="2143"/>
                </a:lnTo>
                <a:lnTo>
                  <a:pt x="101642" y="3237"/>
                </a:lnTo>
                <a:lnTo>
                  <a:pt x="50829" y="4347"/>
                </a:lnTo>
                <a:lnTo>
                  <a:pt x="0" y="5474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377308" y="239668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2993" y="0"/>
                </a:moveTo>
                <a:lnTo>
                  <a:pt x="1965" y="4522"/>
                </a:lnTo>
                <a:lnTo>
                  <a:pt x="952" y="9062"/>
                </a:lnTo>
                <a:lnTo>
                  <a:pt x="0" y="1368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377308" y="2402707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5">
                <a:moveTo>
                  <a:pt x="0" y="7670"/>
                </a:moveTo>
                <a:lnTo>
                  <a:pt x="50503" y="6055"/>
                </a:lnTo>
                <a:lnTo>
                  <a:pt x="101004" y="4483"/>
                </a:lnTo>
                <a:lnTo>
                  <a:pt x="151504" y="2951"/>
                </a:lnTo>
                <a:lnTo>
                  <a:pt x="202002" y="1457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634285" y="238332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7" y="0"/>
                </a:lnTo>
              </a:path>
            </a:pathLst>
          </a:custGeom>
          <a:ln w="15773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87885" y="2375441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0" y="10657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638279" y="2375441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2" y="0"/>
                </a:moveTo>
                <a:lnTo>
                  <a:pt x="203741" y="665"/>
                </a:lnTo>
                <a:lnTo>
                  <a:pt x="152815" y="1351"/>
                </a:lnTo>
                <a:lnTo>
                  <a:pt x="101883" y="2057"/>
                </a:lnTo>
                <a:lnTo>
                  <a:pt x="50945" y="2785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634285" y="237897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634285" y="2386098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115"/>
                </a:moveTo>
                <a:lnTo>
                  <a:pt x="50743" y="4068"/>
                </a:lnTo>
                <a:lnTo>
                  <a:pt x="101475" y="3033"/>
                </a:lnTo>
                <a:lnTo>
                  <a:pt x="152195" y="2010"/>
                </a:lnTo>
                <a:lnTo>
                  <a:pt x="202903" y="999"/>
                </a:lnTo>
                <a:lnTo>
                  <a:pt x="253599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380301" y="2387834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7" y="0"/>
                </a:lnTo>
              </a:path>
            </a:pathLst>
          </a:custGeom>
          <a:ln w="17710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634285" y="237897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383442" y="2378979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4">
                <a:moveTo>
                  <a:pt x="254836" y="0"/>
                </a:moveTo>
                <a:lnTo>
                  <a:pt x="203883" y="777"/>
                </a:lnTo>
                <a:lnTo>
                  <a:pt x="152923" y="1581"/>
                </a:lnTo>
                <a:lnTo>
                  <a:pt x="101957" y="2414"/>
                </a:lnTo>
                <a:lnTo>
                  <a:pt x="50982" y="3279"/>
                </a:lnTo>
                <a:lnTo>
                  <a:pt x="0" y="4175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380301" y="238315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140" y="0"/>
                </a:moveTo>
                <a:lnTo>
                  <a:pt x="2089" y="4521"/>
                </a:lnTo>
                <a:lnTo>
                  <a:pt x="1037" y="9011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380301" y="2391214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474"/>
                </a:moveTo>
                <a:lnTo>
                  <a:pt x="50829" y="4347"/>
                </a:lnTo>
                <a:lnTo>
                  <a:pt x="101642" y="3237"/>
                </a:lnTo>
                <a:lnTo>
                  <a:pt x="152438" y="2143"/>
                </a:lnTo>
                <a:lnTo>
                  <a:pt x="203218" y="1064"/>
                </a:lnTo>
                <a:lnTo>
                  <a:pt x="253983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4633597" y="2449455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39" y="0"/>
                </a:lnTo>
              </a:path>
            </a:pathLst>
          </a:custGeom>
          <a:ln w="49822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4634623" y="2439508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5" y="0"/>
                </a:moveTo>
                <a:lnTo>
                  <a:pt x="688686" y="2323"/>
                </a:lnTo>
                <a:lnTo>
                  <a:pt x="639493" y="4646"/>
                </a:lnTo>
                <a:lnTo>
                  <a:pt x="590297" y="6970"/>
                </a:lnTo>
                <a:lnTo>
                  <a:pt x="541099" y="9293"/>
                </a:lnTo>
                <a:lnTo>
                  <a:pt x="491900" y="11617"/>
                </a:lnTo>
                <a:lnTo>
                  <a:pt x="442699" y="13940"/>
                </a:lnTo>
                <a:lnTo>
                  <a:pt x="393500" y="16264"/>
                </a:lnTo>
                <a:lnTo>
                  <a:pt x="344301" y="18588"/>
                </a:lnTo>
                <a:lnTo>
                  <a:pt x="295103" y="20912"/>
                </a:lnTo>
                <a:lnTo>
                  <a:pt x="245908" y="23236"/>
                </a:lnTo>
                <a:lnTo>
                  <a:pt x="196717" y="25560"/>
                </a:lnTo>
                <a:lnTo>
                  <a:pt x="147530" y="27884"/>
                </a:lnTo>
                <a:lnTo>
                  <a:pt x="98347" y="30208"/>
                </a:lnTo>
                <a:lnTo>
                  <a:pt x="49170" y="32533"/>
                </a:lnTo>
                <a:lnTo>
                  <a:pt x="0" y="34857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4633597" y="2454762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1026" y="19603"/>
                </a:moveTo>
                <a:lnTo>
                  <a:pt x="568" y="12910"/>
                </a:lnTo>
                <a:lnTo>
                  <a:pt x="247" y="6402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4633597" y="2424544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80">
                <a:moveTo>
                  <a:pt x="0" y="30218"/>
                </a:moveTo>
                <a:lnTo>
                  <a:pt x="49328" y="28118"/>
                </a:lnTo>
                <a:lnTo>
                  <a:pt x="98685" y="26053"/>
                </a:lnTo>
                <a:lnTo>
                  <a:pt x="148066" y="24017"/>
                </a:lnTo>
                <a:lnTo>
                  <a:pt x="197468" y="22004"/>
                </a:lnTo>
                <a:lnTo>
                  <a:pt x="246886" y="20011"/>
                </a:lnTo>
                <a:lnTo>
                  <a:pt x="296315" y="18031"/>
                </a:lnTo>
                <a:lnTo>
                  <a:pt x="345753" y="16060"/>
                </a:lnTo>
                <a:lnTo>
                  <a:pt x="395194" y="14093"/>
                </a:lnTo>
                <a:lnTo>
                  <a:pt x="444635" y="12124"/>
                </a:lnTo>
                <a:lnTo>
                  <a:pt x="494071" y="10149"/>
                </a:lnTo>
                <a:lnTo>
                  <a:pt x="543499" y="8162"/>
                </a:lnTo>
                <a:lnTo>
                  <a:pt x="592913" y="6159"/>
                </a:lnTo>
                <a:lnTo>
                  <a:pt x="642311" y="4134"/>
                </a:lnTo>
                <a:lnTo>
                  <a:pt x="691688" y="2083"/>
                </a:lnTo>
                <a:lnTo>
                  <a:pt x="741039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372498" y="2424544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8" y="0"/>
                </a:moveTo>
                <a:lnTo>
                  <a:pt x="1322" y="4831"/>
                </a:lnTo>
                <a:lnTo>
                  <a:pt x="605" y="9804"/>
                </a:lnTo>
                <a:lnTo>
                  <a:pt x="0" y="14964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4633004" y="2432570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3" y="0"/>
                </a:lnTo>
              </a:path>
            </a:pathLst>
          </a:custGeom>
          <a:ln w="44383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4633597" y="2424544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80">
                <a:moveTo>
                  <a:pt x="741039" y="0"/>
                </a:moveTo>
                <a:lnTo>
                  <a:pt x="691688" y="2083"/>
                </a:lnTo>
                <a:lnTo>
                  <a:pt x="642311" y="4134"/>
                </a:lnTo>
                <a:lnTo>
                  <a:pt x="592913" y="6159"/>
                </a:lnTo>
                <a:lnTo>
                  <a:pt x="543499" y="8162"/>
                </a:lnTo>
                <a:lnTo>
                  <a:pt x="494071" y="10149"/>
                </a:lnTo>
                <a:lnTo>
                  <a:pt x="444635" y="12124"/>
                </a:lnTo>
                <a:lnTo>
                  <a:pt x="395194" y="14093"/>
                </a:lnTo>
                <a:lnTo>
                  <a:pt x="345753" y="16060"/>
                </a:lnTo>
                <a:lnTo>
                  <a:pt x="296315" y="18031"/>
                </a:lnTo>
                <a:lnTo>
                  <a:pt x="246886" y="20011"/>
                </a:lnTo>
                <a:lnTo>
                  <a:pt x="197468" y="22004"/>
                </a:lnTo>
                <a:lnTo>
                  <a:pt x="148066" y="24017"/>
                </a:lnTo>
                <a:lnTo>
                  <a:pt x="98685" y="26053"/>
                </a:lnTo>
                <a:lnTo>
                  <a:pt x="49328" y="28118"/>
                </a:lnTo>
                <a:lnTo>
                  <a:pt x="0" y="3021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4633004" y="2435785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77"/>
                </a:moveTo>
                <a:lnTo>
                  <a:pt x="345" y="12569"/>
                </a:lnTo>
                <a:lnTo>
                  <a:pt x="160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4633004" y="2410378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0" y="25406"/>
                </a:moveTo>
                <a:lnTo>
                  <a:pt x="49627" y="23735"/>
                </a:lnTo>
                <a:lnTo>
                  <a:pt x="99246" y="22047"/>
                </a:lnTo>
                <a:lnTo>
                  <a:pt x="148858" y="20346"/>
                </a:lnTo>
                <a:lnTo>
                  <a:pt x="198465" y="18635"/>
                </a:lnTo>
                <a:lnTo>
                  <a:pt x="248070" y="16916"/>
                </a:lnTo>
                <a:lnTo>
                  <a:pt x="297672" y="15193"/>
                </a:lnTo>
                <a:lnTo>
                  <a:pt x="347275" y="13469"/>
                </a:lnTo>
                <a:lnTo>
                  <a:pt x="396880" y="11747"/>
                </a:lnTo>
                <a:lnTo>
                  <a:pt x="446488" y="10029"/>
                </a:lnTo>
                <a:lnTo>
                  <a:pt x="496101" y="8320"/>
                </a:lnTo>
                <a:lnTo>
                  <a:pt x="545721" y="6621"/>
                </a:lnTo>
                <a:lnTo>
                  <a:pt x="595350" y="4937"/>
                </a:lnTo>
                <a:lnTo>
                  <a:pt x="644989" y="3270"/>
                </a:lnTo>
                <a:lnTo>
                  <a:pt x="694639" y="1623"/>
                </a:lnTo>
                <a:lnTo>
                  <a:pt x="744303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374637" y="241037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5">
                <a:moveTo>
                  <a:pt x="2670" y="0"/>
                </a:moveTo>
                <a:lnTo>
                  <a:pt x="1706" y="4621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4632521" y="2416237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4633004" y="2410378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744303" y="0"/>
                </a:moveTo>
                <a:lnTo>
                  <a:pt x="694639" y="1623"/>
                </a:lnTo>
                <a:lnTo>
                  <a:pt x="644989" y="3270"/>
                </a:lnTo>
                <a:lnTo>
                  <a:pt x="595350" y="4937"/>
                </a:lnTo>
                <a:lnTo>
                  <a:pt x="545721" y="6621"/>
                </a:lnTo>
                <a:lnTo>
                  <a:pt x="496101" y="8320"/>
                </a:lnTo>
                <a:lnTo>
                  <a:pt x="446488" y="10029"/>
                </a:lnTo>
                <a:lnTo>
                  <a:pt x="396880" y="11747"/>
                </a:lnTo>
                <a:lnTo>
                  <a:pt x="347275" y="13469"/>
                </a:lnTo>
                <a:lnTo>
                  <a:pt x="297672" y="15193"/>
                </a:lnTo>
                <a:lnTo>
                  <a:pt x="248070" y="16916"/>
                </a:lnTo>
                <a:lnTo>
                  <a:pt x="198465" y="18635"/>
                </a:lnTo>
                <a:lnTo>
                  <a:pt x="148858" y="20346"/>
                </a:lnTo>
                <a:lnTo>
                  <a:pt x="99246" y="22047"/>
                </a:lnTo>
                <a:lnTo>
                  <a:pt x="49627" y="23735"/>
                </a:lnTo>
                <a:lnTo>
                  <a:pt x="0" y="25406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4632521" y="2416966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18"/>
                </a:moveTo>
                <a:lnTo>
                  <a:pt x="334" y="12545"/>
                </a:lnTo>
                <a:lnTo>
                  <a:pt x="185" y="6297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4632521" y="2396689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19">
                <a:moveTo>
                  <a:pt x="0" y="20276"/>
                </a:moveTo>
                <a:lnTo>
                  <a:pt x="49928" y="19037"/>
                </a:lnTo>
                <a:lnTo>
                  <a:pt x="99817" y="17738"/>
                </a:lnTo>
                <a:lnTo>
                  <a:pt x="149673" y="16390"/>
                </a:lnTo>
                <a:lnTo>
                  <a:pt x="199502" y="15003"/>
                </a:lnTo>
                <a:lnTo>
                  <a:pt x="249311" y="13586"/>
                </a:lnTo>
                <a:lnTo>
                  <a:pt x="299108" y="12149"/>
                </a:lnTo>
                <a:lnTo>
                  <a:pt x="348897" y="10704"/>
                </a:lnTo>
                <a:lnTo>
                  <a:pt x="398687" y="9258"/>
                </a:lnTo>
                <a:lnTo>
                  <a:pt x="448484" y="7824"/>
                </a:lnTo>
                <a:lnTo>
                  <a:pt x="498294" y="6410"/>
                </a:lnTo>
                <a:lnTo>
                  <a:pt x="548124" y="5027"/>
                </a:lnTo>
                <a:lnTo>
                  <a:pt x="597981" y="3684"/>
                </a:lnTo>
                <a:lnTo>
                  <a:pt x="647871" y="2392"/>
                </a:lnTo>
                <a:lnTo>
                  <a:pt x="697802" y="1160"/>
                </a:lnTo>
                <a:lnTo>
                  <a:pt x="747779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377308" y="239668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2993" y="0"/>
                </a:moveTo>
                <a:lnTo>
                  <a:pt x="1965" y="4522"/>
                </a:lnTo>
                <a:lnTo>
                  <a:pt x="952" y="9062"/>
                </a:lnTo>
                <a:lnTo>
                  <a:pt x="0" y="1368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4631804" y="240006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8" y="0"/>
                </a:lnTo>
              </a:path>
            </a:pathLst>
          </a:custGeom>
          <a:ln w="33811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632521" y="2396689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19">
                <a:moveTo>
                  <a:pt x="747779" y="0"/>
                </a:moveTo>
                <a:lnTo>
                  <a:pt x="697802" y="1160"/>
                </a:lnTo>
                <a:lnTo>
                  <a:pt x="647871" y="2392"/>
                </a:lnTo>
                <a:lnTo>
                  <a:pt x="597981" y="3684"/>
                </a:lnTo>
                <a:lnTo>
                  <a:pt x="548124" y="5027"/>
                </a:lnTo>
                <a:lnTo>
                  <a:pt x="498294" y="6410"/>
                </a:lnTo>
                <a:lnTo>
                  <a:pt x="448484" y="7824"/>
                </a:lnTo>
                <a:lnTo>
                  <a:pt x="398687" y="9258"/>
                </a:lnTo>
                <a:lnTo>
                  <a:pt x="348897" y="10704"/>
                </a:lnTo>
                <a:lnTo>
                  <a:pt x="299108" y="12149"/>
                </a:lnTo>
                <a:lnTo>
                  <a:pt x="249311" y="13586"/>
                </a:lnTo>
                <a:lnTo>
                  <a:pt x="199502" y="15003"/>
                </a:lnTo>
                <a:lnTo>
                  <a:pt x="149673" y="16390"/>
                </a:lnTo>
                <a:lnTo>
                  <a:pt x="99817" y="17738"/>
                </a:lnTo>
                <a:lnTo>
                  <a:pt x="49928" y="19037"/>
                </a:lnTo>
                <a:lnTo>
                  <a:pt x="0" y="20276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4631804" y="2397827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7" y="19138"/>
                </a:moveTo>
                <a:lnTo>
                  <a:pt x="544" y="12842"/>
                </a:lnTo>
                <a:lnTo>
                  <a:pt x="321" y="6489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4631804" y="2383154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0" y="14672"/>
                </a:moveTo>
                <a:lnTo>
                  <a:pt x="50095" y="13670"/>
                </a:lnTo>
                <a:lnTo>
                  <a:pt x="100189" y="12665"/>
                </a:lnTo>
                <a:lnTo>
                  <a:pt x="150281" y="11658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8" y="6650"/>
                </a:lnTo>
                <a:lnTo>
                  <a:pt x="450863" y="5665"/>
                </a:lnTo>
                <a:lnTo>
                  <a:pt x="500974" y="4689"/>
                </a:lnTo>
                <a:lnTo>
                  <a:pt x="551090" y="3723"/>
                </a:lnTo>
                <a:lnTo>
                  <a:pt x="601214" y="2770"/>
                </a:lnTo>
                <a:lnTo>
                  <a:pt x="651346" y="1831"/>
                </a:lnTo>
                <a:lnTo>
                  <a:pt x="701487" y="907"/>
                </a:lnTo>
                <a:lnTo>
                  <a:pt x="751638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80301" y="238315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3140" y="0"/>
                </a:moveTo>
                <a:lnTo>
                  <a:pt x="2089" y="4521"/>
                </a:lnTo>
                <a:lnTo>
                  <a:pt x="1037" y="9011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4171398" y="2385127"/>
            <a:ext cx="475925" cy="122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7165605" y="2359162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218" y="0"/>
                </a:lnTo>
              </a:path>
            </a:pathLst>
          </a:custGeom>
          <a:ln w="317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7173693" y="2355305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131" y="0"/>
                </a:moveTo>
                <a:lnTo>
                  <a:pt x="204334" y="686"/>
                </a:lnTo>
                <a:lnTo>
                  <a:pt x="153251" y="1396"/>
                </a:lnTo>
                <a:lnTo>
                  <a:pt x="102167" y="2070"/>
                </a:lnTo>
                <a:lnTo>
                  <a:pt x="51083" y="2709"/>
                </a:lnTo>
                <a:lnTo>
                  <a:pt x="0" y="3315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7165605" y="235862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7165605" y="2355779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4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2"/>
                </a:lnTo>
                <a:lnTo>
                  <a:pt x="203841" y="780"/>
                </a:lnTo>
                <a:lnTo>
                  <a:pt x="24827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910954" y="2360996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7165605" y="235862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905575" y="2366211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17" y="0"/>
                </a:lnTo>
              </a:path>
            </a:pathLst>
          </a:custGeom>
          <a:ln w="1543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6910954" y="236123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1" y="0"/>
                </a:moveTo>
                <a:lnTo>
                  <a:pt x="0" y="2141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6910954" y="2359834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8"/>
                </a:moveTo>
                <a:lnTo>
                  <a:pt x="50922" y="2872"/>
                </a:lnTo>
                <a:lnTo>
                  <a:pt x="101847" y="2186"/>
                </a:lnTo>
                <a:lnTo>
                  <a:pt x="152777" y="1480"/>
                </a:lnTo>
                <a:lnTo>
                  <a:pt x="203711" y="752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918275" y="2359861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075" y="0"/>
                </a:lnTo>
              </a:path>
            </a:pathLst>
          </a:custGeom>
          <a:ln w="3175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918275" y="2355305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49" y="0"/>
                </a:moveTo>
                <a:lnTo>
                  <a:pt x="459755" y="685"/>
                </a:lnTo>
                <a:lnTo>
                  <a:pt x="408673" y="1395"/>
                </a:lnTo>
                <a:lnTo>
                  <a:pt x="357590" y="2069"/>
                </a:lnTo>
                <a:lnTo>
                  <a:pt x="306506" y="2708"/>
                </a:lnTo>
                <a:lnTo>
                  <a:pt x="255422" y="3314"/>
                </a:lnTo>
                <a:lnTo>
                  <a:pt x="204337" y="3890"/>
                </a:lnTo>
                <a:lnTo>
                  <a:pt x="153252" y="4437"/>
                </a:lnTo>
                <a:lnTo>
                  <a:pt x="102168" y="4957"/>
                </a:lnTo>
                <a:lnTo>
                  <a:pt x="51083" y="5452"/>
                </a:lnTo>
                <a:lnTo>
                  <a:pt x="0" y="5925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918275" y="235879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37"/>
                </a:moveTo>
                <a:lnTo>
                  <a:pt x="6837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912412" y="2364992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>
                <a:moveTo>
                  <a:pt x="0" y="0"/>
                </a:moveTo>
                <a:lnTo>
                  <a:pt x="535638" y="0"/>
                </a:lnTo>
              </a:path>
            </a:pathLst>
          </a:custGeom>
          <a:ln w="13002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656427" y="236386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64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910954" y="236123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41"/>
                </a:moveTo>
                <a:lnTo>
                  <a:pt x="7321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650144" y="2367262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31" y="0"/>
                </a:lnTo>
              </a:path>
            </a:pathLst>
          </a:custGeom>
          <a:ln w="1754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656427" y="2363334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6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656427" y="2363372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22"/>
                </a:moveTo>
                <a:lnTo>
                  <a:pt x="50899" y="2521"/>
                </a:lnTo>
                <a:lnTo>
                  <a:pt x="101802" y="1910"/>
                </a:lnTo>
                <a:lnTo>
                  <a:pt x="152707" y="1288"/>
                </a:lnTo>
                <a:lnTo>
                  <a:pt x="203616" y="652"/>
                </a:lnTo>
                <a:lnTo>
                  <a:pt x="254527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401960" y="236636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3" y="0"/>
                </a:lnTo>
              </a:path>
            </a:pathLst>
          </a:custGeom>
          <a:ln w="6069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656427" y="2363334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61"/>
                </a:moveTo>
                <a:lnTo>
                  <a:pt x="6417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394714" y="236818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30" y="0"/>
                </a:lnTo>
              </a:path>
            </a:pathLst>
          </a:custGeom>
          <a:ln w="19392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401960" y="2365184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401960" y="2366495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8"/>
                </a:moveTo>
                <a:lnTo>
                  <a:pt x="50890" y="2332"/>
                </a:lnTo>
                <a:lnTo>
                  <a:pt x="101782" y="1755"/>
                </a:lnTo>
                <a:lnTo>
                  <a:pt x="152674" y="1175"/>
                </a:lnTo>
                <a:lnTo>
                  <a:pt x="203569" y="590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407414" y="236198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698" y="0"/>
                </a:lnTo>
              </a:path>
            </a:pathLst>
          </a:custGeom>
          <a:ln w="63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394714" y="2358491"/>
            <a:ext cx="536575" cy="19685"/>
          </a:xfrm>
          <a:custGeom>
            <a:avLst/>
            <a:gdLst/>
            <a:ahLst/>
            <a:cxnLst/>
            <a:rect l="l" t="t" r="r" b="b"/>
            <a:pathLst>
              <a:path w="536575" h="19685">
                <a:moveTo>
                  <a:pt x="0" y="19392"/>
                </a:moveTo>
                <a:lnTo>
                  <a:pt x="536261" y="19392"/>
                </a:lnTo>
                <a:lnTo>
                  <a:pt x="536261" y="0"/>
                </a:lnTo>
                <a:lnTo>
                  <a:pt x="0" y="0"/>
                </a:lnTo>
                <a:lnTo>
                  <a:pt x="0" y="19392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407414" y="2362053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400055" y="2358491"/>
            <a:ext cx="537845" cy="16510"/>
          </a:xfrm>
          <a:custGeom>
            <a:avLst/>
            <a:gdLst/>
            <a:ahLst/>
            <a:cxnLst/>
            <a:rect l="l" t="t" r="r" b="b"/>
            <a:pathLst>
              <a:path w="537845" h="16510">
                <a:moveTo>
                  <a:pt x="0" y="16262"/>
                </a:moveTo>
                <a:lnTo>
                  <a:pt x="537757" y="16262"/>
                </a:lnTo>
                <a:lnTo>
                  <a:pt x="537757" y="0"/>
                </a:lnTo>
                <a:lnTo>
                  <a:pt x="0" y="0"/>
                </a:lnTo>
                <a:lnTo>
                  <a:pt x="0" y="162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918275" y="235879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7" y="0"/>
                </a:moveTo>
                <a:lnTo>
                  <a:pt x="0" y="2437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925112" y="2358642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376" y="0"/>
                </a:lnTo>
              </a:path>
            </a:pathLst>
          </a:custGeom>
          <a:ln w="31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912412" y="2358491"/>
            <a:ext cx="535940" cy="13335"/>
          </a:xfrm>
          <a:custGeom>
            <a:avLst/>
            <a:gdLst/>
            <a:ahLst/>
            <a:cxnLst/>
            <a:rect l="l" t="t" r="r" b="b"/>
            <a:pathLst>
              <a:path w="535940" h="13335">
                <a:moveTo>
                  <a:pt x="0" y="13002"/>
                </a:moveTo>
                <a:lnTo>
                  <a:pt x="535638" y="13002"/>
                </a:lnTo>
                <a:lnTo>
                  <a:pt x="535638" y="0"/>
                </a:lnTo>
                <a:lnTo>
                  <a:pt x="0" y="0"/>
                </a:lnTo>
                <a:lnTo>
                  <a:pt x="0" y="13002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925112" y="235630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93"/>
                </a:moveTo>
                <a:lnTo>
                  <a:pt x="6802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919215" y="2341711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5">
                <a:moveTo>
                  <a:pt x="0" y="27289"/>
                </a:moveTo>
                <a:lnTo>
                  <a:pt x="538974" y="27289"/>
                </a:lnTo>
                <a:lnTo>
                  <a:pt x="538974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6919215" y="2341711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5">
                <a:moveTo>
                  <a:pt x="0" y="27289"/>
                </a:moveTo>
                <a:lnTo>
                  <a:pt x="538974" y="27289"/>
                </a:lnTo>
                <a:lnTo>
                  <a:pt x="538974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931915" y="235399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306"/>
                </a:moveTo>
                <a:lnTo>
                  <a:pt x="7195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939111" y="236259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004" y="0"/>
                </a:lnTo>
              </a:path>
            </a:pathLst>
          </a:custGeom>
          <a:ln w="8202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412755" y="236027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9" y="0"/>
                </a:lnTo>
              </a:path>
            </a:pathLst>
          </a:custGeom>
          <a:ln w="3562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400055" y="2358491"/>
            <a:ext cx="537845" cy="16510"/>
          </a:xfrm>
          <a:custGeom>
            <a:avLst/>
            <a:gdLst/>
            <a:ahLst/>
            <a:cxnLst/>
            <a:rect l="l" t="t" r="r" b="b"/>
            <a:pathLst>
              <a:path w="537845" h="16510">
                <a:moveTo>
                  <a:pt x="0" y="16262"/>
                </a:moveTo>
                <a:lnTo>
                  <a:pt x="537757" y="16262"/>
                </a:lnTo>
                <a:lnTo>
                  <a:pt x="537757" y="0"/>
                </a:lnTo>
                <a:lnTo>
                  <a:pt x="0" y="0"/>
                </a:lnTo>
                <a:lnTo>
                  <a:pt x="0" y="162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412755" y="235874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09"/>
                </a:moveTo>
                <a:lnTo>
                  <a:pt x="5231" y="0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405286" y="2358491"/>
            <a:ext cx="539750" cy="13335"/>
          </a:xfrm>
          <a:custGeom>
            <a:avLst/>
            <a:gdLst/>
            <a:ahLst/>
            <a:cxnLst/>
            <a:rect l="l" t="t" r="r" b="b"/>
            <a:pathLst>
              <a:path w="539750" h="13335">
                <a:moveTo>
                  <a:pt x="0" y="12952"/>
                </a:moveTo>
                <a:lnTo>
                  <a:pt x="539328" y="12952"/>
                </a:lnTo>
                <a:lnTo>
                  <a:pt x="539328" y="0"/>
                </a:lnTo>
                <a:lnTo>
                  <a:pt x="0" y="0"/>
                </a:lnTo>
                <a:lnTo>
                  <a:pt x="0" y="1295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925112" y="235630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2" y="0"/>
                </a:moveTo>
                <a:lnTo>
                  <a:pt x="0" y="2493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417986" y="2358618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4" y="0"/>
                </a:lnTo>
              </a:path>
            </a:pathLst>
          </a:custGeom>
          <a:ln w="3175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405286" y="2358491"/>
            <a:ext cx="539750" cy="13335"/>
          </a:xfrm>
          <a:custGeom>
            <a:avLst/>
            <a:gdLst/>
            <a:ahLst/>
            <a:cxnLst/>
            <a:rect l="l" t="t" r="r" b="b"/>
            <a:pathLst>
              <a:path w="539750" h="13335">
                <a:moveTo>
                  <a:pt x="0" y="12952"/>
                </a:moveTo>
                <a:lnTo>
                  <a:pt x="539328" y="12952"/>
                </a:lnTo>
                <a:lnTo>
                  <a:pt x="539328" y="0"/>
                </a:lnTo>
                <a:lnTo>
                  <a:pt x="0" y="0"/>
                </a:lnTo>
                <a:lnTo>
                  <a:pt x="0" y="1295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417986" y="235399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4749"/>
                </a:moveTo>
                <a:lnTo>
                  <a:pt x="5082" y="0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423069" y="236259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041" y="0"/>
                </a:lnTo>
              </a:path>
            </a:pathLst>
          </a:custGeom>
          <a:ln w="8202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931915" y="235399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195" y="0"/>
                </a:moveTo>
                <a:lnTo>
                  <a:pt x="0" y="2306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92942" y="2370312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92942" y="2369403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3"/>
                </a:lnTo>
                <a:lnTo>
                  <a:pt x="356335" y="1734"/>
                </a:lnTo>
                <a:lnTo>
                  <a:pt x="305439" y="2321"/>
                </a:lnTo>
                <a:lnTo>
                  <a:pt x="254542" y="2914"/>
                </a:lnTo>
                <a:lnTo>
                  <a:pt x="203641" y="3516"/>
                </a:lnTo>
                <a:lnTo>
                  <a:pt x="152737" y="4127"/>
                </a:lnTo>
                <a:lnTo>
                  <a:pt x="101830" y="4750"/>
                </a:lnTo>
                <a:lnTo>
                  <a:pt x="50917" y="5386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92942" y="2369136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04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83828" y="2358491"/>
            <a:ext cx="536575" cy="23495"/>
          </a:xfrm>
          <a:custGeom>
            <a:avLst/>
            <a:gdLst/>
            <a:ahLst/>
            <a:cxnLst/>
            <a:rect l="l" t="t" r="r" b="b"/>
            <a:pathLst>
              <a:path w="536575" h="23494">
                <a:moveTo>
                  <a:pt x="0" y="23345"/>
                </a:moveTo>
                <a:lnTo>
                  <a:pt x="536285" y="23345"/>
                </a:lnTo>
                <a:lnTo>
                  <a:pt x="536285" y="0"/>
                </a:lnTo>
                <a:lnTo>
                  <a:pt x="0" y="0"/>
                </a:lnTo>
                <a:lnTo>
                  <a:pt x="0" y="23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401960" y="2365184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528" y="2365595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7" y="0"/>
                </a:lnTo>
              </a:path>
            </a:pathLst>
          </a:custGeom>
          <a:ln w="7082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83828" y="2358491"/>
            <a:ext cx="536575" cy="23495"/>
          </a:xfrm>
          <a:custGeom>
            <a:avLst/>
            <a:gdLst/>
            <a:ahLst/>
            <a:cxnLst/>
            <a:rect l="l" t="t" r="r" b="b"/>
            <a:pathLst>
              <a:path w="536575" h="23494">
                <a:moveTo>
                  <a:pt x="0" y="23345"/>
                </a:moveTo>
                <a:lnTo>
                  <a:pt x="536285" y="23345"/>
                </a:lnTo>
                <a:lnTo>
                  <a:pt x="536285" y="0"/>
                </a:lnTo>
                <a:lnTo>
                  <a:pt x="0" y="0"/>
                </a:lnTo>
                <a:lnTo>
                  <a:pt x="0" y="23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96528" y="236531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3822"/>
                </a:moveTo>
                <a:lnTo>
                  <a:pt x="3870" y="0"/>
                </a:lnTo>
              </a:path>
            </a:pathLst>
          </a:custGeom>
          <a:ln w="25399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87699" y="2358491"/>
            <a:ext cx="537845" cy="19685"/>
          </a:xfrm>
          <a:custGeom>
            <a:avLst/>
            <a:gdLst/>
            <a:ahLst/>
            <a:cxnLst/>
            <a:rect l="l" t="t" r="r" b="b"/>
            <a:pathLst>
              <a:path w="537845" h="19685">
                <a:moveTo>
                  <a:pt x="0" y="19522"/>
                </a:moveTo>
                <a:lnTo>
                  <a:pt x="537756" y="19522"/>
                </a:lnTo>
                <a:lnTo>
                  <a:pt x="537756" y="0"/>
                </a:lnTo>
                <a:lnTo>
                  <a:pt x="0" y="0"/>
                </a:lnTo>
                <a:lnTo>
                  <a:pt x="0" y="1952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407414" y="2362053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383442" y="2374234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92942" y="236531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26"/>
                </a:moveTo>
                <a:lnTo>
                  <a:pt x="7457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375008" y="237023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091" y="0"/>
                </a:lnTo>
              </a:path>
            </a:pathLst>
          </a:custGeom>
          <a:ln w="2348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383442" y="2369279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265" y="0"/>
                </a:moveTo>
                <a:lnTo>
                  <a:pt x="2967" y="3736"/>
                </a:lnTo>
                <a:lnTo>
                  <a:pt x="1520" y="7237"/>
                </a:lnTo>
                <a:lnTo>
                  <a:pt x="0" y="13876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383442" y="2375441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5">
                <a:moveTo>
                  <a:pt x="0" y="7713"/>
                </a:moveTo>
                <a:lnTo>
                  <a:pt x="50986" y="6819"/>
                </a:lnTo>
                <a:lnTo>
                  <a:pt x="101962" y="5955"/>
                </a:lnTo>
                <a:lnTo>
                  <a:pt x="152931" y="5123"/>
                </a:lnTo>
                <a:lnTo>
                  <a:pt x="203890" y="4318"/>
                </a:lnTo>
                <a:lnTo>
                  <a:pt x="254842" y="3541"/>
                </a:lnTo>
                <a:lnTo>
                  <a:pt x="305787" y="2789"/>
                </a:lnTo>
                <a:lnTo>
                  <a:pt x="356724" y="2060"/>
                </a:lnTo>
                <a:lnTo>
                  <a:pt x="407655" y="1353"/>
                </a:lnTo>
                <a:lnTo>
                  <a:pt x="458580" y="667"/>
                </a:lnTo>
                <a:lnTo>
                  <a:pt x="509499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900399" y="236202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7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87699" y="2358491"/>
            <a:ext cx="537845" cy="19685"/>
          </a:xfrm>
          <a:custGeom>
            <a:avLst/>
            <a:gdLst/>
            <a:ahLst/>
            <a:cxnLst/>
            <a:rect l="l" t="t" r="r" b="b"/>
            <a:pathLst>
              <a:path w="537845" h="19685">
                <a:moveTo>
                  <a:pt x="0" y="19522"/>
                </a:moveTo>
                <a:lnTo>
                  <a:pt x="537756" y="19522"/>
                </a:lnTo>
                <a:lnTo>
                  <a:pt x="537756" y="0"/>
                </a:lnTo>
                <a:lnTo>
                  <a:pt x="0" y="0"/>
                </a:lnTo>
                <a:lnTo>
                  <a:pt x="0" y="1952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900399" y="2361194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91359" y="2358491"/>
            <a:ext cx="539750" cy="15875"/>
          </a:xfrm>
          <a:custGeom>
            <a:avLst/>
            <a:gdLst/>
            <a:ahLst/>
            <a:cxnLst/>
            <a:rect l="l" t="t" r="r" b="b"/>
            <a:pathLst>
              <a:path w="539750" h="15875">
                <a:moveTo>
                  <a:pt x="0" y="15402"/>
                </a:moveTo>
                <a:lnTo>
                  <a:pt x="539327" y="15402"/>
                </a:lnTo>
                <a:lnTo>
                  <a:pt x="539327" y="0"/>
                </a:lnTo>
                <a:lnTo>
                  <a:pt x="0" y="0"/>
                </a:lnTo>
                <a:lnTo>
                  <a:pt x="0" y="1540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412755" y="235874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31" y="0"/>
                </a:moveTo>
                <a:lnTo>
                  <a:pt x="0" y="3309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904059" y="235984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09" y="0"/>
                </a:lnTo>
              </a:path>
            </a:pathLst>
          </a:custGeom>
          <a:ln w="3175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91359" y="2358491"/>
            <a:ext cx="539750" cy="15875"/>
          </a:xfrm>
          <a:custGeom>
            <a:avLst/>
            <a:gdLst/>
            <a:ahLst/>
            <a:cxnLst/>
            <a:rect l="l" t="t" r="r" b="b"/>
            <a:pathLst>
              <a:path w="539750" h="15875">
                <a:moveTo>
                  <a:pt x="0" y="15402"/>
                </a:moveTo>
                <a:lnTo>
                  <a:pt x="539327" y="15402"/>
                </a:lnTo>
                <a:lnTo>
                  <a:pt x="539327" y="0"/>
                </a:lnTo>
                <a:lnTo>
                  <a:pt x="0" y="0"/>
                </a:lnTo>
                <a:lnTo>
                  <a:pt x="0" y="1540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904059" y="235399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199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907027" y="236259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041" y="0"/>
                </a:lnTo>
              </a:path>
            </a:pathLst>
          </a:custGeom>
          <a:ln w="8202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417986" y="235399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082" y="0"/>
                </a:moveTo>
                <a:lnTo>
                  <a:pt x="0" y="4749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387708" y="236523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1" y="0"/>
                </a:lnTo>
              </a:path>
            </a:pathLst>
          </a:custGeom>
          <a:ln w="8084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375008" y="2358491"/>
            <a:ext cx="538480" cy="23495"/>
          </a:xfrm>
          <a:custGeom>
            <a:avLst/>
            <a:gdLst/>
            <a:ahLst/>
            <a:cxnLst/>
            <a:rect l="l" t="t" r="r" b="b"/>
            <a:pathLst>
              <a:path w="538479" h="23494">
                <a:moveTo>
                  <a:pt x="0" y="23487"/>
                </a:moveTo>
                <a:lnTo>
                  <a:pt x="538091" y="23487"/>
                </a:lnTo>
                <a:lnTo>
                  <a:pt x="538091" y="0"/>
                </a:lnTo>
                <a:lnTo>
                  <a:pt x="0" y="0"/>
                </a:lnTo>
                <a:lnTo>
                  <a:pt x="0" y="2348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387708" y="2363081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7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376801" y="2358491"/>
            <a:ext cx="540385" cy="17780"/>
          </a:xfrm>
          <a:custGeom>
            <a:avLst/>
            <a:gdLst/>
            <a:ahLst/>
            <a:cxnLst/>
            <a:rect l="l" t="t" r="r" b="b"/>
            <a:pathLst>
              <a:path w="540385" h="17780">
                <a:moveTo>
                  <a:pt x="0" y="17289"/>
                </a:moveTo>
                <a:lnTo>
                  <a:pt x="539958" y="17289"/>
                </a:lnTo>
                <a:lnTo>
                  <a:pt x="539958" y="0"/>
                </a:lnTo>
                <a:lnTo>
                  <a:pt x="0" y="0"/>
                </a:lnTo>
                <a:lnTo>
                  <a:pt x="0" y="1728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900399" y="2361194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389501" y="2360786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6" y="0"/>
                </a:lnTo>
              </a:path>
            </a:pathLst>
          </a:custGeom>
          <a:ln w="4589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376801" y="2358491"/>
            <a:ext cx="540385" cy="17780"/>
          </a:xfrm>
          <a:custGeom>
            <a:avLst/>
            <a:gdLst/>
            <a:ahLst/>
            <a:cxnLst/>
            <a:rect l="l" t="t" r="r" b="b"/>
            <a:pathLst>
              <a:path w="540385" h="17780">
                <a:moveTo>
                  <a:pt x="0" y="17289"/>
                </a:moveTo>
                <a:lnTo>
                  <a:pt x="539958" y="17289"/>
                </a:lnTo>
                <a:lnTo>
                  <a:pt x="539958" y="0"/>
                </a:lnTo>
                <a:lnTo>
                  <a:pt x="0" y="0"/>
                </a:lnTo>
                <a:lnTo>
                  <a:pt x="0" y="1728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389501" y="2353994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86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390997" y="236259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030" y="0"/>
                </a:lnTo>
              </a:path>
            </a:pathLst>
          </a:custGeom>
          <a:ln w="8202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904059" y="235399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967" y="0"/>
                </a:moveTo>
                <a:lnTo>
                  <a:pt x="0" y="7199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630815" y="2369279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8"/>
                </a:moveTo>
                <a:lnTo>
                  <a:pt x="756893" y="28548"/>
                </a:lnTo>
                <a:lnTo>
                  <a:pt x="756893" y="0"/>
                </a:lnTo>
                <a:lnTo>
                  <a:pt x="0" y="0"/>
                </a:lnTo>
                <a:lnTo>
                  <a:pt x="0" y="28548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631804" y="2383154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751638" y="0"/>
                </a:moveTo>
                <a:lnTo>
                  <a:pt x="701487" y="907"/>
                </a:lnTo>
                <a:lnTo>
                  <a:pt x="651346" y="1831"/>
                </a:lnTo>
                <a:lnTo>
                  <a:pt x="601214" y="2770"/>
                </a:lnTo>
                <a:lnTo>
                  <a:pt x="551090" y="3723"/>
                </a:lnTo>
                <a:lnTo>
                  <a:pt x="500974" y="4689"/>
                </a:lnTo>
                <a:lnTo>
                  <a:pt x="450863" y="5665"/>
                </a:lnTo>
                <a:lnTo>
                  <a:pt x="400758" y="6650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8"/>
                </a:lnTo>
                <a:lnTo>
                  <a:pt x="100189" y="12665"/>
                </a:lnTo>
                <a:lnTo>
                  <a:pt x="50095" y="13670"/>
                </a:lnTo>
                <a:lnTo>
                  <a:pt x="0" y="1467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630815" y="2376133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94"/>
                </a:moveTo>
                <a:lnTo>
                  <a:pt x="556" y="12150"/>
                </a:lnTo>
                <a:lnTo>
                  <a:pt x="297" y="6112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618115" y="2358491"/>
            <a:ext cx="782320" cy="30480"/>
          </a:xfrm>
          <a:custGeom>
            <a:avLst/>
            <a:gdLst/>
            <a:ahLst/>
            <a:cxnLst/>
            <a:rect l="l" t="t" r="r" b="b"/>
            <a:pathLst>
              <a:path w="782320" h="30480">
                <a:moveTo>
                  <a:pt x="0" y="30341"/>
                </a:moveTo>
                <a:lnTo>
                  <a:pt x="782293" y="30341"/>
                </a:lnTo>
                <a:lnTo>
                  <a:pt x="782293" y="0"/>
                </a:lnTo>
                <a:lnTo>
                  <a:pt x="0" y="0"/>
                </a:lnTo>
                <a:lnTo>
                  <a:pt x="0" y="3034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383442" y="2369279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265" y="0"/>
                </a:moveTo>
                <a:lnTo>
                  <a:pt x="2967" y="3736"/>
                </a:lnTo>
                <a:lnTo>
                  <a:pt x="1520" y="7237"/>
                </a:lnTo>
                <a:lnTo>
                  <a:pt x="0" y="13876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4629553" y="2358491"/>
            <a:ext cx="762000" cy="17780"/>
          </a:xfrm>
          <a:custGeom>
            <a:avLst/>
            <a:gdLst/>
            <a:ahLst/>
            <a:cxnLst/>
            <a:rect l="l" t="t" r="r" b="b"/>
            <a:pathLst>
              <a:path w="762000" h="17780">
                <a:moveTo>
                  <a:pt x="0" y="17641"/>
                </a:moveTo>
                <a:lnTo>
                  <a:pt x="761443" y="17641"/>
                </a:lnTo>
                <a:lnTo>
                  <a:pt x="761443" y="0"/>
                </a:lnTo>
                <a:lnTo>
                  <a:pt x="0" y="0"/>
                </a:lnTo>
                <a:lnTo>
                  <a:pt x="0" y="17641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618115" y="2358491"/>
            <a:ext cx="782320" cy="30480"/>
          </a:xfrm>
          <a:custGeom>
            <a:avLst/>
            <a:gdLst/>
            <a:ahLst/>
            <a:cxnLst/>
            <a:rect l="l" t="t" r="r" b="b"/>
            <a:pathLst>
              <a:path w="782320" h="30480">
                <a:moveTo>
                  <a:pt x="0" y="30341"/>
                </a:moveTo>
                <a:lnTo>
                  <a:pt x="782293" y="30341"/>
                </a:lnTo>
                <a:lnTo>
                  <a:pt x="782293" y="0"/>
                </a:lnTo>
                <a:lnTo>
                  <a:pt x="0" y="0"/>
                </a:lnTo>
                <a:lnTo>
                  <a:pt x="0" y="3034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629553" y="2353994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1" y="22138"/>
                </a:moveTo>
                <a:lnTo>
                  <a:pt x="965" y="16033"/>
                </a:lnTo>
                <a:lnTo>
                  <a:pt x="631" y="9847"/>
                </a:lnTo>
                <a:lnTo>
                  <a:pt x="0" y="0"/>
                </a:lnTo>
              </a:path>
            </a:pathLst>
          </a:custGeom>
          <a:ln w="25399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629553" y="2362592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443" y="0"/>
                </a:lnTo>
              </a:path>
            </a:pathLst>
          </a:custGeom>
          <a:ln w="8202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387708" y="2353994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1" y="7576"/>
                </a:lnTo>
                <a:lnTo>
                  <a:pt x="1286" y="11548"/>
                </a:lnTo>
                <a:lnTo>
                  <a:pt x="0" y="15284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165345" y="2341294"/>
            <a:ext cx="479158" cy="777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175969" y="2353994"/>
            <a:ext cx="3279146" cy="1411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7130508" y="3748585"/>
            <a:ext cx="132080" cy="5715"/>
          </a:xfrm>
          <a:custGeom>
            <a:avLst/>
            <a:gdLst/>
            <a:ahLst/>
            <a:cxnLst/>
            <a:rect l="l" t="t" r="r" b="b"/>
            <a:pathLst>
              <a:path w="132079" h="5714">
                <a:moveTo>
                  <a:pt x="131834" y="0"/>
                </a:moveTo>
                <a:lnTo>
                  <a:pt x="3489" y="4875"/>
                </a:lnTo>
                <a:lnTo>
                  <a:pt x="0" y="5706"/>
                </a:lnTo>
                <a:lnTo>
                  <a:pt x="131834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7133997" y="374858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345" y="0"/>
                </a:moveTo>
                <a:lnTo>
                  <a:pt x="100427" y="1098"/>
                </a:lnTo>
                <a:lnTo>
                  <a:pt x="50218" y="3015"/>
                </a:lnTo>
                <a:lnTo>
                  <a:pt x="0" y="4875"/>
                </a:lnTo>
              </a:path>
            </a:pathLst>
          </a:custGeom>
          <a:ln w="25399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7128879" y="375346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17" y="0"/>
                </a:moveTo>
                <a:lnTo>
                  <a:pt x="0" y="90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874264" y="3759421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32" y="0"/>
                </a:lnTo>
              </a:path>
            </a:pathLst>
          </a:custGeom>
          <a:ln w="11921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7128879" y="375346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900"/>
                </a:moveTo>
                <a:lnTo>
                  <a:pt x="5117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882759" y="375346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7" y="0"/>
                </a:moveTo>
                <a:lnTo>
                  <a:pt x="201009" y="1811"/>
                </a:lnTo>
                <a:lnTo>
                  <a:pt x="150770" y="3575"/>
                </a:lnTo>
                <a:lnTo>
                  <a:pt x="100521" y="5295"/>
                </a:lnTo>
                <a:lnTo>
                  <a:pt x="50264" y="6974"/>
                </a:lnTo>
                <a:lnTo>
                  <a:pt x="0" y="8616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873900" y="3762077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59" y="0"/>
                </a:moveTo>
                <a:lnTo>
                  <a:pt x="0" y="3319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7133997" y="37491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928" y="0"/>
                </a:lnTo>
              </a:path>
            </a:pathLst>
          </a:custGeom>
          <a:ln w="872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7144336" y="3743712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589" y="0"/>
                </a:moveTo>
                <a:lnTo>
                  <a:pt x="201965" y="915"/>
                </a:lnTo>
                <a:lnTo>
                  <a:pt x="151472" y="2488"/>
                </a:lnTo>
                <a:lnTo>
                  <a:pt x="100980" y="4020"/>
                </a:lnTo>
                <a:lnTo>
                  <a:pt x="50490" y="5513"/>
                </a:lnTo>
                <a:lnTo>
                  <a:pt x="0" y="6971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7133997" y="37506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9" y="0"/>
                </a:moveTo>
                <a:lnTo>
                  <a:pt x="0" y="2777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7133997" y="374858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4875"/>
                </a:moveTo>
                <a:lnTo>
                  <a:pt x="50218" y="3015"/>
                </a:lnTo>
                <a:lnTo>
                  <a:pt x="100427" y="1098"/>
                </a:lnTo>
                <a:lnTo>
                  <a:pt x="128345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882759" y="375638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7133997" y="37506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77"/>
                </a:moveTo>
                <a:lnTo>
                  <a:pt x="10339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891897" y="375068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9" y="0"/>
                </a:moveTo>
                <a:lnTo>
                  <a:pt x="201949" y="1427"/>
                </a:lnTo>
                <a:lnTo>
                  <a:pt x="151459" y="2822"/>
                </a:lnTo>
                <a:lnTo>
                  <a:pt x="100971" y="4188"/>
                </a:lnTo>
                <a:lnTo>
                  <a:pt x="50484" y="5527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82759" y="375752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7" y="0"/>
                </a:moveTo>
                <a:lnTo>
                  <a:pt x="0" y="4552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82759" y="375346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6"/>
                </a:moveTo>
                <a:lnTo>
                  <a:pt x="50264" y="6974"/>
                </a:lnTo>
                <a:lnTo>
                  <a:pt x="100521" y="5295"/>
                </a:lnTo>
                <a:lnTo>
                  <a:pt x="150770" y="3575"/>
                </a:lnTo>
                <a:lnTo>
                  <a:pt x="201009" y="1811"/>
                </a:lnTo>
                <a:lnTo>
                  <a:pt x="251237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622939" y="376878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73900" y="3762077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19"/>
                </a:moveTo>
                <a:lnTo>
                  <a:pt x="8859" y="0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631347" y="3762077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6"/>
                </a:lnTo>
                <a:lnTo>
                  <a:pt x="150864" y="3182"/>
                </a:lnTo>
                <a:lnTo>
                  <a:pt x="100582" y="4732"/>
                </a:lnTo>
                <a:lnTo>
                  <a:pt x="50294" y="6258"/>
                </a:lnTo>
                <a:lnTo>
                  <a:pt x="0" y="7763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622939" y="376984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408" y="0"/>
                </a:moveTo>
                <a:lnTo>
                  <a:pt x="0" y="5647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622939" y="3768941"/>
            <a:ext cx="169545" cy="6985"/>
          </a:xfrm>
          <a:custGeom>
            <a:avLst/>
            <a:gdLst/>
            <a:ahLst/>
            <a:cxnLst/>
            <a:rect l="l" t="t" r="r" b="b"/>
            <a:pathLst>
              <a:path w="169545" h="6985">
                <a:moveTo>
                  <a:pt x="0" y="6547"/>
                </a:moveTo>
                <a:lnTo>
                  <a:pt x="50015" y="4630"/>
                </a:lnTo>
                <a:lnTo>
                  <a:pt x="100029" y="2698"/>
                </a:lnTo>
                <a:lnTo>
                  <a:pt x="150042" y="749"/>
                </a:lnTo>
                <a:lnTo>
                  <a:pt x="169087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372862" y="377738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5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622939" y="376984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0" y="5647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379850" y="376984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87"/>
                </a:lnTo>
                <a:lnTo>
                  <a:pt x="150908" y="2961"/>
                </a:lnTo>
                <a:lnTo>
                  <a:pt x="100607" y="4424"/>
                </a:lnTo>
                <a:lnTo>
                  <a:pt x="50304" y="5882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372862" y="377717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6987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372862" y="3775488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46"/>
                </a:moveTo>
                <a:lnTo>
                  <a:pt x="50015" y="7567"/>
                </a:lnTo>
                <a:lnTo>
                  <a:pt x="100030" y="5684"/>
                </a:lnTo>
                <a:lnTo>
                  <a:pt x="150046" y="3797"/>
                </a:lnTo>
                <a:lnTo>
                  <a:pt x="200061" y="1903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631347" y="376368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49" y="0"/>
                </a:lnTo>
              </a:path>
            </a:pathLst>
          </a:custGeom>
          <a:ln w="12316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82759" y="375752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7" y="0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639497" y="375752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399" y="0"/>
                </a:moveTo>
                <a:lnTo>
                  <a:pt x="201917" y="1292"/>
                </a:lnTo>
                <a:lnTo>
                  <a:pt x="151435" y="2564"/>
                </a:lnTo>
                <a:lnTo>
                  <a:pt x="100955" y="3819"/>
                </a:lnTo>
                <a:lnTo>
                  <a:pt x="50476" y="5058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631347" y="376381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1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631347" y="3762077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3"/>
                </a:moveTo>
                <a:lnTo>
                  <a:pt x="50294" y="6258"/>
                </a:lnTo>
                <a:lnTo>
                  <a:pt x="100582" y="4732"/>
                </a:lnTo>
                <a:lnTo>
                  <a:pt x="150864" y="3182"/>
                </a:lnTo>
                <a:lnTo>
                  <a:pt x="201141" y="1606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379850" y="3770494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6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631347" y="376381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1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387096" y="376381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5"/>
                </a:lnTo>
                <a:lnTo>
                  <a:pt x="151435" y="2421"/>
                </a:lnTo>
                <a:lnTo>
                  <a:pt x="100955" y="3620"/>
                </a:lnTo>
                <a:lnTo>
                  <a:pt x="50476" y="4815"/>
                </a:lnTo>
                <a:lnTo>
                  <a:pt x="0" y="6007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379850" y="376981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379850" y="376984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304" y="5882"/>
                </a:lnTo>
                <a:lnTo>
                  <a:pt x="100607" y="4424"/>
                </a:lnTo>
                <a:lnTo>
                  <a:pt x="150908" y="2961"/>
                </a:lnTo>
                <a:lnTo>
                  <a:pt x="201205" y="1487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7144336" y="374771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397" y="0"/>
                </a:lnTo>
              </a:path>
            </a:pathLst>
          </a:custGeom>
          <a:ln w="5943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7154674" y="3742682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4">
                <a:moveTo>
                  <a:pt x="244059" y="0"/>
                </a:moveTo>
                <a:lnTo>
                  <a:pt x="203119" y="907"/>
                </a:lnTo>
                <a:lnTo>
                  <a:pt x="152312" y="2017"/>
                </a:lnTo>
                <a:lnTo>
                  <a:pt x="101525" y="3110"/>
                </a:lnTo>
                <a:lnTo>
                  <a:pt x="50755" y="4187"/>
                </a:lnTo>
                <a:lnTo>
                  <a:pt x="0" y="5249"/>
                </a:lnTo>
              </a:path>
            </a:pathLst>
          </a:custGeom>
          <a:ln w="25399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7144336" y="374793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5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7144336" y="3743712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71"/>
                </a:moveTo>
                <a:lnTo>
                  <a:pt x="50490" y="5513"/>
                </a:lnTo>
                <a:lnTo>
                  <a:pt x="100980" y="4020"/>
                </a:lnTo>
                <a:lnTo>
                  <a:pt x="151472" y="2488"/>
                </a:lnTo>
                <a:lnTo>
                  <a:pt x="201965" y="915"/>
                </a:lnTo>
                <a:lnTo>
                  <a:pt x="230589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91897" y="3752727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6" y="0"/>
                </a:lnTo>
              </a:path>
            </a:pathLst>
          </a:custGeom>
          <a:ln w="9593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7144336" y="374793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2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901073" y="374793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601" y="0"/>
                </a:moveTo>
                <a:lnTo>
                  <a:pt x="202857" y="1047"/>
                </a:lnTo>
                <a:lnTo>
                  <a:pt x="152125" y="2082"/>
                </a:lnTo>
                <a:lnTo>
                  <a:pt x="101404" y="3104"/>
                </a:lnTo>
                <a:lnTo>
                  <a:pt x="50696" y="4115"/>
                </a:lnTo>
                <a:lnTo>
                  <a:pt x="0" y="5115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91897" y="375304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78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91897" y="375068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84" y="5527"/>
                </a:lnTo>
                <a:lnTo>
                  <a:pt x="100971" y="4188"/>
                </a:lnTo>
                <a:lnTo>
                  <a:pt x="151459" y="2822"/>
                </a:lnTo>
                <a:lnTo>
                  <a:pt x="201949" y="1427"/>
                </a:lnTo>
                <a:lnTo>
                  <a:pt x="252439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901073" y="3748893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00" y="0"/>
                </a:lnTo>
              </a:path>
            </a:pathLst>
          </a:custGeom>
          <a:ln w="8307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901073" y="3742682"/>
            <a:ext cx="497840" cy="10795"/>
          </a:xfrm>
          <a:custGeom>
            <a:avLst/>
            <a:gdLst/>
            <a:ahLst/>
            <a:cxnLst/>
            <a:rect l="l" t="t" r="r" b="b"/>
            <a:pathLst>
              <a:path w="497840" h="10795">
                <a:moveTo>
                  <a:pt x="497660" y="0"/>
                </a:moveTo>
                <a:lnTo>
                  <a:pt x="456722" y="907"/>
                </a:lnTo>
                <a:lnTo>
                  <a:pt x="405914" y="2016"/>
                </a:lnTo>
                <a:lnTo>
                  <a:pt x="355124" y="3108"/>
                </a:lnTo>
                <a:lnTo>
                  <a:pt x="304351" y="4185"/>
                </a:lnTo>
                <a:lnTo>
                  <a:pt x="253592" y="5246"/>
                </a:lnTo>
                <a:lnTo>
                  <a:pt x="202849" y="6294"/>
                </a:lnTo>
                <a:lnTo>
                  <a:pt x="152119" y="7329"/>
                </a:lnTo>
                <a:lnTo>
                  <a:pt x="101401" y="8351"/>
                </a:lnTo>
                <a:lnTo>
                  <a:pt x="50695" y="9363"/>
                </a:lnTo>
                <a:lnTo>
                  <a:pt x="0" y="1036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901073" y="374962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6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910954" y="3742026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3"/>
                </a:moveTo>
                <a:lnTo>
                  <a:pt x="50919" y="6926"/>
                </a:lnTo>
                <a:lnTo>
                  <a:pt x="101843" y="6240"/>
                </a:lnTo>
                <a:lnTo>
                  <a:pt x="152772" y="5533"/>
                </a:lnTo>
                <a:lnTo>
                  <a:pt x="203708" y="4806"/>
                </a:lnTo>
                <a:lnTo>
                  <a:pt x="254650" y="4054"/>
                </a:lnTo>
                <a:lnTo>
                  <a:pt x="305599" y="3278"/>
                </a:lnTo>
                <a:lnTo>
                  <a:pt x="356555" y="2474"/>
                </a:lnTo>
                <a:lnTo>
                  <a:pt x="407520" y="1642"/>
                </a:lnTo>
                <a:lnTo>
                  <a:pt x="458493" y="779"/>
                </a:lnTo>
                <a:lnTo>
                  <a:pt x="502919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639497" y="3758428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5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91897" y="375304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8"/>
                </a:moveTo>
                <a:lnTo>
                  <a:pt x="9175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647732" y="375304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3"/>
                </a:lnTo>
                <a:lnTo>
                  <a:pt x="151987" y="1977"/>
                </a:lnTo>
                <a:lnTo>
                  <a:pt x="101319" y="2953"/>
                </a:lnTo>
                <a:lnTo>
                  <a:pt x="50656" y="3922"/>
                </a:lnTo>
                <a:lnTo>
                  <a:pt x="0" y="4886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639497" y="375793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4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639497" y="375752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76" y="5058"/>
                </a:lnTo>
                <a:lnTo>
                  <a:pt x="100955" y="3819"/>
                </a:lnTo>
                <a:lnTo>
                  <a:pt x="151435" y="2564"/>
                </a:lnTo>
                <a:lnTo>
                  <a:pt x="201917" y="1292"/>
                </a:lnTo>
                <a:lnTo>
                  <a:pt x="252399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387096" y="376387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5" y="0"/>
                </a:lnTo>
              </a:path>
            </a:pathLst>
          </a:custGeom>
          <a:ln w="11883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639497" y="375793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4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394490" y="375793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56"/>
                </a:lnTo>
                <a:lnTo>
                  <a:pt x="151935" y="1909"/>
                </a:lnTo>
                <a:lnTo>
                  <a:pt x="101289" y="2861"/>
                </a:lnTo>
                <a:lnTo>
                  <a:pt x="50645" y="3812"/>
                </a:lnTo>
                <a:lnTo>
                  <a:pt x="0" y="4762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387096" y="376269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3" y="0"/>
                </a:moveTo>
                <a:lnTo>
                  <a:pt x="0" y="712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387096" y="376381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7"/>
                </a:moveTo>
                <a:lnTo>
                  <a:pt x="50476" y="4815"/>
                </a:lnTo>
                <a:lnTo>
                  <a:pt x="100955" y="3620"/>
                </a:lnTo>
                <a:lnTo>
                  <a:pt x="151435" y="2421"/>
                </a:lnTo>
                <a:lnTo>
                  <a:pt x="201918" y="1215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394490" y="3756158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75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394490" y="3753046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2" y="0"/>
                </a:moveTo>
                <a:lnTo>
                  <a:pt x="455899" y="992"/>
                </a:lnTo>
                <a:lnTo>
                  <a:pt x="405224" y="1975"/>
                </a:lnTo>
                <a:lnTo>
                  <a:pt x="354555" y="2951"/>
                </a:lnTo>
                <a:lnTo>
                  <a:pt x="303893" y="3920"/>
                </a:lnTo>
                <a:lnTo>
                  <a:pt x="253235" y="4883"/>
                </a:lnTo>
                <a:lnTo>
                  <a:pt x="202582" y="5841"/>
                </a:lnTo>
                <a:lnTo>
                  <a:pt x="151933" y="6796"/>
                </a:lnTo>
                <a:lnTo>
                  <a:pt x="101286" y="7749"/>
                </a:lnTo>
                <a:lnTo>
                  <a:pt x="50642" y="8699"/>
                </a:lnTo>
                <a:lnTo>
                  <a:pt x="0" y="9649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394490" y="375565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44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401959" y="3749620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1"/>
                </a:moveTo>
                <a:lnTo>
                  <a:pt x="50891" y="5455"/>
                </a:lnTo>
                <a:lnTo>
                  <a:pt x="101783" y="4878"/>
                </a:lnTo>
                <a:lnTo>
                  <a:pt x="152677" y="4297"/>
                </a:lnTo>
                <a:lnTo>
                  <a:pt x="203572" y="3712"/>
                </a:lnTo>
                <a:lnTo>
                  <a:pt x="254469" y="3119"/>
                </a:lnTo>
                <a:lnTo>
                  <a:pt x="305368" y="2519"/>
                </a:lnTo>
                <a:lnTo>
                  <a:pt x="356270" y="1908"/>
                </a:lnTo>
                <a:lnTo>
                  <a:pt x="407175" y="1286"/>
                </a:lnTo>
                <a:lnTo>
                  <a:pt x="458083" y="650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901073" y="374962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80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122786" y="378578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372862" y="377717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7757"/>
                </a:moveTo>
                <a:lnTo>
                  <a:pt x="6987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128351" y="377717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54"/>
                </a:lnTo>
                <a:lnTo>
                  <a:pt x="150890" y="2911"/>
                </a:lnTo>
                <a:lnTo>
                  <a:pt x="100589" y="4375"/>
                </a:lnTo>
                <a:lnTo>
                  <a:pt x="50292" y="5849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122786" y="378451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565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122786" y="3784935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9"/>
                </a:lnTo>
                <a:lnTo>
                  <a:pt x="100030" y="5654"/>
                </a:lnTo>
                <a:lnTo>
                  <a:pt x="150045" y="3766"/>
                </a:lnTo>
                <a:lnTo>
                  <a:pt x="200060" y="1882"/>
                </a:lnTo>
                <a:lnTo>
                  <a:pt x="250075" y="0"/>
                </a:lnTo>
              </a:path>
            </a:pathLst>
          </a:custGeom>
          <a:ln w="25399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872698" y="379432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27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122786" y="378451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872"/>
                </a:moveTo>
                <a:lnTo>
                  <a:pt x="5565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876914" y="3784514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7" y="0"/>
                </a:moveTo>
                <a:lnTo>
                  <a:pt x="201141" y="1505"/>
                </a:lnTo>
                <a:lnTo>
                  <a:pt x="150849" y="3031"/>
                </a:lnTo>
                <a:lnTo>
                  <a:pt x="100561" y="4580"/>
                </a:lnTo>
                <a:lnTo>
                  <a:pt x="50278" y="6157"/>
                </a:lnTo>
                <a:lnTo>
                  <a:pt x="0" y="7763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872698" y="379227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872698" y="3794387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60">
                <a:moveTo>
                  <a:pt x="0" y="9754"/>
                </a:moveTo>
                <a:lnTo>
                  <a:pt x="50015" y="7765"/>
                </a:lnTo>
                <a:lnTo>
                  <a:pt x="100031" y="5798"/>
                </a:lnTo>
                <a:lnTo>
                  <a:pt x="150048" y="3849"/>
                </a:lnTo>
                <a:lnTo>
                  <a:pt x="200067" y="1917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128351" y="377716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379850" y="376981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0"/>
                </a:moveTo>
                <a:lnTo>
                  <a:pt x="7246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134682" y="376981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0" y="1192"/>
                </a:lnTo>
                <a:lnTo>
                  <a:pt x="151447" y="2387"/>
                </a:lnTo>
                <a:lnTo>
                  <a:pt x="100965" y="3587"/>
                </a:lnTo>
                <a:lnTo>
                  <a:pt x="50482" y="4792"/>
                </a:lnTo>
                <a:lnTo>
                  <a:pt x="0" y="6005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128351" y="3775823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0" y="0"/>
                </a:moveTo>
                <a:lnTo>
                  <a:pt x="0" y="8691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128351" y="377717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49"/>
                </a:lnTo>
                <a:lnTo>
                  <a:pt x="100589" y="4375"/>
                </a:lnTo>
                <a:lnTo>
                  <a:pt x="150890" y="2911"/>
                </a:lnTo>
                <a:lnTo>
                  <a:pt x="201193" y="1454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876914" y="3784050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5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128351" y="3775823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691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882269" y="377582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6"/>
                </a:lnTo>
                <a:lnTo>
                  <a:pt x="151448" y="2466"/>
                </a:lnTo>
                <a:lnTo>
                  <a:pt x="100965" y="3722"/>
                </a:lnTo>
                <a:lnTo>
                  <a:pt x="50483" y="4996"/>
                </a:lnTo>
                <a:lnTo>
                  <a:pt x="0" y="6291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876914" y="378211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63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876914" y="3784514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63"/>
                </a:moveTo>
                <a:lnTo>
                  <a:pt x="50278" y="6157"/>
                </a:lnTo>
                <a:lnTo>
                  <a:pt x="100561" y="4580"/>
                </a:lnTo>
                <a:lnTo>
                  <a:pt x="150849" y="3031"/>
                </a:lnTo>
                <a:lnTo>
                  <a:pt x="201141" y="1505"/>
                </a:lnTo>
                <a:lnTo>
                  <a:pt x="251437" y="0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622597" y="3803388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872698" y="379227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625651" y="379227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251263" y="0"/>
                </a:moveTo>
                <a:lnTo>
                  <a:pt x="200997" y="1642"/>
                </a:lnTo>
                <a:lnTo>
                  <a:pt x="150736" y="3321"/>
                </a:lnTo>
                <a:lnTo>
                  <a:pt x="100481" y="5041"/>
                </a:lnTo>
                <a:lnTo>
                  <a:pt x="50235" y="6805"/>
                </a:lnTo>
                <a:lnTo>
                  <a:pt x="0" y="8616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622597" y="380089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5" y="4193"/>
                </a:lnTo>
                <a:lnTo>
                  <a:pt x="741" y="8660"/>
                </a:lnTo>
                <a:lnTo>
                  <a:pt x="0" y="13602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622597" y="3804142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0"/>
                </a:lnTo>
                <a:lnTo>
                  <a:pt x="100041" y="6120"/>
                </a:lnTo>
                <a:lnTo>
                  <a:pt x="150059" y="4052"/>
                </a:lnTo>
                <a:lnTo>
                  <a:pt x="200079" y="2012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372496" y="3813326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61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622597" y="380089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602"/>
                </a:moveTo>
                <a:lnTo>
                  <a:pt x="741" y="8660"/>
                </a:lnTo>
                <a:lnTo>
                  <a:pt x="1805" y="4193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374636" y="380089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251015" y="0"/>
                </a:moveTo>
                <a:lnTo>
                  <a:pt x="200789" y="1862"/>
                </a:lnTo>
                <a:lnTo>
                  <a:pt x="150574" y="3780"/>
                </a:lnTo>
                <a:lnTo>
                  <a:pt x="100369" y="5755"/>
                </a:lnTo>
                <a:lnTo>
                  <a:pt x="50178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372496" y="381079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9" y="0"/>
                </a:moveTo>
                <a:lnTo>
                  <a:pt x="1323" y="4837"/>
                </a:lnTo>
                <a:lnTo>
                  <a:pt x="605" y="9804"/>
                </a:lnTo>
                <a:lnTo>
                  <a:pt x="0" y="14964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372496" y="3814498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18"/>
                </a:lnTo>
                <a:lnTo>
                  <a:pt x="100044" y="6626"/>
                </a:lnTo>
                <a:lnTo>
                  <a:pt x="150065" y="4377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625651" y="379150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876914" y="378211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63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629807" y="378211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62" y="0"/>
                </a:moveTo>
                <a:lnTo>
                  <a:pt x="201971" y="1314"/>
                </a:lnTo>
                <a:lnTo>
                  <a:pt x="151481" y="2653"/>
                </a:lnTo>
                <a:lnTo>
                  <a:pt x="100989" y="4019"/>
                </a:lnTo>
                <a:lnTo>
                  <a:pt x="50495" y="5414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625651" y="3788955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4155" y="0"/>
                </a:moveTo>
                <a:lnTo>
                  <a:pt x="0" y="11939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625651" y="379227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89">
                <a:moveTo>
                  <a:pt x="0" y="8616"/>
                </a:moveTo>
                <a:lnTo>
                  <a:pt x="50235" y="6805"/>
                </a:lnTo>
                <a:lnTo>
                  <a:pt x="100481" y="5041"/>
                </a:lnTo>
                <a:lnTo>
                  <a:pt x="150736" y="3321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374636" y="379987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625651" y="3788955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0" y="11939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377307" y="3788955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57"/>
                </a:lnTo>
                <a:lnTo>
                  <a:pt x="151503" y="2951"/>
                </a:lnTo>
                <a:lnTo>
                  <a:pt x="101004" y="4483"/>
                </a:lnTo>
                <a:lnTo>
                  <a:pt x="50503" y="6055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374636" y="379662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0"/>
                </a:lnTo>
                <a:lnTo>
                  <a:pt x="81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374636" y="380089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60">
                <a:moveTo>
                  <a:pt x="0" y="9897"/>
                </a:moveTo>
                <a:lnTo>
                  <a:pt x="50178" y="7793"/>
                </a:lnTo>
                <a:lnTo>
                  <a:pt x="100369" y="5755"/>
                </a:lnTo>
                <a:lnTo>
                  <a:pt x="150574" y="3780"/>
                </a:lnTo>
                <a:lnTo>
                  <a:pt x="200789" y="1862"/>
                </a:lnTo>
                <a:lnTo>
                  <a:pt x="251015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134682" y="3769259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387096" y="376269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0"/>
                </a:moveTo>
                <a:lnTo>
                  <a:pt x="7393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141248" y="376269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7" y="949"/>
                </a:lnTo>
                <a:lnTo>
                  <a:pt x="151953" y="1899"/>
                </a:lnTo>
                <a:lnTo>
                  <a:pt x="101307" y="2850"/>
                </a:lnTo>
                <a:lnTo>
                  <a:pt x="50656" y="3804"/>
                </a:lnTo>
                <a:lnTo>
                  <a:pt x="0" y="4763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134682" y="376745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565" y="0"/>
                </a:moveTo>
                <a:lnTo>
                  <a:pt x="0" y="836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134682" y="376981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5"/>
                </a:moveTo>
                <a:lnTo>
                  <a:pt x="50482" y="4792"/>
                </a:lnTo>
                <a:lnTo>
                  <a:pt x="100965" y="3587"/>
                </a:lnTo>
                <a:lnTo>
                  <a:pt x="151447" y="2387"/>
                </a:lnTo>
                <a:lnTo>
                  <a:pt x="201930" y="1192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882269" y="377478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54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134682" y="376745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0" y="8362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887884" y="376745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3"/>
                </a:lnTo>
                <a:lnTo>
                  <a:pt x="152045" y="1933"/>
                </a:lnTo>
                <a:lnTo>
                  <a:pt x="101373" y="2909"/>
                </a:lnTo>
                <a:lnTo>
                  <a:pt x="50692" y="3893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882269" y="377234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5614" y="0"/>
                </a:moveTo>
                <a:lnTo>
                  <a:pt x="0" y="9767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882269" y="377582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91"/>
                </a:moveTo>
                <a:lnTo>
                  <a:pt x="50483" y="4996"/>
                </a:lnTo>
                <a:lnTo>
                  <a:pt x="100965" y="3722"/>
                </a:lnTo>
                <a:lnTo>
                  <a:pt x="151448" y="2466"/>
                </a:lnTo>
                <a:lnTo>
                  <a:pt x="201931" y="1226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141248" y="376155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8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394490" y="375565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44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147482" y="3755651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7" y="0"/>
                </a:moveTo>
                <a:lnTo>
                  <a:pt x="203585" y="575"/>
                </a:lnTo>
                <a:lnTo>
                  <a:pt x="152691" y="1152"/>
                </a:lnTo>
                <a:lnTo>
                  <a:pt x="101795" y="1733"/>
                </a:lnTo>
                <a:lnTo>
                  <a:pt x="50897" y="2320"/>
                </a:lnTo>
                <a:lnTo>
                  <a:pt x="0" y="2913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141248" y="3758565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3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141248" y="376269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3"/>
                </a:moveTo>
                <a:lnTo>
                  <a:pt x="50656" y="3804"/>
                </a:lnTo>
                <a:lnTo>
                  <a:pt x="101307" y="2850"/>
                </a:lnTo>
                <a:lnTo>
                  <a:pt x="151953" y="1899"/>
                </a:lnTo>
                <a:lnTo>
                  <a:pt x="202597" y="949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887884" y="376545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141248" y="3758565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3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892941" y="3758565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41" y="0"/>
                </a:moveTo>
                <a:lnTo>
                  <a:pt x="203640" y="601"/>
                </a:lnTo>
                <a:lnTo>
                  <a:pt x="152737" y="1212"/>
                </a:lnTo>
                <a:lnTo>
                  <a:pt x="101830" y="1834"/>
                </a:lnTo>
                <a:lnTo>
                  <a:pt x="50917" y="2470"/>
                </a:lnTo>
                <a:lnTo>
                  <a:pt x="0" y="3122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887884" y="376168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59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887884" y="3767459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2" y="3893"/>
                </a:lnTo>
                <a:lnTo>
                  <a:pt x="101373" y="2909"/>
                </a:lnTo>
                <a:lnTo>
                  <a:pt x="152045" y="1933"/>
                </a:lnTo>
                <a:lnTo>
                  <a:pt x="202708" y="963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629807" y="3780651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09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882269" y="3772346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0" y="9767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634283" y="377234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903" y="999"/>
                </a:lnTo>
                <a:lnTo>
                  <a:pt x="152195" y="2010"/>
                </a:lnTo>
                <a:lnTo>
                  <a:pt x="101475" y="3033"/>
                </a:lnTo>
                <a:lnTo>
                  <a:pt x="50743" y="4068"/>
                </a:lnTo>
                <a:lnTo>
                  <a:pt x="0" y="5115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629807" y="377746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629807" y="378211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95" y="5414"/>
                </a:lnTo>
                <a:lnTo>
                  <a:pt x="100989" y="4019"/>
                </a:lnTo>
                <a:lnTo>
                  <a:pt x="151481" y="2653"/>
                </a:lnTo>
                <a:lnTo>
                  <a:pt x="201971" y="1314"/>
                </a:lnTo>
                <a:lnTo>
                  <a:pt x="252462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377307" y="378704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629807" y="377746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380299" y="377746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984" y="0"/>
                </a:moveTo>
                <a:lnTo>
                  <a:pt x="203219" y="1064"/>
                </a:lnTo>
                <a:lnTo>
                  <a:pt x="152439" y="2143"/>
                </a:lnTo>
                <a:lnTo>
                  <a:pt x="101643" y="3237"/>
                </a:lnTo>
                <a:lnTo>
                  <a:pt x="50830" y="4347"/>
                </a:lnTo>
                <a:lnTo>
                  <a:pt x="0" y="5474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377307" y="378293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1"/>
                </a:lnTo>
                <a:lnTo>
                  <a:pt x="952" y="9061"/>
                </a:lnTo>
                <a:lnTo>
                  <a:pt x="0" y="13689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377307" y="3788955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70"/>
                </a:moveTo>
                <a:lnTo>
                  <a:pt x="50503" y="6055"/>
                </a:lnTo>
                <a:lnTo>
                  <a:pt x="101004" y="4483"/>
                </a:lnTo>
                <a:lnTo>
                  <a:pt x="151503" y="2951"/>
                </a:lnTo>
                <a:lnTo>
                  <a:pt x="202002" y="1457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634283" y="376957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7" y="0"/>
                </a:lnTo>
              </a:path>
            </a:pathLst>
          </a:custGeom>
          <a:ln w="15774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887884" y="376168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9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638277" y="3761687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2" y="0"/>
                </a:moveTo>
                <a:lnTo>
                  <a:pt x="203741" y="666"/>
                </a:lnTo>
                <a:lnTo>
                  <a:pt x="152815" y="1352"/>
                </a:lnTo>
                <a:lnTo>
                  <a:pt x="101883" y="2058"/>
                </a:lnTo>
                <a:lnTo>
                  <a:pt x="50945" y="2786"/>
                </a:lnTo>
                <a:lnTo>
                  <a:pt x="0" y="3539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634283" y="3765227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634283" y="377234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115"/>
                </a:moveTo>
                <a:lnTo>
                  <a:pt x="50743" y="4068"/>
                </a:lnTo>
                <a:lnTo>
                  <a:pt x="101475" y="3033"/>
                </a:lnTo>
                <a:lnTo>
                  <a:pt x="152195" y="2010"/>
                </a:lnTo>
                <a:lnTo>
                  <a:pt x="202903" y="999"/>
                </a:lnTo>
                <a:lnTo>
                  <a:pt x="253599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380299" y="3774082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8" y="0"/>
                </a:lnTo>
              </a:path>
            </a:pathLst>
          </a:custGeom>
          <a:ln w="17710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634283" y="3765227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383441" y="3765227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3" y="777"/>
                </a:lnTo>
                <a:lnTo>
                  <a:pt x="152923" y="1581"/>
                </a:lnTo>
                <a:lnTo>
                  <a:pt x="101957" y="2414"/>
                </a:lnTo>
                <a:lnTo>
                  <a:pt x="50982" y="3278"/>
                </a:lnTo>
                <a:lnTo>
                  <a:pt x="0" y="4174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380299" y="376940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2"/>
                </a:lnTo>
                <a:lnTo>
                  <a:pt x="1038" y="9013"/>
                </a:lnTo>
                <a:lnTo>
                  <a:pt x="0" y="13535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380299" y="377746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0" y="5474"/>
                </a:moveTo>
                <a:lnTo>
                  <a:pt x="50830" y="4347"/>
                </a:lnTo>
                <a:lnTo>
                  <a:pt x="101643" y="3237"/>
                </a:lnTo>
                <a:lnTo>
                  <a:pt x="152439" y="2143"/>
                </a:lnTo>
                <a:lnTo>
                  <a:pt x="203219" y="1064"/>
                </a:lnTo>
                <a:lnTo>
                  <a:pt x="253984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4633595" y="3835703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49822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634622" y="3825756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3" y="0"/>
                </a:moveTo>
                <a:lnTo>
                  <a:pt x="688685" y="2323"/>
                </a:lnTo>
                <a:lnTo>
                  <a:pt x="639492" y="4646"/>
                </a:lnTo>
                <a:lnTo>
                  <a:pt x="590296" y="6970"/>
                </a:lnTo>
                <a:lnTo>
                  <a:pt x="541098" y="9293"/>
                </a:lnTo>
                <a:lnTo>
                  <a:pt x="491899" y="11616"/>
                </a:lnTo>
                <a:lnTo>
                  <a:pt x="442699" y="13940"/>
                </a:lnTo>
                <a:lnTo>
                  <a:pt x="393499" y="16264"/>
                </a:lnTo>
                <a:lnTo>
                  <a:pt x="344300" y="18587"/>
                </a:lnTo>
                <a:lnTo>
                  <a:pt x="295103" y="20911"/>
                </a:lnTo>
                <a:lnTo>
                  <a:pt x="245908" y="23235"/>
                </a:lnTo>
                <a:lnTo>
                  <a:pt x="196716" y="25559"/>
                </a:lnTo>
                <a:lnTo>
                  <a:pt x="147529" y="27883"/>
                </a:lnTo>
                <a:lnTo>
                  <a:pt x="98347" y="30208"/>
                </a:lnTo>
                <a:lnTo>
                  <a:pt x="49170" y="32532"/>
                </a:lnTo>
                <a:lnTo>
                  <a:pt x="0" y="3485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633595" y="3841010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1027" y="19603"/>
                </a:moveTo>
                <a:lnTo>
                  <a:pt x="568" y="12909"/>
                </a:lnTo>
                <a:lnTo>
                  <a:pt x="247" y="6402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4633595" y="381079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18"/>
                </a:moveTo>
                <a:lnTo>
                  <a:pt x="49328" y="28120"/>
                </a:lnTo>
                <a:lnTo>
                  <a:pt x="98685" y="26055"/>
                </a:lnTo>
                <a:lnTo>
                  <a:pt x="148066" y="24019"/>
                </a:lnTo>
                <a:lnTo>
                  <a:pt x="197468" y="22007"/>
                </a:lnTo>
                <a:lnTo>
                  <a:pt x="246886" y="20014"/>
                </a:lnTo>
                <a:lnTo>
                  <a:pt x="296315" y="18034"/>
                </a:lnTo>
                <a:lnTo>
                  <a:pt x="345753" y="16063"/>
                </a:lnTo>
                <a:lnTo>
                  <a:pt x="395194" y="14095"/>
                </a:lnTo>
                <a:lnTo>
                  <a:pt x="444635" y="12126"/>
                </a:lnTo>
                <a:lnTo>
                  <a:pt x="494072" y="10150"/>
                </a:lnTo>
                <a:lnTo>
                  <a:pt x="543499" y="8163"/>
                </a:lnTo>
                <a:lnTo>
                  <a:pt x="592914" y="6160"/>
                </a:lnTo>
                <a:lnTo>
                  <a:pt x="642312" y="4135"/>
                </a:lnTo>
                <a:lnTo>
                  <a:pt x="691689" y="2083"/>
                </a:lnTo>
                <a:lnTo>
                  <a:pt x="741041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372496" y="381079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39">
                <a:moveTo>
                  <a:pt x="2139" y="0"/>
                </a:moveTo>
                <a:lnTo>
                  <a:pt x="1323" y="4837"/>
                </a:lnTo>
                <a:lnTo>
                  <a:pt x="605" y="9804"/>
                </a:lnTo>
                <a:lnTo>
                  <a:pt x="0" y="14964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4633002" y="3818818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5" y="0"/>
                </a:lnTo>
              </a:path>
            </a:pathLst>
          </a:custGeom>
          <a:ln w="44383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4633595" y="381079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3"/>
                </a:lnTo>
                <a:lnTo>
                  <a:pt x="642312" y="4135"/>
                </a:lnTo>
                <a:lnTo>
                  <a:pt x="592914" y="6160"/>
                </a:lnTo>
                <a:lnTo>
                  <a:pt x="543499" y="8163"/>
                </a:lnTo>
                <a:lnTo>
                  <a:pt x="494072" y="10150"/>
                </a:lnTo>
                <a:lnTo>
                  <a:pt x="444635" y="12126"/>
                </a:lnTo>
                <a:lnTo>
                  <a:pt x="395194" y="14095"/>
                </a:lnTo>
                <a:lnTo>
                  <a:pt x="345753" y="16063"/>
                </a:lnTo>
                <a:lnTo>
                  <a:pt x="296315" y="18034"/>
                </a:lnTo>
                <a:lnTo>
                  <a:pt x="246886" y="20014"/>
                </a:lnTo>
                <a:lnTo>
                  <a:pt x="197468" y="22007"/>
                </a:lnTo>
                <a:lnTo>
                  <a:pt x="148066" y="24019"/>
                </a:lnTo>
                <a:lnTo>
                  <a:pt x="98685" y="26055"/>
                </a:lnTo>
                <a:lnTo>
                  <a:pt x="49328" y="28120"/>
                </a:lnTo>
                <a:lnTo>
                  <a:pt x="0" y="3021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4633002" y="3822031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78"/>
                </a:moveTo>
                <a:lnTo>
                  <a:pt x="346" y="12570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4633002" y="3796626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0" y="25405"/>
                </a:moveTo>
                <a:lnTo>
                  <a:pt x="49627" y="23734"/>
                </a:lnTo>
                <a:lnTo>
                  <a:pt x="99246" y="22047"/>
                </a:lnTo>
                <a:lnTo>
                  <a:pt x="148858" y="20346"/>
                </a:lnTo>
                <a:lnTo>
                  <a:pt x="198466" y="18636"/>
                </a:lnTo>
                <a:lnTo>
                  <a:pt x="248070" y="16917"/>
                </a:lnTo>
                <a:lnTo>
                  <a:pt x="297673" y="15195"/>
                </a:lnTo>
                <a:lnTo>
                  <a:pt x="347276" y="13471"/>
                </a:lnTo>
                <a:lnTo>
                  <a:pt x="396880" y="11749"/>
                </a:lnTo>
                <a:lnTo>
                  <a:pt x="446489" y="10032"/>
                </a:lnTo>
                <a:lnTo>
                  <a:pt x="496102" y="8323"/>
                </a:lnTo>
                <a:lnTo>
                  <a:pt x="545722" y="6624"/>
                </a:lnTo>
                <a:lnTo>
                  <a:pt x="595351" y="4939"/>
                </a:lnTo>
                <a:lnTo>
                  <a:pt x="644990" y="3272"/>
                </a:lnTo>
                <a:lnTo>
                  <a:pt x="694640" y="1624"/>
                </a:lnTo>
                <a:lnTo>
                  <a:pt x="744305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374636" y="379662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0"/>
                </a:lnTo>
                <a:lnTo>
                  <a:pt x="815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4632519" y="3802484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4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4633002" y="3796626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5">
                <a:moveTo>
                  <a:pt x="744305" y="0"/>
                </a:moveTo>
                <a:lnTo>
                  <a:pt x="694640" y="1624"/>
                </a:lnTo>
                <a:lnTo>
                  <a:pt x="644990" y="3272"/>
                </a:lnTo>
                <a:lnTo>
                  <a:pt x="595351" y="4939"/>
                </a:lnTo>
                <a:lnTo>
                  <a:pt x="545722" y="6624"/>
                </a:lnTo>
                <a:lnTo>
                  <a:pt x="496102" y="8323"/>
                </a:lnTo>
                <a:lnTo>
                  <a:pt x="446489" y="10032"/>
                </a:lnTo>
                <a:lnTo>
                  <a:pt x="396880" y="11749"/>
                </a:lnTo>
                <a:lnTo>
                  <a:pt x="347276" y="13471"/>
                </a:lnTo>
                <a:lnTo>
                  <a:pt x="297673" y="15195"/>
                </a:lnTo>
                <a:lnTo>
                  <a:pt x="248070" y="16917"/>
                </a:lnTo>
                <a:lnTo>
                  <a:pt x="198466" y="18636"/>
                </a:lnTo>
                <a:lnTo>
                  <a:pt x="148858" y="20346"/>
                </a:lnTo>
                <a:lnTo>
                  <a:pt x="99246" y="22047"/>
                </a:lnTo>
                <a:lnTo>
                  <a:pt x="49627" y="23734"/>
                </a:lnTo>
                <a:lnTo>
                  <a:pt x="0" y="25405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4632519" y="3803214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17"/>
                </a:moveTo>
                <a:lnTo>
                  <a:pt x="334" y="12545"/>
                </a:lnTo>
                <a:lnTo>
                  <a:pt x="185" y="6297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4632519" y="3782937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6"/>
                </a:moveTo>
                <a:lnTo>
                  <a:pt x="49928" y="19037"/>
                </a:lnTo>
                <a:lnTo>
                  <a:pt x="99817" y="17738"/>
                </a:lnTo>
                <a:lnTo>
                  <a:pt x="149673" y="16390"/>
                </a:lnTo>
                <a:lnTo>
                  <a:pt x="199502" y="15003"/>
                </a:lnTo>
                <a:lnTo>
                  <a:pt x="249312" y="13586"/>
                </a:lnTo>
                <a:lnTo>
                  <a:pt x="299108" y="12149"/>
                </a:lnTo>
                <a:lnTo>
                  <a:pt x="348898" y="10704"/>
                </a:lnTo>
                <a:lnTo>
                  <a:pt x="398688" y="9258"/>
                </a:lnTo>
                <a:lnTo>
                  <a:pt x="448484" y="7824"/>
                </a:lnTo>
                <a:lnTo>
                  <a:pt x="498294" y="6410"/>
                </a:lnTo>
                <a:lnTo>
                  <a:pt x="548125" y="5027"/>
                </a:lnTo>
                <a:lnTo>
                  <a:pt x="597981" y="3684"/>
                </a:lnTo>
                <a:lnTo>
                  <a:pt x="647872" y="2392"/>
                </a:lnTo>
                <a:lnTo>
                  <a:pt x="697802" y="1160"/>
                </a:lnTo>
                <a:lnTo>
                  <a:pt x="747779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377307" y="378293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1"/>
                </a:lnTo>
                <a:lnTo>
                  <a:pt x="952" y="9061"/>
                </a:lnTo>
                <a:lnTo>
                  <a:pt x="0" y="13689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4631801" y="3786308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9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4632519" y="3782937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9" y="0"/>
                </a:moveTo>
                <a:lnTo>
                  <a:pt x="697802" y="1160"/>
                </a:lnTo>
                <a:lnTo>
                  <a:pt x="647872" y="2392"/>
                </a:lnTo>
                <a:lnTo>
                  <a:pt x="597981" y="3684"/>
                </a:lnTo>
                <a:lnTo>
                  <a:pt x="548125" y="5027"/>
                </a:lnTo>
                <a:lnTo>
                  <a:pt x="498294" y="6410"/>
                </a:lnTo>
                <a:lnTo>
                  <a:pt x="448484" y="7824"/>
                </a:lnTo>
                <a:lnTo>
                  <a:pt x="398688" y="9258"/>
                </a:lnTo>
                <a:lnTo>
                  <a:pt x="348898" y="10704"/>
                </a:lnTo>
                <a:lnTo>
                  <a:pt x="299108" y="12149"/>
                </a:lnTo>
                <a:lnTo>
                  <a:pt x="249312" y="13586"/>
                </a:lnTo>
                <a:lnTo>
                  <a:pt x="199502" y="15003"/>
                </a:lnTo>
                <a:lnTo>
                  <a:pt x="149673" y="16390"/>
                </a:lnTo>
                <a:lnTo>
                  <a:pt x="99817" y="17738"/>
                </a:lnTo>
                <a:lnTo>
                  <a:pt x="49928" y="19037"/>
                </a:lnTo>
                <a:lnTo>
                  <a:pt x="0" y="20276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4631801" y="3784075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717" y="19138"/>
                </a:moveTo>
                <a:lnTo>
                  <a:pt x="544" y="12842"/>
                </a:lnTo>
                <a:lnTo>
                  <a:pt x="322" y="6488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4631801" y="3769402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0" y="14673"/>
                </a:moveTo>
                <a:lnTo>
                  <a:pt x="50095" y="13671"/>
                </a:lnTo>
                <a:lnTo>
                  <a:pt x="100189" y="12666"/>
                </a:lnTo>
                <a:lnTo>
                  <a:pt x="150281" y="11659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9" y="6651"/>
                </a:lnTo>
                <a:lnTo>
                  <a:pt x="450864" y="5666"/>
                </a:lnTo>
                <a:lnTo>
                  <a:pt x="500974" y="4689"/>
                </a:lnTo>
                <a:lnTo>
                  <a:pt x="551091" y="3724"/>
                </a:lnTo>
                <a:lnTo>
                  <a:pt x="601215" y="2771"/>
                </a:lnTo>
                <a:lnTo>
                  <a:pt x="651347" y="1831"/>
                </a:lnTo>
                <a:lnTo>
                  <a:pt x="701488" y="907"/>
                </a:lnTo>
                <a:lnTo>
                  <a:pt x="751639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380299" y="376940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2"/>
                </a:lnTo>
                <a:lnTo>
                  <a:pt x="1038" y="9013"/>
                </a:lnTo>
                <a:lnTo>
                  <a:pt x="0" y="13535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4171398" y="3771375"/>
            <a:ext cx="475924" cy="1225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7165605" y="3745410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70" y="0"/>
                </a:lnTo>
              </a:path>
            </a:pathLst>
          </a:custGeom>
          <a:ln w="317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7173693" y="3741554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082" y="0"/>
                </a:moveTo>
                <a:lnTo>
                  <a:pt x="204334" y="685"/>
                </a:lnTo>
                <a:lnTo>
                  <a:pt x="153251" y="1395"/>
                </a:lnTo>
                <a:lnTo>
                  <a:pt x="102167" y="2069"/>
                </a:lnTo>
                <a:lnTo>
                  <a:pt x="51083" y="2708"/>
                </a:lnTo>
                <a:lnTo>
                  <a:pt x="0" y="3314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7165605" y="374486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1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7165605" y="3742027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3"/>
                </a:lnTo>
                <a:lnTo>
                  <a:pt x="203841" y="780"/>
                </a:lnTo>
                <a:lnTo>
                  <a:pt x="248261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910954" y="374724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7165605" y="374486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1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905573" y="3752459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18" y="0"/>
                </a:lnTo>
              </a:path>
            </a:pathLst>
          </a:custGeom>
          <a:ln w="1543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910954" y="37474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0" y="0"/>
                </a:moveTo>
                <a:lnTo>
                  <a:pt x="0" y="2141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910954" y="3746081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9"/>
                </a:moveTo>
                <a:lnTo>
                  <a:pt x="50922" y="2872"/>
                </a:lnTo>
                <a:lnTo>
                  <a:pt x="101847" y="2187"/>
                </a:lnTo>
                <a:lnTo>
                  <a:pt x="152777" y="1481"/>
                </a:lnTo>
                <a:lnTo>
                  <a:pt x="203711" y="752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918273" y="3746109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038" y="0"/>
                </a:lnTo>
              </a:path>
            </a:pathLst>
          </a:custGeom>
          <a:ln w="3175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918273" y="3741554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2" y="0"/>
                </a:moveTo>
                <a:lnTo>
                  <a:pt x="459756" y="685"/>
                </a:lnTo>
                <a:lnTo>
                  <a:pt x="408674" y="1394"/>
                </a:lnTo>
                <a:lnTo>
                  <a:pt x="357591" y="2068"/>
                </a:lnTo>
                <a:lnTo>
                  <a:pt x="306507" y="2707"/>
                </a:lnTo>
                <a:lnTo>
                  <a:pt x="255423" y="3313"/>
                </a:lnTo>
                <a:lnTo>
                  <a:pt x="204338" y="3888"/>
                </a:lnTo>
                <a:lnTo>
                  <a:pt x="153253" y="4435"/>
                </a:lnTo>
                <a:lnTo>
                  <a:pt x="102168" y="4956"/>
                </a:lnTo>
                <a:lnTo>
                  <a:pt x="51084" y="5451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918273" y="374504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37"/>
                </a:moveTo>
                <a:lnTo>
                  <a:pt x="6838" y="0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912412" y="3751240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>
                <a:moveTo>
                  <a:pt x="0" y="0"/>
                </a:moveTo>
                <a:lnTo>
                  <a:pt x="535599" y="0"/>
                </a:lnTo>
              </a:path>
            </a:pathLst>
          </a:custGeom>
          <a:ln w="13002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656425" y="3750111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64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910954" y="37474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41"/>
                </a:moveTo>
                <a:lnTo>
                  <a:pt x="732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650144" y="3753511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30" y="0"/>
                </a:lnTo>
              </a:path>
            </a:pathLst>
          </a:custGeom>
          <a:ln w="1754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656425" y="3749582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8" y="0"/>
                </a:moveTo>
                <a:lnTo>
                  <a:pt x="0" y="316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656425" y="374962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22"/>
                </a:moveTo>
                <a:lnTo>
                  <a:pt x="50899" y="2521"/>
                </a:lnTo>
                <a:lnTo>
                  <a:pt x="101802" y="1910"/>
                </a:lnTo>
                <a:lnTo>
                  <a:pt x="152708" y="1288"/>
                </a:lnTo>
                <a:lnTo>
                  <a:pt x="203616" y="652"/>
                </a:lnTo>
                <a:lnTo>
                  <a:pt x="254528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401959" y="375261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4" y="0"/>
                </a:lnTo>
              </a:path>
            </a:pathLst>
          </a:custGeom>
          <a:ln w="6069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656425" y="3749582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61"/>
                </a:moveTo>
                <a:lnTo>
                  <a:pt x="6418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94712" y="3754436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31" y="0"/>
                </a:lnTo>
              </a:path>
            </a:pathLst>
          </a:custGeom>
          <a:ln w="19392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401959" y="375143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401959" y="3752743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8"/>
                </a:moveTo>
                <a:lnTo>
                  <a:pt x="50891" y="2332"/>
                </a:lnTo>
                <a:lnTo>
                  <a:pt x="101782" y="1755"/>
                </a:lnTo>
                <a:lnTo>
                  <a:pt x="152675" y="1175"/>
                </a:lnTo>
                <a:lnTo>
                  <a:pt x="203569" y="590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407412" y="3748237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94712" y="3744739"/>
            <a:ext cx="536575" cy="19685"/>
          </a:xfrm>
          <a:custGeom>
            <a:avLst/>
            <a:gdLst/>
            <a:ahLst/>
            <a:cxnLst/>
            <a:rect l="l" t="t" r="r" b="b"/>
            <a:pathLst>
              <a:path w="536575" h="19685">
                <a:moveTo>
                  <a:pt x="0" y="19392"/>
                </a:moveTo>
                <a:lnTo>
                  <a:pt x="536261" y="19392"/>
                </a:lnTo>
                <a:lnTo>
                  <a:pt x="536261" y="0"/>
                </a:lnTo>
                <a:lnTo>
                  <a:pt x="0" y="0"/>
                </a:lnTo>
                <a:lnTo>
                  <a:pt x="0" y="19392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407412" y="374830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2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400055" y="3744739"/>
            <a:ext cx="537845" cy="16510"/>
          </a:xfrm>
          <a:custGeom>
            <a:avLst/>
            <a:gdLst/>
            <a:ahLst/>
            <a:cxnLst/>
            <a:rect l="l" t="t" r="r" b="b"/>
            <a:pathLst>
              <a:path w="537845" h="16510">
                <a:moveTo>
                  <a:pt x="0" y="16262"/>
                </a:moveTo>
                <a:lnTo>
                  <a:pt x="537757" y="16262"/>
                </a:lnTo>
                <a:lnTo>
                  <a:pt x="537757" y="0"/>
                </a:lnTo>
                <a:lnTo>
                  <a:pt x="0" y="0"/>
                </a:lnTo>
                <a:lnTo>
                  <a:pt x="0" y="162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918273" y="374504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8" y="0"/>
                </a:moveTo>
                <a:lnTo>
                  <a:pt x="0" y="2437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925112" y="3744890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343" y="0"/>
                </a:lnTo>
              </a:path>
            </a:pathLst>
          </a:custGeom>
          <a:ln w="31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912412" y="3744739"/>
            <a:ext cx="535940" cy="13335"/>
          </a:xfrm>
          <a:custGeom>
            <a:avLst/>
            <a:gdLst/>
            <a:ahLst/>
            <a:cxnLst/>
            <a:rect l="l" t="t" r="r" b="b"/>
            <a:pathLst>
              <a:path w="535940" h="13335">
                <a:moveTo>
                  <a:pt x="0" y="13002"/>
                </a:moveTo>
                <a:lnTo>
                  <a:pt x="535599" y="13002"/>
                </a:lnTo>
                <a:lnTo>
                  <a:pt x="535599" y="0"/>
                </a:lnTo>
                <a:lnTo>
                  <a:pt x="0" y="0"/>
                </a:lnTo>
                <a:lnTo>
                  <a:pt x="0" y="13002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925112" y="374254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93"/>
                </a:moveTo>
                <a:lnTo>
                  <a:pt x="680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919214" y="3727959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89"/>
                </a:moveTo>
                <a:lnTo>
                  <a:pt x="538943" y="27289"/>
                </a:lnTo>
                <a:lnTo>
                  <a:pt x="538943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919214" y="3727959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89"/>
                </a:moveTo>
                <a:lnTo>
                  <a:pt x="538943" y="27289"/>
                </a:lnTo>
                <a:lnTo>
                  <a:pt x="538943" y="0"/>
                </a:lnTo>
                <a:lnTo>
                  <a:pt x="0" y="0"/>
                </a:lnTo>
                <a:lnTo>
                  <a:pt x="0" y="27289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931914" y="374024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306"/>
                </a:moveTo>
                <a:lnTo>
                  <a:pt x="7195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412755" y="374652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8" y="0"/>
                </a:lnTo>
              </a:path>
            </a:pathLst>
          </a:custGeom>
          <a:ln w="3562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400055" y="3744739"/>
            <a:ext cx="537845" cy="16510"/>
          </a:xfrm>
          <a:custGeom>
            <a:avLst/>
            <a:gdLst/>
            <a:ahLst/>
            <a:cxnLst/>
            <a:rect l="l" t="t" r="r" b="b"/>
            <a:pathLst>
              <a:path w="537845" h="16510">
                <a:moveTo>
                  <a:pt x="0" y="16262"/>
                </a:moveTo>
                <a:lnTo>
                  <a:pt x="537757" y="16262"/>
                </a:lnTo>
                <a:lnTo>
                  <a:pt x="537757" y="0"/>
                </a:lnTo>
                <a:lnTo>
                  <a:pt x="0" y="0"/>
                </a:lnTo>
                <a:lnTo>
                  <a:pt x="0" y="162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412755" y="374499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09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405286" y="3744739"/>
            <a:ext cx="539750" cy="13335"/>
          </a:xfrm>
          <a:custGeom>
            <a:avLst/>
            <a:gdLst/>
            <a:ahLst/>
            <a:cxnLst/>
            <a:rect l="l" t="t" r="r" b="b"/>
            <a:pathLst>
              <a:path w="539750" h="13335">
                <a:moveTo>
                  <a:pt x="0" y="12952"/>
                </a:moveTo>
                <a:lnTo>
                  <a:pt x="539327" y="12952"/>
                </a:lnTo>
                <a:lnTo>
                  <a:pt x="539327" y="0"/>
                </a:lnTo>
                <a:lnTo>
                  <a:pt x="0" y="0"/>
                </a:lnTo>
                <a:lnTo>
                  <a:pt x="0" y="1295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925112" y="374254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0" y="0"/>
                </a:moveTo>
                <a:lnTo>
                  <a:pt x="0" y="2493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417986" y="374486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1" y="0"/>
                </a:lnTo>
              </a:path>
            </a:pathLst>
          </a:custGeom>
          <a:ln w="3175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405286" y="3744739"/>
            <a:ext cx="539750" cy="13335"/>
          </a:xfrm>
          <a:custGeom>
            <a:avLst/>
            <a:gdLst/>
            <a:ahLst/>
            <a:cxnLst/>
            <a:rect l="l" t="t" r="r" b="b"/>
            <a:pathLst>
              <a:path w="539750" h="13335">
                <a:moveTo>
                  <a:pt x="0" y="12952"/>
                </a:moveTo>
                <a:lnTo>
                  <a:pt x="539327" y="12952"/>
                </a:lnTo>
                <a:lnTo>
                  <a:pt x="539327" y="0"/>
                </a:lnTo>
                <a:lnTo>
                  <a:pt x="0" y="0"/>
                </a:lnTo>
                <a:lnTo>
                  <a:pt x="0" y="1295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417986" y="374024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750"/>
                </a:moveTo>
                <a:lnTo>
                  <a:pt x="508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931914" y="374024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195" y="0"/>
                </a:moveTo>
                <a:lnTo>
                  <a:pt x="0" y="2306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892941" y="3756560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892941" y="3755651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3"/>
                </a:lnTo>
                <a:lnTo>
                  <a:pt x="356335" y="1734"/>
                </a:lnTo>
                <a:lnTo>
                  <a:pt x="305439" y="2320"/>
                </a:lnTo>
                <a:lnTo>
                  <a:pt x="254542" y="2913"/>
                </a:lnTo>
                <a:lnTo>
                  <a:pt x="203641" y="3515"/>
                </a:lnTo>
                <a:lnTo>
                  <a:pt x="152737" y="4126"/>
                </a:lnTo>
                <a:lnTo>
                  <a:pt x="101830" y="4749"/>
                </a:lnTo>
                <a:lnTo>
                  <a:pt x="50917" y="5385"/>
                </a:lnTo>
                <a:lnTo>
                  <a:pt x="0" y="6036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892941" y="375538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03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883827" y="3744739"/>
            <a:ext cx="536575" cy="23495"/>
          </a:xfrm>
          <a:custGeom>
            <a:avLst/>
            <a:gdLst/>
            <a:ahLst/>
            <a:cxnLst/>
            <a:rect l="l" t="t" r="r" b="b"/>
            <a:pathLst>
              <a:path w="536575" h="23495">
                <a:moveTo>
                  <a:pt x="0" y="23345"/>
                </a:moveTo>
                <a:lnTo>
                  <a:pt x="536285" y="23345"/>
                </a:lnTo>
                <a:lnTo>
                  <a:pt x="536285" y="0"/>
                </a:lnTo>
                <a:lnTo>
                  <a:pt x="0" y="0"/>
                </a:lnTo>
                <a:lnTo>
                  <a:pt x="0" y="23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01959" y="375143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896527" y="3751843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82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883827" y="3744739"/>
            <a:ext cx="536575" cy="23495"/>
          </a:xfrm>
          <a:custGeom>
            <a:avLst/>
            <a:gdLst/>
            <a:ahLst/>
            <a:cxnLst/>
            <a:rect l="l" t="t" r="r" b="b"/>
            <a:pathLst>
              <a:path w="536575" h="23495">
                <a:moveTo>
                  <a:pt x="0" y="23345"/>
                </a:moveTo>
                <a:lnTo>
                  <a:pt x="536285" y="23345"/>
                </a:lnTo>
                <a:lnTo>
                  <a:pt x="536285" y="0"/>
                </a:lnTo>
                <a:lnTo>
                  <a:pt x="0" y="0"/>
                </a:lnTo>
                <a:lnTo>
                  <a:pt x="0" y="23345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896527" y="375156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2"/>
                </a:moveTo>
                <a:lnTo>
                  <a:pt x="387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5887698" y="3744739"/>
            <a:ext cx="537845" cy="19685"/>
          </a:xfrm>
          <a:custGeom>
            <a:avLst/>
            <a:gdLst/>
            <a:ahLst/>
            <a:cxnLst/>
            <a:rect l="l" t="t" r="r" b="b"/>
            <a:pathLst>
              <a:path w="537845" h="19685">
                <a:moveTo>
                  <a:pt x="0" y="19522"/>
                </a:moveTo>
                <a:lnTo>
                  <a:pt x="537757" y="19522"/>
                </a:lnTo>
                <a:lnTo>
                  <a:pt x="537757" y="0"/>
                </a:lnTo>
                <a:lnTo>
                  <a:pt x="0" y="0"/>
                </a:lnTo>
                <a:lnTo>
                  <a:pt x="0" y="1952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407412" y="374830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2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5383441" y="3760482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3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5892941" y="3751562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25"/>
                </a:moveTo>
                <a:lnTo>
                  <a:pt x="7457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5375007" y="3756483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091" y="0"/>
                </a:lnTo>
              </a:path>
            </a:pathLst>
          </a:custGeom>
          <a:ln w="2348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5383441" y="3755526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6" y="3736"/>
                </a:lnTo>
                <a:lnTo>
                  <a:pt x="1520" y="7237"/>
                </a:lnTo>
                <a:lnTo>
                  <a:pt x="0" y="13874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383441" y="3761687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13"/>
                </a:moveTo>
                <a:lnTo>
                  <a:pt x="50986" y="6819"/>
                </a:lnTo>
                <a:lnTo>
                  <a:pt x="101962" y="5956"/>
                </a:lnTo>
                <a:lnTo>
                  <a:pt x="152931" y="5123"/>
                </a:lnTo>
                <a:lnTo>
                  <a:pt x="203890" y="4319"/>
                </a:lnTo>
                <a:lnTo>
                  <a:pt x="254842" y="3542"/>
                </a:lnTo>
                <a:lnTo>
                  <a:pt x="305787" y="2789"/>
                </a:lnTo>
                <a:lnTo>
                  <a:pt x="356724" y="2061"/>
                </a:lnTo>
                <a:lnTo>
                  <a:pt x="407655" y="1354"/>
                </a:lnTo>
                <a:lnTo>
                  <a:pt x="458580" y="667"/>
                </a:lnTo>
                <a:lnTo>
                  <a:pt x="509499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900398" y="3748277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887698" y="3744739"/>
            <a:ext cx="537845" cy="19685"/>
          </a:xfrm>
          <a:custGeom>
            <a:avLst/>
            <a:gdLst/>
            <a:ahLst/>
            <a:cxnLst/>
            <a:rect l="l" t="t" r="r" b="b"/>
            <a:pathLst>
              <a:path w="537845" h="19685">
                <a:moveTo>
                  <a:pt x="0" y="19522"/>
                </a:moveTo>
                <a:lnTo>
                  <a:pt x="537757" y="19522"/>
                </a:lnTo>
                <a:lnTo>
                  <a:pt x="537757" y="0"/>
                </a:lnTo>
                <a:lnTo>
                  <a:pt x="0" y="0"/>
                </a:lnTo>
                <a:lnTo>
                  <a:pt x="0" y="1952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00398" y="374744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891358" y="3744739"/>
            <a:ext cx="539750" cy="15875"/>
          </a:xfrm>
          <a:custGeom>
            <a:avLst/>
            <a:gdLst/>
            <a:ahLst/>
            <a:cxnLst/>
            <a:rect l="l" t="t" r="r" b="b"/>
            <a:pathLst>
              <a:path w="539750" h="15875">
                <a:moveTo>
                  <a:pt x="0" y="15402"/>
                </a:moveTo>
                <a:lnTo>
                  <a:pt x="539328" y="15402"/>
                </a:lnTo>
                <a:lnTo>
                  <a:pt x="539328" y="0"/>
                </a:lnTo>
                <a:lnTo>
                  <a:pt x="0" y="0"/>
                </a:lnTo>
                <a:lnTo>
                  <a:pt x="0" y="1540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412755" y="374499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31" y="0"/>
                </a:moveTo>
                <a:lnTo>
                  <a:pt x="0" y="3309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5904058" y="3746091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09" y="0"/>
                </a:lnTo>
              </a:path>
            </a:pathLst>
          </a:custGeom>
          <a:ln w="3175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5891358" y="3744739"/>
            <a:ext cx="539750" cy="15875"/>
          </a:xfrm>
          <a:custGeom>
            <a:avLst/>
            <a:gdLst/>
            <a:ahLst/>
            <a:cxnLst/>
            <a:rect l="l" t="t" r="r" b="b"/>
            <a:pathLst>
              <a:path w="539750" h="15875">
                <a:moveTo>
                  <a:pt x="0" y="15402"/>
                </a:moveTo>
                <a:lnTo>
                  <a:pt x="539328" y="15402"/>
                </a:lnTo>
                <a:lnTo>
                  <a:pt x="539328" y="0"/>
                </a:lnTo>
                <a:lnTo>
                  <a:pt x="0" y="0"/>
                </a:lnTo>
                <a:lnTo>
                  <a:pt x="0" y="1540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5904058" y="37402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200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417986" y="374024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80" y="0"/>
                </a:moveTo>
                <a:lnTo>
                  <a:pt x="0" y="475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5387707" y="3751484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1" y="0"/>
                </a:lnTo>
              </a:path>
            </a:pathLst>
          </a:custGeom>
          <a:ln w="8084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5375007" y="3744739"/>
            <a:ext cx="538480" cy="23495"/>
          </a:xfrm>
          <a:custGeom>
            <a:avLst/>
            <a:gdLst/>
            <a:ahLst/>
            <a:cxnLst/>
            <a:rect l="l" t="t" r="r" b="b"/>
            <a:pathLst>
              <a:path w="538479" h="23495">
                <a:moveTo>
                  <a:pt x="0" y="23487"/>
                </a:moveTo>
                <a:lnTo>
                  <a:pt x="538091" y="23487"/>
                </a:lnTo>
                <a:lnTo>
                  <a:pt x="538091" y="0"/>
                </a:lnTo>
                <a:lnTo>
                  <a:pt x="0" y="0"/>
                </a:lnTo>
                <a:lnTo>
                  <a:pt x="0" y="2348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5387707" y="3749329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7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5376800" y="3744739"/>
            <a:ext cx="540385" cy="17780"/>
          </a:xfrm>
          <a:custGeom>
            <a:avLst/>
            <a:gdLst/>
            <a:ahLst/>
            <a:cxnLst/>
            <a:rect l="l" t="t" r="r" b="b"/>
            <a:pathLst>
              <a:path w="540385" h="17779">
                <a:moveTo>
                  <a:pt x="0" y="17289"/>
                </a:moveTo>
                <a:lnTo>
                  <a:pt x="539958" y="17289"/>
                </a:lnTo>
                <a:lnTo>
                  <a:pt x="539958" y="0"/>
                </a:lnTo>
                <a:lnTo>
                  <a:pt x="0" y="0"/>
                </a:lnTo>
                <a:lnTo>
                  <a:pt x="0" y="1728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5900398" y="374744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5389500" y="3747034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6" y="0"/>
                </a:lnTo>
              </a:path>
            </a:pathLst>
          </a:custGeom>
          <a:ln w="4589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5376800" y="3744739"/>
            <a:ext cx="540385" cy="17780"/>
          </a:xfrm>
          <a:custGeom>
            <a:avLst/>
            <a:gdLst/>
            <a:ahLst/>
            <a:cxnLst/>
            <a:rect l="l" t="t" r="r" b="b"/>
            <a:pathLst>
              <a:path w="540385" h="17779">
                <a:moveTo>
                  <a:pt x="0" y="17289"/>
                </a:moveTo>
                <a:lnTo>
                  <a:pt x="539958" y="17289"/>
                </a:lnTo>
                <a:lnTo>
                  <a:pt x="539958" y="0"/>
                </a:lnTo>
                <a:lnTo>
                  <a:pt x="0" y="0"/>
                </a:lnTo>
                <a:lnTo>
                  <a:pt x="0" y="1728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389500" y="3740242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87"/>
                </a:moveTo>
                <a:lnTo>
                  <a:pt x="1495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904058" y="37402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7" y="0"/>
                </a:moveTo>
                <a:lnTo>
                  <a:pt x="0" y="720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630813" y="3755526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8"/>
                </a:moveTo>
                <a:lnTo>
                  <a:pt x="756893" y="28548"/>
                </a:lnTo>
                <a:lnTo>
                  <a:pt x="756893" y="0"/>
                </a:lnTo>
                <a:lnTo>
                  <a:pt x="0" y="0"/>
                </a:lnTo>
                <a:lnTo>
                  <a:pt x="0" y="28548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631801" y="3769402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39">
                <a:moveTo>
                  <a:pt x="751639" y="0"/>
                </a:moveTo>
                <a:lnTo>
                  <a:pt x="701488" y="907"/>
                </a:lnTo>
                <a:lnTo>
                  <a:pt x="651347" y="1831"/>
                </a:lnTo>
                <a:lnTo>
                  <a:pt x="601215" y="2771"/>
                </a:lnTo>
                <a:lnTo>
                  <a:pt x="551091" y="3724"/>
                </a:lnTo>
                <a:lnTo>
                  <a:pt x="500974" y="4689"/>
                </a:lnTo>
                <a:lnTo>
                  <a:pt x="450864" y="5666"/>
                </a:lnTo>
                <a:lnTo>
                  <a:pt x="400759" y="6651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9"/>
                </a:lnTo>
                <a:lnTo>
                  <a:pt x="100189" y="12666"/>
                </a:lnTo>
                <a:lnTo>
                  <a:pt x="50095" y="13671"/>
                </a:lnTo>
                <a:lnTo>
                  <a:pt x="0" y="14673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630813" y="376238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8" y="21694"/>
                </a:moveTo>
                <a:lnTo>
                  <a:pt x="556" y="12148"/>
                </a:lnTo>
                <a:lnTo>
                  <a:pt x="295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618113" y="3744739"/>
            <a:ext cx="782320" cy="30480"/>
          </a:xfrm>
          <a:custGeom>
            <a:avLst/>
            <a:gdLst/>
            <a:ahLst/>
            <a:cxnLst/>
            <a:rect l="l" t="t" r="r" b="b"/>
            <a:pathLst>
              <a:path w="782320" h="30479">
                <a:moveTo>
                  <a:pt x="0" y="30341"/>
                </a:moveTo>
                <a:lnTo>
                  <a:pt x="782293" y="30341"/>
                </a:lnTo>
                <a:lnTo>
                  <a:pt x="782293" y="0"/>
                </a:lnTo>
                <a:lnTo>
                  <a:pt x="0" y="0"/>
                </a:lnTo>
                <a:lnTo>
                  <a:pt x="0" y="3034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383441" y="3755526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6" y="3736"/>
                </a:lnTo>
                <a:lnTo>
                  <a:pt x="1520" y="7237"/>
                </a:lnTo>
                <a:lnTo>
                  <a:pt x="0" y="13874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629551" y="3744739"/>
            <a:ext cx="762000" cy="17780"/>
          </a:xfrm>
          <a:custGeom>
            <a:avLst/>
            <a:gdLst/>
            <a:ahLst/>
            <a:cxnLst/>
            <a:rect l="l" t="t" r="r" b="b"/>
            <a:pathLst>
              <a:path w="762000" h="17779">
                <a:moveTo>
                  <a:pt x="0" y="17641"/>
                </a:moveTo>
                <a:lnTo>
                  <a:pt x="761444" y="17641"/>
                </a:lnTo>
                <a:lnTo>
                  <a:pt x="761444" y="0"/>
                </a:lnTo>
                <a:lnTo>
                  <a:pt x="0" y="0"/>
                </a:lnTo>
                <a:lnTo>
                  <a:pt x="0" y="17641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618113" y="3744739"/>
            <a:ext cx="782320" cy="30480"/>
          </a:xfrm>
          <a:custGeom>
            <a:avLst/>
            <a:gdLst/>
            <a:ahLst/>
            <a:cxnLst/>
            <a:rect l="l" t="t" r="r" b="b"/>
            <a:pathLst>
              <a:path w="782320" h="30479">
                <a:moveTo>
                  <a:pt x="0" y="30341"/>
                </a:moveTo>
                <a:lnTo>
                  <a:pt x="782293" y="30341"/>
                </a:lnTo>
                <a:lnTo>
                  <a:pt x="782293" y="0"/>
                </a:lnTo>
                <a:lnTo>
                  <a:pt x="0" y="0"/>
                </a:lnTo>
                <a:lnTo>
                  <a:pt x="0" y="3034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4629551" y="374024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2" y="22139"/>
                </a:moveTo>
                <a:lnTo>
                  <a:pt x="965" y="16034"/>
                </a:lnTo>
                <a:lnTo>
                  <a:pt x="631" y="9848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387707" y="374024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0" y="7583"/>
                </a:lnTo>
                <a:lnTo>
                  <a:pt x="1285" y="11548"/>
                </a:lnTo>
                <a:lnTo>
                  <a:pt x="0" y="15285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574473" y="3762381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60">
                <a:moveTo>
                  <a:pt x="56339" y="0"/>
                </a:moveTo>
                <a:lnTo>
                  <a:pt x="0" y="551"/>
                </a:lnTo>
                <a:lnTo>
                  <a:pt x="469" y="6910"/>
                </a:lnTo>
                <a:lnTo>
                  <a:pt x="902" y="13200"/>
                </a:lnTo>
                <a:lnTo>
                  <a:pt x="1385" y="22807"/>
                </a:lnTo>
                <a:lnTo>
                  <a:pt x="57327" y="21694"/>
                </a:lnTo>
                <a:lnTo>
                  <a:pt x="56635" y="6111"/>
                </a:lnTo>
                <a:lnTo>
                  <a:pt x="5633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630813" y="376238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8" y="21694"/>
                </a:moveTo>
                <a:lnTo>
                  <a:pt x="556" y="12148"/>
                </a:lnTo>
                <a:lnTo>
                  <a:pt x="295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561773" y="374968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51"/>
                </a:moveTo>
                <a:lnTo>
                  <a:pt x="81739" y="25951"/>
                </a:lnTo>
                <a:lnTo>
                  <a:pt x="81739" y="0"/>
                </a:lnTo>
                <a:lnTo>
                  <a:pt x="0" y="0"/>
                </a:lnTo>
                <a:lnTo>
                  <a:pt x="0" y="25951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574473" y="37629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469" y="6358"/>
                </a:lnTo>
                <a:lnTo>
                  <a:pt x="902" y="12649"/>
                </a:lnTo>
                <a:lnTo>
                  <a:pt x="1385" y="22256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575859" y="378407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13"/>
                </a:moveTo>
                <a:lnTo>
                  <a:pt x="13985" y="834"/>
                </a:lnTo>
                <a:lnTo>
                  <a:pt x="27971" y="556"/>
                </a:lnTo>
                <a:lnTo>
                  <a:pt x="41956" y="278"/>
                </a:lnTo>
                <a:lnTo>
                  <a:pt x="55942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518134" y="3762932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5">
                <a:moveTo>
                  <a:pt x="56339" y="0"/>
                </a:moveTo>
                <a:lnTo>
                  <a:pt x="0" y="525"/>
                </a:lnTo>
                <a:lnTo>
                  <a:pt x="618" y="7094"/>
                </a:lnTo>
                <a:lnTo>
                  <a:pt x="1187" y="13601"/>
                </a:lnTo>
                <a:lnTo>
                  <a:pt x="1781" y="23357"/>
                </a:lnTo>
                <a:lnTo>
                  <a:pt x="57725" y="22256"/>
                </a:lnTo>
                <a:lnTo>
                  <a:pt x="57242" y="12649"/>
                </a:lnTo>
                <a:lnTo>
                  <a:pt x="56809" y="6358"/>
                </a:lnTo>
                <a:lnTo>
                  <a:pt x="5633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574473" y="37629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385" y="22256"/>
                </a:moveTo>
                <a:lnTo>
                  <a:pt x="902" y="12649"/>
                </a:lnTo>
                <a:lnTo>
                  <a:pt x="469" y="6358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518134" y="3762932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700" y="262"/>
                </a:moveTo>
                <a:lnTo>
                  <a:pt x="69039" y="262"/>
                </a:lnTo>
              </a:path>
            </a:pathLst>
          </a:custGeom>
          <a:ln w="25925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518134" y="376345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618" y="6568"/>
                </a:lnTo>
                <a:lnTo>
                  <a:pt x="1187" y="13075"/>
                </a:lnTo>
                <a:lnTo>
                  <a:pt x="1781" y="22832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519915" y="378518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5"/>
                </a:lnTo>
                <a:lnTo>
                  <a:pt x="27971" y="550"/>
                </a:lnTo>
                <a:lnTo>
                  <a:pt x="41957" y="274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462884" y="3773676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56153" y="0"/>
                </a:moveTo>
                <a:lnTo>
                  <a:pt x="0" y="792"/>
                </a:lnTo>
                <a:lnTo>
                  <a:pt x="358" y="4559"/>
                </a:lnTo>
                <a:lnTo>
                  <a:pt x="716" y="8722"/>
                </a:lnTo>
                <a:lnTo>
                  <a:pt x="1075" y="13708"/>
                </a:lnTo>
                <a:lnTo>
                  <a:pt x="57031" y="12613"/>
                </a:lnTo>
                <a:lnTo>
                  <a:pt x="56734" y="7739"/>
                </a:lnTo>
                <a:lnTo>
                  <a:pt x="56450" y="3669"/>
                </a:lnTo>
                <a:lnTo>
                  <a:pt x="56153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519037" y="377367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8" y="12613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462884" y="377367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699" y="396"/>
                </a:moveTo>
                <a:lnTo>
                  <a:pt x="68853" y="396"/>
                </a:lnTo>
              </a:path>
            </a:pathLst>
          </a:custGeom>
          <a:ln w="26192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462884" y="377446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58" y="3766"/>
                </a:lnTo>
                <a:lnTo>
                  <a:pt x="716" y="7929"/>
                </a:lnTo>
                <a:lnTo>
                  <a:pt x="1075" y="12915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463959" y="378629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94"/>
                </a:moveTo>
                <a:lnTo>
                  <a:pt x="13985" y="820"/>
                </a:lnTo>
                <a:lnTo>
                  <a:pt x="27972" y="546"/>
                </a:lnTo>
                <a:lnTo>
                  <a:pt x="41962" y="273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406705" y="3774469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60"/>
                </a:lnTo>
                <a:lnTo>
                  <a:pt x="420" y="4620"/>
                </a:lnTo>
                <a:lnTo>
                  <a:pt x="853" y="8888"/>
                </a:lnTo>
                <a:lnTo>
                  <a:pt x="1297" y="13991"/>
                </a:lnTo>
                <a:lnTo>
                  <a:pt x="57254" y="12915"/>
                </a:lnTo>
                <a:lnTo>
                  <a:pt x="56894" y="7929"/>
                </a:lnTo>
                <a:lnTo>
                  <a:pt x="56536" y="3766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462884" y="377446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75" y="12915"/>
                </a:moveTo>
                <a:lnTo>
                  <a:pt x="716" y="7929"/>
                </a:lnTo>
                <a:lnTo>
                  <a:pt x="358" y="37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394005" y="376176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0"/>
                </a:moveTo>
                <a:lnTo>
                  <a:pt x="81578" y="26160"/>
                </a:lnTo>
                <a:lnTo>
                  <a:pt x="81578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406705" y="3775230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420" y="3859"/>
                </a:lnTo>
                <a:lnTo>
                  <a:pt x="853" y="8127"/>
                </a:lnTo>
                <a:lnTo>
                  <a:pt x="1297" y="1323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408003" y="378738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75"/>
                </a:moveTo>
                <a:lnTo>
                  <a:pt x="13993" y="809"/>
                </a:lnTo>
                <a:lnTo>
                  <a:pt x="27982" y="540"/>
                </a:lnTo>
                <a:lnTo>
                  <a:pt x="41970" y="269"/>
                </a:lnTo>
                <a:lnTo>
                  <a:pt x="55956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461783" y="3763458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51" y="0"/>
                </a:moveTo>
                <a:lnTo>
                  <a:pt x="0" y="513"/>
                </a:lnTo>
                <a:lnTo>
                  <a:pt x="730" y="7249"/>
                </a:lnTo>
                <a:lnTo>
                  <a:pt x="1101" y="11010"/>
                </a:lnTo>
                <a:lnTo>
                  <a:pt x="57254" y="10218"/>
                </a:lnTo>
                <a:lnTo>
                  <a:pt x="56958" y="6557"/>
                </a:lnTo>
                <a:lnTo>
                  <a:pt x="563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518134" y="376345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218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449083" y="375075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13"/>
                </a:moveTo>
                <a:lnTo>
                  <a:pt x="81751" y="25913"/>
                </a:lnTo>
                <a:lnTo>
                  <a:pt x="81751" y="0"/>
                </a:lnTo>
                <a:lnTo>
                  <a:pt x="0" y="0"/>
                </a:lnTo>
                <a:lnTo>
                  <a:pt x="0" y="25913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461783" y="376397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01" y="10497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450184" y="3760976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92"/>
                </a:moveTo>
                <a:lnTo>
                  <a:pt x="81553" y="26192"/>
                </a:lnTo>
                <a:lnTo>
                  <a:pt x="81553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405444" y="3763971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38" y="0"/>
                </a:moveTo>
                <a:lnTo>
                  <a:pt x="0" y="500"/>
                </a:lnTo>
                <a:lnTo>
                  <a:pt x="840" y="7404"/>
                </a:lnTo>
                <a:lnTo>
                  <a:pt x="1261" y="11258"/>
                </a:lnTo>
                <a:lnTo>
                  <a:pt x="57439" y="10497"/>
                </a:lnTo>
                <a:lnTo>
                  <a:pt x="57068" y="6736"/>
                </a:lnTo>
                <a:lnTo>
                  <a:pt x="56338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461783" y="376397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01" y="10497"/>
                </a:moveTo>
                <a:lnTo>
                  <a:pt x="0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392744" y="375127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0"/>
                </a:moveTo>
                <a:lnTo>
                  <a:pt x="81738" y="25900"/>
                </a:lnTo>
                <a:lnTo>
                  <a:pt x="81738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405444" y="376447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61" y="10758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394005" y="376176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0"/>
                </a:moveTo>
                <a:lnTo>
                  <a:pt x="81578" y="26160"/>
                </a:lnTo>
                <a:lnTo>
                  <a:pt x="81578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573719" y="3752712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56586" y="0"/>
                </a:moveTo>
                <a:lnTo>
                  <a:pt x="0" y="198"/>
                </a:lnTo>
                <a:lnTo>
                  <a:pt x="754" y="10219"/>
                </a:lnTo>
                <a:lnTo>
                  <a:pt x="57094" y="9668"/>
                </a:lnTo>
                <a:lnTo>
                  <a:pt x="56796" y="3544"/>
                </a:lnTo>
                <a:lnTo>
                  <a:pt x="56586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630305" y="3752712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60">
                <a:moveTo>
                  <a:pt x="507" y="9668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561019" y="3744739"/>
            <a:ext cx="82550" cy="20955"/>
          </a:xfrm>
          <a:custGeom>
            <a:avLst/>
            <a:gdLst/>
            <a:ahLst/>
            <a:cxnLst/>
            <a:rect l="l" t="t" r="r" b="b"/>
            <a:pathLst>
              <a:path w="82550" h="20954">
                <a:moveTo>
                  <a:pt x="0" y="20871"/>
                </a:moveTo>
                <a:lnTo>
                  <a:pt x="81986" y="20871"/>
                </a:lnTo>
                <a:lnTo>
                  <a:pt x="81986" y="0"/>
                </a:lnTo>
                <a:lnTo>
                  <a:pt x="0" y="0"/>
                </a:lnTo>
                <a:lnTo>
                  <a:pt x="0" y="20871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573719" y="375291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754" y="1002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561773" y="374968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51"/>
                </a:moveTo>
                <a:lnTo>
                  <a:pt x="81739" y="25951"/>
                </a:lnTo>
                <a:lnTo>
                  <a:pt x="81739" y="0"/>
                </a:lnTo>
                <a:lnTo>
                  <a:pt x="0" y="0"/>
                </a:lnTo>
                <a:lnTo>
                  <a:pt x="0" y="25951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517170" y="3752910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56549" y="0"/>
                </a:moveTo>
                <a:lnTo>
                  <a:pt x="0" y="228"/>
                </a:lnTo>
                <a:lnTo>
                  <a:pt x="334" y="3958"/>
                </a:lnTo>
                <a:lnTo>
                  <a:pt x="963" y="10547"/>
                </a:lnTo>
                <a:lnTo>
                  <a:pt x="57303" y="10021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573719" y="375291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754" y="10021"/>
                </a:moveTo>
                <a:lnTo>
                  <a:pt x="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504470" y="3744739"/>
            <a:ext cx="82550" cy="21590"/>
          </a:xfrm>
          <a:custGeom>
            <a:avLst/>
            <a:gdLst/>
            <a:ahLst/>
            <a:cxnLst/>
            <a:rect l="l" t="t" r="r" b="b"/>
            <a:pathLst>
              <a:path w="82550" h="21589">
                <a:moveTo>
                  <a:pt x="0" y="21099"/>
                </a:moveTo>
                <a:lnTo>
                  <a:pt x="81949" y="21099"/>
                </a:lnTo>
                <a:lnTo>
                  <a:pt x="81949" y="0"/>
                </a:lnTo>
                <a:lnTo>
                  <a:pt x="0" y="0"/>
                </a:lnTo>
                <a:lnTo>
                  <a:pt x="0" y="21099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517170" y="375313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63" y="10318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4505434" y="375023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25"/>
                </a:moveTo>
                <a:lnTo>
                  <a:pt x="81739" y="25925"/>
                </a:lnTo>
                <a:lnTo>
                  <a:pt x="81739" y="0"/>
                </a:lnTo>
                <a:lnTo>
                  <a:pt x="0" y="0"/>
                </a:lnTo>
                <a:lnTo>
                  <a:pt x="0" y="25925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4572816" y="3744739"/>
            <a:ext cx="57785" cy="8255"/>
          </a:xfrm>
          <a:custGeom>
            <a:avLst/>
            <a:gdLst/>
            <a:ahLst/>
            <a:cxnLst/>
            <a:rect l="l" t="t" r="r" b="b"/>
            <a:pathLst>
              <a:path w="57785" h="8254">
                <a:moveTo>
                  <a:pt x="0" y="8171"/>
                </a:moveTo>
                <a:lnTo>
                  <a:pt x="57489" y="8171"/>
                </a:lnTo>
                <a:lnTo>
                  <a:pt x="57489" y="0"/>
                </a:lnTo>
                <a:lnTo>
                  <a:pt x="0" y="0"/>
                </a:lnTo>
                <a:lnTo>
                  <a:pt x="0" y="8171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4629551" y="374024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4" y="124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4572816" y="374024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2" y="1266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4561019" y="37551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86" y="0"/>
                </a:lnTo>
              </a:path>
            </a:pathLst>
          </a:custGeom>
          <a:ln w="20871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4516107" y="3740242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09" y="0"/>
                </a:moveTo>
                <a:lnTo>
                  <a:pt x="0" y="0"/>
                </a:lnTo>
                <a:lnTo>
                  <a:pt x="370" y="5004"/>
                </a:lnTo>
                <a:lnTo>
                  <a:pt x="716" y="9167"/>
                </a:lnTo>
                <a:lnTo>
                  <a:pt x="1062" y="12897"/>
                </a:lnTo>
                <a:lnTo>
                  <a:pt x="57612" y="12668"/>
                </a:lnTo>
                <a:lnTo>
                  <a:pt x="57043" y="4948"/>
                </a:lnTo>
                <a:lnTo>
                  <a:pt x="56709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4572816" y="374024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2" y="12668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4516107" y="374024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370" y="5004"/>
                </a:lnTo>
                <a:lnTo>
                  <a:pt x="716" y="9167"/>
                </a:lnTo>
                <a:lnTo>
                  <a:pt x="1062" y="12897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4504470" y="375528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49" y="0"/>
                </a:lnTo>
              </a:path>
            </a:pathLst>
          </a:custGeom>
          <a:ln w="2109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4460645" y="3753139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25" y="0"/>
                </a:moveTo>
                <a:lnTo>
                  <a:pt x="0" y="247"/>
                </a:lnTo>
                <a:lnTo>
                  <a:pt x="1137" y="10831"/>
                </a:lnTo>
                <a:lnTo>
                  <a:pt x="57489" y="10318"/>
                </a:lnTo>
                <a:lnTo>
                  <a:pt x="56859" y="3729"/>
                </a:lnTo>
                <a:lnTo>
                  <a:pt x="565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4517170" y="375313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63" y="10318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4447945" y="3744739"/>
            <a:ext cx="82550" cy="21590"/>
          </a:xfrm>
          <a:custGeom>
            <a:avLst/>
            <a:gdLst/>
            <a:ahLst/>
            <a:cxnLst/>
            <a:rect l="l" t="t" r="r" b="b"/>
            <a:pathLst>
              <a:path w="82550" h="21589">
                <a:moveTo>
                  <a:pt x="0" y="21347"/>
                </a:moveTo>
                <a:lnTo>
                  <a:pt x="81925" y="21347"/>
                </a:lnTo>
                <a:lnTo>
                  <a:pt x="81925" y="0"/>
                </a:lnTo>
                <a:lnTo>
                  <a:pt x="0" y="0"/>
                </a:lnTo>
                <a:lnTo>
                  <a:pt x="0" y="213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4460645" y="375338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37" y="10584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4449083" y="375075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13"/>
                </a:moveTo>
                <a:lnTo>
                  <a:pt x="81751" y="25913"/>
                </a:lnTo>
                <a:lnTo>
                  <a:pt x="81751" y="0"/>
                </a:lnTo>
                <a:lnTo>
                  <a:pt x="0" y="0"/>
                </a:lnTo>
                <a:lnTo>
                  <a:pt x="0" y="25913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4404132" y="3753387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12" y="0"/>
                </a:moveTo>
                <a:lnTo>
                  <a:pt x="0" y="265"/>
                </a:lnTo>
                <a:lnTo>
                  <a:pt x="458" y="4163"/>
                </a:lnTo>
                <a:lnTo>
                  <a:pt x="1311" y="11084"/>
                </a:lnTo>
                <a:lnTo>
                  <a:pt x="57650" y="10584"/>
                </a:lnTo>
                <a:lnTo>
                  <a:pt x="56908" y="3816"/>
                </a:lnTo>
                <a:lnTo>
                  <a:pt x="56512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4460645" y="375338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37" y="10584"/>
                </a:moveTo>
                <a:lnTo>
                  <a:pt x="0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4391432" y="3744739"/>
            <a:ext cx="81915" cy="22225"/>
          </a:xfrm>
          <a:custGeom>
            <a:avLst/>
            <a:gdLst/>
            <a:ahLst/>
            <a:cxnLst/>
            <a:rect l="l" t="t" r="r" b="b"/>
            <a:pathLst>
              <a:path w="81914" h="22225">
                <a:moveTo>
                  <a:pt x="0" y="21612"/>
                </a:moveTo>
                <a:lnTo>
                  <a:pt x="81912" y="21612"/>
                </a:lnTo>
                <a:lnTo>
                  <a:pt x="81912" y="0"/>
                </a:lnTo>
                <a:lnTo>
                  <a:pt x="0" y="0"/>
                </a:lnTo>
                <a:lnTo>
                  <a:pt x="0" y="21612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4404132" y="375365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11" y="10819"/>
                </a:lnTo>
              </a:path>
            </a:pathLst>
          </a:custGeom>
          <a:ln w="25399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4392744" y="375127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900"/>
                </a:moveTo>
                <a:lnTo>
                  <a:pt x="81738" y="25900"/>
                </a:lnTo>
                <a:lnTo>
                  <a:pt x="81738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4459396" y="3740242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5">
                <a:moveTo>
                  <a:pt x="56710" y="0"/>
                </a:moveTo>
                <a:lnTo>
                  <a:pt x="0" y="0"/>
                </a:lnTo>
                <a:lnTo>
                  <a:pt x="433" y="5090"/>
                </a:lnTo>
                <a:lnTo>
                  <a:pt x="1248" y="13145"/>
                </a:lnTo>
                <a:lnTo>
                  <a:pt x="57773" y="12897"/>
                </a:lnTo>
                <a:lnTo>
                  <a:pt x="57426" y="9167"/>
                </a:lnTo>
                <a:lnTo>
                  <a:pt x="57081" y="5004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4516107" y="374024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62" y="12897"/>
                </a:moveTo>
                <a:lnTo>
                  <a:pt x="716" y="9167"/>
                </a:lnTo>
                <a:lnTo>
                  <a:pt x="370" y="5004"/>
                </a:lnTo>
                <a:lnTo>
                  <a:pt x="0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4459396" y="374024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433" y="5090"/>
                </a:lnTo>
                <a:lnTo>
                  <a:pt x="853" y="9333"/>
                </a:lnTo>
                <a:lnTo>
                  <a:pt x="1248" y="13145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4447945" y="3755413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25" y="0"/>
                </a:lnTo>
              </a:path>
            </a:pathLst>
          </a:custGeom>
          <a:ln w="21347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402699" y="3740242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97" y="0"/>
                </a:moveTo>
                <a:lnTo>
                  <a:pt x="0" y="0"/>
                </a:lnTo>
                <a:lnTo>
                  <a:pt x="506" y="5183"/>
                </a:lnTo>
                <a:lnTo>
                  <a:pt x="976" y="9514"/>
                </a:lnTo>
                <a:lnTo>
                  <a:pt x="1433" y="13410"/>
                </a:lnTo>
                <a:lnTo>
                  <a:pt x="57946" y="13145"/>
                </a:lnTo>
                <a:lnTo>
                  <a:pt x="57130" y="5090"/>
                </a:lnTo>
                <a:lnTo>
                  <a:pt x="56697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4459396" y="374024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248" y="13145"/>
                </a:moveTo>
                <a:lnTo>
                  <a:pt x="853" y="9333"/>
                </a:lnTo>
                <a:lnTo>
                  <a:pt x="433" y="5090"/>
                </a:lnTo>
                <a:lnTo>
                  <a:pt x="0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4402699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06" y="5183"/>
                </a:lnTo>
                <a:lnTo>
                  <a:pt x="976" y="9514"/>
                </a:lnTo>
                <a:lnTo>
                  <a:pt x="1433" y="1341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4391432" y="375554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912" y="0"/>
                </a:lnTo>
              </a:path>
            </a:pathLst>
          </a:custGeom>
          <a:ln w="21612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4350527" y="377523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48"/>
                </a:lnTo>
                <a:lnTo>
                  <a:pt x="494" y="4701"/>
                </a:lnTo>
                <a:lnTo>
                  <a:pt x="989" y="9074"/>
                </a:lnTo>
                <a:lnTo>
                  <a:pt x="1520" y="14301"/>
                </a:lnTo>
                <a:lnTo>
                  <a:pt x="57476" y="13230"/>
                </a:lnTo>
                <a:lnTo>
                  <a:pt x="57031" y="8127"/>
                </a:lnTo>
                <a:lnTo>
                  <a:pt x="56598" y="3859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406705" y="3775230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1297" y="13230"/>
                </a:moveTo>
                <a:lnTo>
                  <a:pt x="853" y="8127"/>
                </a:lnTo>
                <a:lnTo>
                  <a:pt x="420" y="3859"/>
                </a:lnTo>
                <a:lnTo>
                  <a:pt x="0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4350527" y="377523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74"/>
                </a:moveTo>
                <a:lnTo>
                  <a:pt x="68878" y="374"/>
                </a:lnTo>
              </a:path>
            </a:pathLst>
          </a:custGeom>
          <a:ln w="26148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4350527" y="3775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94" y="3953"/>
                </a:lnTo>
                <a:lnTo>
                  <a:pt x="989" y="8326"/>
                </a:lnTo>
                <a:lnTo>
                  <a:pt x="1520" y="13553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4352047" y="378846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70"/>
                </a:moveTo>
                <a:lnTo>
                  <a:pt x="13988" y="804"/>
                </a:lnTo>
                <a:lnTo>
                  <a:pt x="27978" y="537"/>
                </a:lnTo>
                <a:lnTo>
                  <a:pt x="41968" y="269"/>
                </a:lnTo>
                <a:lnTo>
                  <a:pt x="55956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294361" y="3775978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65" y="0"/>
                </a:moveTo>
                <a:lnTo>
                  <a:pt x="0" y="754"/>
                </a:lnTo>
                <a:lnTo>
                  <a:pt x="543" y="4800"/>
                </a:lnTo>
                <a:lnTo>
                  <a:pt x="1112" y="9272"/>
                </a:lnTo>
                <a:lnTo>
                  <a:pt x="1718" y="14604"/>
                </a:lnTo>
                <a:lnTo>
                  <a:pt x="57685" y="13553"/>
                </a:lnTo>
                <a:lnTo>
                  <a:pt x="57155" y="8326"/>
                </a:lnTo>
                <a:lnTo>
                  <a:pt x="56659" y="3953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350527" y="3775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20" y="13553"/>
                </a:moveTo>
                <a:lnTo>
                  <a:pt x="989" y="8326"/>
                </a:lnTo>
                <a:lnTo>
                  <a:pt x="494" y="3953"/>
                </a:lnTo>
                <a:lnTo>
                  <a:pt x="0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4281661" y="376327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4294361" y="377673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4046"/>
                </a:lnTo>
                <a:lnTo>
                  <a:pt x="1112" y="8517"/>
                </a:lnTo>
                <a:lnTo>
                  <a:pt x="1718" y="1385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4296079" y="378953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51"/>
                </a:moveTo>
                <a:lnTo>
                  <a:pt x="13987" y="790"/>
                </a:lnTo>
                <a:lnTo>
                  <a:pt x="27979" y="528"/>
                </a:lnTo>
                <a:lnTo>
                  <a:pt x="41972" y="264"/>
                </a:lnTo>
                <a:lnTo>
                  <a:pt x="55967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4349104" y="3764471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39" y="0"/>
                </a:moveTo>
                <a:lnTo>
                  <a:pt x="0" y="495"/>
                </a:lnTo>
                <a:lnTo>
                  <a:pt x="939" y="7559"/>
                </a:lnTo>
                <a:lnTo>
                  <a:pt x="1422" y="11506"/>
                </a:lnTo>
                <a:lnTo>
                  <a:pt x="57600" y="10758"/>
                </a:lnTo>
                <a:lnTo>
                  <a:pt x="57180" y="6903"/>
                </a:lnTo>
                <a:lnTo>
                  <a:pt x="5633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405444" y="376447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61" y="10758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336404" y="375177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4349104" y="376496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22" y="1101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4337827" y="3762530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48"/>
                </a:moveTo>
                <a:lnTo>
                  <a:pt x="81578" y="26148"/>
                </a:lnTo>
                <a:lnTo>
                  <a:pt x="81578" y="0"/>
                </a:lnTo>
                <a:lnTo>
                  <a:pt x="0" y="0"/>
                </a:lnTo>
                <a:lnTo>
                  <a:pt x="0" y="26148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292753" y="3764967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4">
                <a:moveTo>
                  <a:pt x="56351" y="0"/>
                </a:moveTo>
                <a:lnTo>
                  <a:pt x="0" y="488"/>
                </a:lnTo>
                <a:lnTo>
                  <a:pt x="1062" y="7726"/>
                </a:lnTo>
                <a:lnTo>
                  <a:pt x="1607" y="11765"/>
                </a:lnTo>
                <a:lnTo>
                  <a:pt x="57773" y="11010"/>
                </a:lnTo>
                <a:lnTo>
                  <a:pt x="57290" y="7063"/>
                </a:lnTo>
                <a:lnTo>
                  <a:pt x="56351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349104" y="376496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22" y="11010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4280053" y="37522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51" y="25888"/>
                </a:lnTo>
                <a:lnTo>
                  <a:pt x="81751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4292753" y="376545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07" y="11276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4281661" y="376327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4238207" y="377673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54" y="0"/>
                </a:moveTo>
                <a:lnTo>
                  <a:pt x="0" y="779"/>
                </a:lnTo>
                <a:lnTo>
                  <a:pt x="605" y="4918"/>
                </a:lnTo>
                <a:lnTo>
                  <a:pt x="1224" y="9476"/>
                </a:lnTo>
                <a:lnTo>
                  <a:pt x="1879" y="14878"/>
                </a:lnTo>
                <a:lnTo>
                  <a:pt x="57872" y="13850"/>
                </a:lnTo>
                <a:lnTo>
                  <a:pt x="57266" y="8517"/>
                </a:lnTo>
                <a:lnTo>
                  <a:pt x="56697" y="4046"/>
                </a:lnTo>
                <a:lnTo>
                  <a:pt x="5615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4294361" y="377673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18" y="13850"/>
                </a:moveTo>
                <a:lnTo>
                  <a:pt x="1112" y="8517"/>
                </a:lnTo>
                <a:lnTo>
                  <a:pt x="543" y="4046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4225507" y="376403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4238207" y="377751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05" y="4138"/>
                </a:lnTo>
                <a:lnTo>
                  <a:pt x="1224" y="8696"/>
                </a:lnTo>
                <a:lnTo>
                  <a:pt x="1879" y="14098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4240086" y="379058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27"/>
                </a:moveTo>
                <a:lnTo>
                  <a:pt x="14002" y="772"/>
                </a:lnTo>
                <a:lnTo>
                  <a:pt x="28001" y="516"/>
                </a:lnTo>
                <a:lnTo>
                  <a:pt x="41997" y="258"/>
                </a:lnTo>
                <a:lnTo>
                  <a:pt x="55993" y="0"/>
                </a:lnTo>
              </a:path>
            </a:pathLst>
          </a:custGeom>
          <a:ln w="25399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182081" y="377751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6126" y="0"/>
                </a:moveTo>
                <a:lnTo>
                  <a:pt x="0" y="816"/>
                </a:lnTo>
                <a:lnTo>
                  <a:pt x="665" y="5048"/>
                </a:lnTo>
                <a:lnTo>
                  <a:pt x="1333" y="9674"/>
                </a:lnTo>
                <a:lnTo>
                  <a:pt x="2017" y="15111"/>
                </a:lnTo>
                <a:lnTo>
                  <a:pt x="58005" y="14098"/>
                </a:lnTo>
                <a:lnTo>
                  <a:pt x="57350" y="8696"/>
                </a:lnTo>
                <a:lnTo>
                  <a:pt x="56731" y="4138"/>
                </a:lnTo>
                <a:lnTo>
                  <a:pt x="56126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238207" y="377751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79" y="14098"/>
                </a:moveTo>
                <a:lnTo>
                  <a:pt x="1224" y="8696"/>
                </a:lnTo>
                <a:lnTo>
                  <a:pt x="605" y="4138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4182081" y="377751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6126" y="0"/>
                </a:moveTo>
                <a:lnTo>
                  <a:pt x="42092" y="200"/>
                </a:lnTo>
                <a:lnTo>
                  <a:pt x="28056" y="403"/>
                </a:lnTo>
                <a:lnTo>
                  <a:pt x="14024" y="609"/>
                </a:lnTo>
                <a:lnTo>
                  <a:pt x="0" y="816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4182104" y="3778496"/>
            <a:ext cx="2540" cy="13970"/>
          </a:xfrm>
          <a:custGeom>
            <a:avLst/>
            <a:gdLst/>
            <a:ahLst/>
            <a:cxnLst/>
            <a:rect l="l" t="t" r="r" b="b"/>
            <a:pathLst>
              <a:path w="2539" h="13970">
                <a:moveTo>
                  <a:pt x="0" y="0"/>
                </a:moveTo>
                <a:lnTo>
                  <a:pt x="641" y="4063"/>
                </a:lnTo>
                <a:lnTo>
                  <a:pt x="1309" y="8690"/>
                </a:lnTo>
                <a:lnTo>
                  <a:pt x="1953" y="1384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4184098" y="379161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13"/>
                </a:moveTo>
                <a:lnTo>
                  <a:pt x="13992" y="762"/>
                </a:lnTo>
                <a:lnTo>
                  <a:pt x="27991" y="509"/>
                </a:lnTo>
                <a:lnTo>
                  <a:pt x="41991" y="254"/>
                </a:lnTo>
                <a:lnTo>
                  <a:pt x="55988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4236413" y="3765456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339" y="0"/>
                </a:moveTo>
                <a:lnTo>
                  <a:pt x="0" y="488"/>
                </a:lnTo>
                <a:lnTo>
                  <a:pt x="1187" y="7917"/>
                </a:lnTo>
                <a:lnTo>
                  <a:pt x="1793" y="12056"/>
                </a:lnTo>
                <a:lnTo>
                  <a:pt x="57947" y="11276"/>
                </a:lnTo>
                <a:lnTo>
                  <a:pt x="57402" y="7237"/>
                </a:lnTo>
                <a:lnTo>
                  <a:pt x="56339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4292753" y="376545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07" y="11276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4223713" y="375275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39" y="25888"/>
                </a:lnTo>
                <a:lnTo>
                  <a:pt x="81739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4236413" y="376594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793" y="11567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4225507" y="376403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4180063" y="3765944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50" y="0"/>
                </a:moveTo>
                <a:lnTo>
                  <a:pt x="0" y="494"/>
                </a:lnTo>
                <a:lnTo>
                  <a:pt x="1346" y="8152"/>
                </a:lnTo>
                <a:lnTo>
                  <a:pt x="2017" y="12383"/>
                </a:lnTo>
                <a:lnTo>
                  <a:pt x="58143" y="11567"/>
                </a:lnTo>
                <a:lnTo>
                  <a:pt x="57538" y="7428"/>
                </a:lnTo>
                <a:lnTo>
                  <a:pt x="5635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4236413" y="376594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793" y="11567"/>
                </a:moveTo>
                <a:lnTo>
                  <a:pt x="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4180063" y="3765944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5">
                <a:moveTo>
                  <a:pt x="-12700" y="247"/>
                </a:moveTo>
                <a:lnTo>
                  <a:pt x="69050" y="247"/>
                </a:lnTo>
              </a:path>
            </a:pathLst>
          </a:custGeom>
          <a:ln w="25894">
            <a:solidFill>
              <a:srgbClr val="DE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4182081" y="377751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816"/>
                </a:moveTo>
                <a:lnTo>
                  <a:pt x="14024" y="609"/>
                </a:lnTo>
                <a:lnTo>
                  <a:pt x="28056" y="403"/>
                </a:lnTo>
                <a:lnTo>
                  <a:pt x="42092" y="200"/>
                </a:lnTo>
                <a:lnTo>
                  <a:pt x="56126" y="0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4347633" y="3753652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56499" y="0"/>
                </a:moveTo>
                <a:lnTo>
                  <a:pt x="0" y="253"/>
                </a:lnTo>
                <a:lnTo>
                  <a:pt x="507" y="4231"/>
                </a:lnTo>
                <a:lnTo>
                  <a:pt x="1471" y="11314"/>
                </a:lnTo>
                <a:lnTo>
                  <a:pt x="57811" y="10819"/>
                </a:lnTo>
                <a:lnTo>
                  <a:pt x="56958" y="3897"/>
                </a:lnTo>
                <a:lnTo>
                  <a:pt x="56499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4404132" y="375365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11" y="10819"/>
                </a:moveTo>
                <a:lnTo>
                  <a:pt x="0" y="0"/>
                </a:lnTo>
              </a:path>
            </a:pathLst>
          </a:custGeom>
          <a:ln w="25399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4334933" y="3744739"/>
            <a:ext cx="81915" cy="22225"/>
          </a:xfrm>
          <a:custGeom>
            <a:avLst/>
            <a:gdLst/>
            <a:ahLst/>
            <a:cxnLst/>
            <a:rect l="l" t="t" r="r" b="b"/>
            <a:pathLst>
              <a:path w="81914" h="22225">
                <a:moveTo>
                  <a:pt x="0" y="21866"/>
                </a:moveTo>
                <a:lnTo>
                  <a:pt x="81899" y="21866"/>
                </a:lnTo>
                <a:lnTo>
                  <a:pt x="81899" y="0"/>
                </a:lnTo>
                <a:lnTo>
                  <a:pt x="0" y="0"/>
                </a:lnTo>
                <a:lnTo>
                  <a:pt x="0" y="21866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4347633" y="375390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71" y="1106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4336404" y="375177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4291120" y="3753906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12" y="0"/>
                </a:moveTo>
                <a:lnTo>
                  <a:pt x="0" y="247"/>
                </a:lnTo>
                <a:lnTo>
                  <a:pt x="1633" y="11549"/>
                </a:lnTo>
                <a:lnTo>
                  <a:pt x="57984" y="11060"/>
                </a:lnTo>
                <a:lnTo>
                  <a:pt x="57020" y="3977"/>
                </a:lnTo>
                <a:lnTo>
                  <a:pt x="56512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4347633" y="375390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71" y="11060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4278420" y="3744739"/>
            <a:ext cx="81915" cy="22225"/>
          </a:xfrm>
          <a:custGeom>
            <a:avLst/>
            <a:gdLst/>
            <a:ahLst/>
            <a:cxnLst/>
            <a:rect l="l" t="t" r="r" b="b"/>
            <a:pathLst>
              <a:path w="81914" h="22225">
                <a:moveTo>
                  <a:pt x="0" y="22114"/>
                </a:moveTo>
                <a:lnTo>
                  <a:pt x="81912" y="22114"/>
                </a:lnTo>
                <a:lnTo>
                  <a:pt x="81912" y="0"/>
                </a:lnTo>
                <a:lnTo>
                  <a:pt x="0" y="0"/>
                </a:lnTo>
                <a:lnTo>
                  <a:pt x="0" y="22114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4291120" y="375415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33" y="11301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4280053" y="37522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51" y="25888"/>
                </a:lnTo>
                <a:lnTo>
                  <a:pt x="81751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4346013" y="3740242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580" y="5276"/>
                </a:lnTo>
                <a:lnTo>
                  <a:pt x="1112" y="9686"/>
                </a:lnTo>
                <a:lnTo>
                  <a:pt x="1619" y="13664"/>
                </a:lnTo>
                <a:lnTo>
                  <a:pt x="58118" y="13410"/>
                </a:lnTo>
                <a:lnTo>
                  <a:pt x="57661" y="9514"/>
                </a:lnTo>
                <a:lnTo>
                  <a:pt x="57191" y="5183"/>
                </a:lnTo>
                <a:lnTo>
                  <a:pt x="56685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4402699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3" y="13410"/>
                </a:moveTo>
                <a:lnTo>
                  <a:pt x="976" y="9514"/>
                </a:lnTo>
                <a:lnTo>
                  <a:pt x="506" y="5183"/>
                </a:lnTo>
                <a:lnTo>
                  <a:pt x="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4346013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80" y="5276"/>
                </a:lnTo>
                <a:lnTo>
                  <a:pt x="1112" y="9686"/>
                </a:lnTo>
                <a:lnTo>
                  <a:pt x="1619" y="13664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4334933" y="375567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899" y="0"/>
                </a:lnTo>
              </a:path>
            </a:pathLst>
          </a:custGeom>
          <a:ln w="21866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4289328" y="3740242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642" y="5356"/>
                </a:lnTo>
                <a:lnTo>
                  <a:pt x="1791" y="13912"/>
                </a:lnTo>
                <a:lnTo>
                  <a:pt x="58304" y="13664"/>
                </a:lnTo>
                <a:lnTo>
                  <a:pt x="57797" y="9686"/>
                </a:lnTo>
                <a:lnTo>
                  <a:pt x="57265" y="5276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4346013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19" y="13664"/>
                </a:moveTo>
                <a:lnTo>
                  <a:pt x="1112" y="9686"/>
                </a:lnTo>
                <a:lnTo>
                  <a:pt x="580" y="5276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4289328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42" y="5356"/>
                </a:lnTo>
                <a:lnTo>
                  <a:pt x="1235" y="9854"/>
                </a:lnTo>
                <a:lnTo>
                  <a:pt x="1791" y="13912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4278420" y="3755797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912" y="0"/>
                </a:lnTo>
              </a:path>
            </a:pathLst>
          </a:custGeom>
          <a:ln w="22114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4234596" y="3754154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4">
                <a:moveTo>
                  <a:pt x="56523" y="0"/>
                </a:moveTo>
                <a:lnTo>
                  <a:pt x="0" y="215"/>
                </a:lnTo>
                <a:lnTo>
                  <a:pt x="618" y="4361"/>
                </a:lnTo>
                <a:lnTo>
                  <a:pt x="1817" y="11790"/>
                </a:lnTo>
                <a:lnTo>
                  <a:pt x="58157" y="11301"/>
                </a:lnTo>
                <a:lnTo>
                  <a:pt x="57092" y="4057"/>
                </a:lnTo>
                <a:lnTo>
                  <a:pt x="56523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4291120" y="375415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33" y="11301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4221896" y="3744739"/>
            <a:ext cx="82550" cy="22860"/>
          </a:xfrm>
          <a:custGeom>
            <a:avLst/>
            <a:gdLst/>
            <a:ahLst/>
            <a:cxnLst/>
            <a:rect l="l" t="t" r="r" b="b"/>
            <a:pathLst>
              <a:path w="82550" h="22860">
                <a:moveTo>
                  <a:pt x="0" y="22330"/>
                </a:moveTo>
                <a:lnTo>
                  <a:pt x="81923" y="22330"/>
                </a:lnTo>
                <a:lnTo>
                  <a:pt x="81923" y="0"/>
                </a:lnTo>
                <a:lnTo>
                  <a:pt x="0" y="0"/>
                </a:lnTo>
                <a:lnTo>
                  <a:pt x="0" y="22330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4234596" y="375437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817" y="11574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4223713" y="375275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88"/>
                </a:moveTo>
                <a:lnTo>
                  <a:pt x="81739" y="25888"/>
                </a:lnTo>
                <a:lnTo>
                  <a:pt x="81739" y="0"/>
                </a:lnTo>
                <a:lnTo>
                  <a:pt x="0" y="0"/>
                </a:lnTo>
                <a:lnTo>
                  <a:pt x="0" y="25888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4178045" y="3754370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50" y="0"/>
                </a:moveTo>
                <a:lnTo>
                  <a:pt x="0" y="180"/>
                </a:lnTo>
                <a:lnTo>
                  <a:pt x="2017" y="12068"/>
                </a:lnTo>
                <a:lnTo>
                  <a:pt x="58368" y="11574"/>
                </a:lnTo>
                <a:lnTo>
                  <a:pt x="57169" y="4145"/>
                </a:lnTo>
                <a:lnTo>
                  <a:pt x="56550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4234596" y="375437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17" y="11574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4165345" y="3744739"/>
            <a:ext cx="82550" cy="22860"/>
          </a:xfrm>
          <a:custGeom>
            <a:avLst/>
            <a:gdLst/>
            <a:ahLst/>
            <a:cxnLst/>
            <a:rect l="l" t="t" r="r" b="b"/>
            <a:pathLst>
              <a:path w="82550" h="22860">
                <a:moveTo>
                  <a:pt x="0" y="22510"/>
                </a:moveTo>
                <a:lnTo>
                  <a:pt x="81950" y="22510"/>
                </a:lnTo>
                <a:lnTo>
                  <a:pt x="81950" y="0"/>
                </a:lnTo>
                <a:lnTo>
                  <a:pt x="0" y="0"/>
                </a:lnTo>
                <a:lnTo>
                  <a:pt x="0" y="22510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4167363" y="3753244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5">
                <a:moveTo>
                  <a:pt x="0" y="25894"/>
                </a:moveTo>
                <a:lnTo>
                  <a:pt x="81750" y="25894"/>
                </a:lnTo>
                <a:lnTo>
                  <a:pt x="81750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4232642" y="3740242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86" y="0"/>
                </a:moveTo>
                <a:lnTo>
                  <a:pt x="0" y="0"/>
                </a:lnTo>
                <a:lnTo>
                  <a:pt x="693" y="5418"/>
                </a:lnTo>
                <a:lnTo>
                  <a:pt x="1335" y="9984"/>
                </a:lnTo>
                <a:lnTo>
                  <a:pt x="1954" y="14128"/>
                </a:lnTo>
                <a:lnTo>
                  <a:pt x="58478" y="13912"/>
                </a:lnTo>
                <a:lnTo>
                  <a:pt x="57328" y="5356"/>
                </a:lnTo>
                <a:lnTo>
                  <a:pt x="5668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4289328" y="374024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91" y="13912"/>
                </a:moveTo>
                <a:lnTo>
                  <a:pt x="1235" y="9854"/>
                </a:lnTo>
                <a:lnTo>
                  <a:pt x="642" y="5356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4232642" y="374024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93" y="5418"/>
                </a:lnTo>
                <a:lnTo>
                  <a:pt x="1335" y="9984"/>
                </a:lnTo>
                <a:lnTo>
                  <a:pt x="1954" y="14128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4221896" y="375590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23" y="0"/>
                </a:lnTo>
              </a:path>
            </a:pathLst>
          </a:custGeom>
          <a:ln w="22330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4175969" y="3740242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72" y="0"/>
                </a:moveTo>
                <a:lnTo>
                  <a:pt x="0" y="0"/>
                </a:lnTo>
                <a:lnTo>
                  <a:pt x="2076" y="14308"/>
                </a:lnTo>
                <a:lnTo>
                  <a:pt x="58626" y="14128"/>
                </a:lnTo>
                <a:lnTo>
                  <a:pt x="58008" y="9984"/>
                </a:lnTo>
                <a:lnTo>
                  <a:pt x="57365" y="5418"/>
                </a:lnTo>
                <a:lnTo>
                  <a:pt x="56672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4232642" y="374024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1954" y="14128"/>
                </a:moveTo>
                <a:lnTo>
                  <a:pt x="1335" y="9984"/>
                </a:lnTo>
                <a:lnTo>
                  <a:pt x="693" y="5418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4165345" y="375599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50" y="0"/>
                </a:lnTo>
              </a:path>
            </a:pathLst>
          </a:custGeom>
          <a:ln w="22510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4175969" y="3740242"/>
            <a:ext cx="3279132" cy="1411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4159331" y="3161644"/>
            <a:ext cx="3293110" cy="583565"/>
          </a:xfrm>
          <a:custGeom>
            <a:avLst/>
            <a:gdLst/>
            <a:ahLst/>
            <a:cxnLst/>
            <a:rect l="l" t="t" r="r" b="b"/>
            <a:pathLst>
              <a:path w="3293109" h="583564">
                <a:moveTo>
                  <a:pt x="0" y="583095"/>
                </a:moveTo>
                <a:lnTo>
                  <a:pt x="3292924" y="583095"/>
                </a:lnTo>
                <a:lnTo>
                  <a:pt x="329292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008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7130502" y="6476282"/>
            <a:ext cx="130810" cy="5715"/>
          </a:xfrm>
          <a:custGeom>
            <a:avLst/>
            <a:gdLst/>
            <a:ahLst/>
            <a:cxnLst/>
            <a:rect l="l" t="t" r="r" b="b"/>
            <a:pathLst>
              <a:path w="130809" h="5714">
                <a:moveTo>
                  <a:pt x="130718" y="0"/>
                </a:moveTo>
                <a:lnTo>
                  <a:pt x="3494" y="4833"/>
                </a:lnTo>
                <a:lnTo>
                  <a:pt x="0" y="5657"/>
                </a:lnTo>
                <a:lnTo>
                  <a:pt x="130718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7133997" y="6476282"/>
            <a:ext cx="127635" cy="5080"/>
          </a:xfrm>
          <a:custGeom>
            <a:avLst/>
            <a:gdLst/>
            <a:ahLst/>
            <a:cxnLst/>
            <a:rect l="l" t="t" r="r" b="b"/>
            <a:pathLst>
              <a:path w="127634" h="5079">
                <a:moveTo>
                  <a:pt x="127224" y="0"/>
                </a:moveTo>
                <a:lnTo>
                  <a:pt x="100427" y="1055"/>
                </a:lnTo>
                <a:lnTo>
                  <a:pt x="50218" y="2972"/>
                </a:lnTo>
                <a:lnTo>
                  <a:pt x="0" y="4833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7128906" y="648111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091" y="0"/>
                </a:moveTo>
                <a:lnTo>
                  <a:pt x="0" y="893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6874278" y="648707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18" y="0"/>
                </a:lnTo>
              </a:path>
            </a:pathLst>
          </a:custGeom>
          <a:ln w="11913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7128906" y="648111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893"/>
                </a:moveTo>
                <a:lnTo>
                  <a:pt x="5091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6882758" y="6481116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251239" y="0"/>
                </a:moveTo>
                <a:lnTo>
                  <a:pt x="201009" y="1808"/>
                </a:lnTo>
                <a:lnTo>
                  <a:pt x="150770" y="3570"/>
                </a:lnTo>
                <a:lnTo>
                  <a:pt x="100521" y="5288"/>
                </a:lnTo>
                <a:lnTo>
                  <a:pt x="50264" y="6967"/>
                </a:lnTo>
                <a:lnTo>
                  <a:pt x="0" y="861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6873914" y="648972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43" y="0"/>
                </a:moveTo>
                <a:lnTo>
                  <a:pt x="0" y="3319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7133997" y="647624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50" y="0"/>
                </a:lnTo>
              </a:path>
            </a:pathLst>
          </a:custGeom>
          <a:ln w="975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7144335" y="6471364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230513" y="0"/>
                </a:moveTo>
                <a:lnTo>
                  <a:pt x="201966" y="914"/>
                </a:lnTo>
                <a:lnTo>
                  <a:pt x="151473" y="2487"/>
                </a:lnTo>
                <a:lnTo>
                  <a:pt x="100981" y="4018"/>
                </a:lnTo>
                <a:lnTo>
                  <a:pt x="50490" y="5510"/>
                </a:lnTo>
                <a:lnTo>
                  <a:pt x="0" y="6967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7133997" y="647833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8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133997" y="6476282"/>
            <a:ext cx="127635" cy="5080"/>
          </a:xfrm>
          <a:custGeom>
            <a:avLst/>
            <a:gdLst/>
            <a:ahLst/>
            <a:cxnLst/>
            <a:rect l="l" t="t" r="r" b="b"/>
            <a:pathLst>
              <a:path w="127634" h="5079">
                <a:moveTo>
                  <a:pt x="0" y="4833"/>
                </a:moveTo>
                <a:lnTo>
                  <a:pt x="50218" y="2972"/>
                </a:lnTo>
                <a:lnTo>
                  <a:pt x="100427" y="1055"/>
                </a:lnTo>
                <a:lnTo>
                  <a:pt x="127224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6882758" y="6484029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7133997" y="647833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83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6891897" y="6478332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252437" y="0"/>
                </a:moveTo>
                <a:lnTo>
                  <a:pt x="201947" y="1429"/>
                </a:lnTo>
                <a:lnTo>
                  <a:pt x="151458" y="2826"/>
                </a:lnTo>
                <a:lnTo>
                  <a:pt x="100970" y="4192"/>
                </a:lnTo>
                <a:lnTo>
                  <a:pt x="50483" y="5530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6882758" y="648517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882758" y="6481116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89">
                <a:moveTo>
                  <a:pt x="0" y="8610"/>
                </a:moveTo>
                <a:lnTo>
                  <a:pt x="50264" y="6967"/>
                </a:lnTo>
                <a:lnTo>
                  <a:pt x="100521" y="5288"/>
                </a:lnTo>
                <a:lnTo>
                  <a:pt x="150770" y="3570"/>
                </a:lnTo>
                <a:lnTo>
                  <a:pt x="201009" y="1808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622938" y="6496432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873914" y="648972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319"/>
                </a:moveTo>
                <a:lnTo>
                  <a:pt x="8843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631347" y="648972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4" y="3185"/>
                </a:lnTo>
                <a:lnTo>
                  <a:pt x="100582" y="4735"/>
                </a:lnTo>
                <a:lnTo>
                  <a:pt x="50294" y="6262"/>
                </a:lnTo>
                <a:lnTo>
                  <a:pt x="0" y="7769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622938" y="6497496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08" y="0"/>
                </a:moveTo>
                <a:lnTo>
                  <a:pt x="0" y="5641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622938" y="6496622"/>
            <a:ext cx="168910" cy="6985"/>
          </a:xfrm>
          <a:custGeom>
            <a:avLst/>
            <a:gdLst/>
            <a:ahLst/>
            <a:cxnLst/>
            <a:rect l="l" t="t" r="r" b="b"/>
            <a:pathLst>
              <a:path w="168909" h="6984">
                <a:moveTo>
                  <a:pt x="0" y="6515"/>
                </a:moveTo>
                <a:lnTo>
                  <a:pt x="50015" y="4599"/>
                </a:lnTo>
                <a:lnTo>
                  <a:pt x="100029" y="2668"/>
                </a:lnTo>
                <a:lnTo>
                  <a:pt x="150042" y="719"/>
                </a:lnTo>
                <a:lnTo>
                  <a:pt x="168332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372861" y="650504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5" y="0"/>
                </a:lnTo>
              </a:path>
            </a:pathLst>
          </a:custGeom>
          <a:ln w="15092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622938" y="6497496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0" y="5641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379847" y="6497496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9" y="0"/>
                </a:moveTo>
                <a:lnTo>
                  <a:pt x="201206" y="1485"/>
                </a:lnTo>
                <a:lnTo>
                  <a:pt x="150909" y="2958"/>
                </a:lnTo>
                <a:lnTo>
                  <a:pt x="100608" y="4422"/>
                </a:lnTo>
                <a:lnTo>
                  <a:pt x="50304" y="5880"/>
                </a:lnTo>
                <a:lnTo>
                  <a:pt x="0" y="7335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372861" y="650483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372861" y="6503137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1"/>
                </a:moveTo>
                <a:lnTo>
                  <a:pt x="50015" y="7571"/>
                </a:lnTo>
                <a:lnTo>
                  <a:pt x="100030" y="5688"/>
                </a:lnTo>
                <a:lnTo>
                  <a:pt x="150046" y="3798"/>
                </a:lnTo>
                <a:lnTo>
                  <a:pt x="200061" y="1903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631347" y="649133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2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882758" y="648517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639495" y="648517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2" y="0"/>
                </a:moveTo>
                <a:lnTo>
                  <a:pt x="201919" y="1294"/>
                </a:lnTo>
                <a:lnTo>
                  <a:pt x="151437" y="2568"/>
                </a:lnTo>
                <a:lnTo>
                  <a:pt x="100956" y="3823"/>
                </a:lnTo>
                <a:lnTo>
                  <a:pt x="50476" y="5061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631347" y="649145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8" y="0"/>
                </a:moveTo>
                <a:lnTo>
                  <a:pt x="0" y="6037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631347" y="648972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9"/>
                </a:moveTo>
                <a:lnTo>
                  <a:pt x="50294" y="6262"/>
                </a:lnTo>
                <a:lnTo>
                  <a:pt x="100582" y="4735"/>
                </a:lnTo>
                <a:lnTo>
                  <a:pt x="150864" y="3185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379847" y="649814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3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631347" y="649145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7"/>
                </a:moveTo>
                <a:lnTo>
                  <a:pt x="8148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387094" y="649145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7"/>
                </a:lnTo>
                <a:lnTo>
                  <a:pt x="151436" y="2424"/>
                </a:lnTo>
                <a:lnTo>
                  <a:pt x="100956" y="3623"/>
                </a:lnTo>
                <a:lnTo>
                  <a:pt x="50476" y="4818"/>
                </a:lnTo>
                <a:lnTo>
                  <a:pt x="0" y="6012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379847" y="649747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379847" y="6497496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5"/>
                </a:moveTo>
                <a:lnTo>
                  <a:pt x="50304" y="5880"/>
                </a:lnTo>
                <a:lnTo>
                  <a:pt x="100608" y="4422"/>
                </a:lnTo>
                <a:lnTo>
                  <a:pt x="150909" y="2958"/>
                </a:lnTo>
                <a:lnTo>
                  <a:pt x="201206" y="1485"/>
                </a:lnTo>
                <a:lnTo>
                  <a:pt x="251499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7144335" y="647433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150" y="0"/>
                </a:lnTo>
              </a:path>
            </a:pathLst>
          </a:custGeom>
          <a:ln w="7990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7154673" y="6470341"/>
            <a:ext cx="243840" cy="5715"/>
          </a:xfrm>
          <a:custGeom>
            <a:avLst/>
            <a:gdLst/>
            <a:ahLst/>
            <a:cxnLst/>
            <a:rect l="l" t="t" r="r" b="b"/>
            <a:pathLst>
              <a:path w="243840" h="5714">
                <a:moveTo>
                  <a:pt x="243813" y="0"/>
                </a:moveTo>
                <a:lnTo>
                  <a:pt x="203120" y="902"/>
                </a:lnTo>
                <a:lnTo>
                  <a:pt x="152314" y="2012"/>
                </a:lnTo>
                <a:lnTo>
                  <a:pt x="101526" y="3105"/>
                </a:lnTo>
                <a:lnTo>
                  <a:pt x="50756" y="4182"/>
                </a:lnTo>
                <a:lnTo>
                  <a:pt x="0" y="5243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7144335" y="647558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47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7144335" y="6471364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5">
                <a:moveTo>
                  <a:pt x="0" y="6967"/>
                </a:moveTo>
                <a:lnTo>
                  <a:pt x="50490" y="5510"/>
                </a:lnTo>
                <a:lnTo>
                  <a:pt x="100981" y="4018"/>
                </a:lnTo>
                <a:lnTo>
                  <a:pt x="151473" y="2487"/>
                </a:lnTo>
                <a:lnTo>
                  <a:pt x="201966" y="914"/>
                </a:lnTo>
                <a:lnTo>
                  <a:pt x="230513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891897" y="6480379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7144335" y="647558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47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901073" y="647558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4">
                <a:moveTo>
                  <a:pt x="253599" y="0"/>
                </a:moveTo>
                <a:lnTo>
                  <a:pt x="202855" y="1046"/>
                </a:lnTo>
                <a:lnTo>
                  <a:pt x="152123" y="2079"/>
                </a:lnTo>
                <a:lnTo>
                  <a:pt x="101403" y="3100"/>
                </a:lnTo>
                <a:lnTo>
                  <a:pt x="50695" y="4110"/>
                </a:lnTo>
                <a:lnTo>
                  <a:pt x="0" y="5109"/>
                </a:lnTo>
              </a:path>
            </a:pathLst>
          </a:custGeom>
          <a:ln w="25399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891897" y="648069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7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891897" y="6478332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5">
                <a:moveTo>
                  <a:pt x="0" y="6841"/>
                </a:moveTo>
                <a:lnTo>
                  <a:pt x="50483" y="5530"/>
                </a:lnTo>
                <a:lnTo>
                  <a:pt x="100970" y="4192"/>
                </a:lnTo>
                <a:lnTo>
                  <a:pt x="151458" y="2826"/>
                </a:lnTo>
                <a:lnTo>
                  <a:pt x="201947" y="1429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901073" y="6475184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792" y="0"/>
                </a:lnTo>
              </a:path>
            </a:pathLst>
          </a:custGeom>
          <a:ln w="11018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901073" y="6470341"/>
            <a:ext cx="497840" cy="10795"/>
          </a:xfrm>
          <a:custGeom>
            <a:avLst/>
            <a:gdLst/>
            <a:ahLst/>
            <a:cxnLst/>
            <a:rect l="l" t="t" r="r" b="b"/>
            <a:pathLst>
              <a:path w="497840" h="10795">
                <a:moveTo>
                  <a:pt x="497418" y="0"/>
                </a:moveTo>
                <a:lnTo>
                  <a:pt x="456722" y="902"/>
                </a:lnTo>
                <a:lnTo>
                  <a:pt x="405914" y="2011"/>
                </a:lnTo>
                <a:lnTo>
                  <a:pt x="355124" y="3103"/>
                </a:lnTo>
                <a:lnTo>
                  <a:pt x="304350" y="4179"/>
                </a:lnTo>
                <a:lnTo>
                  <a:pt x="253592" y="5241"/>
                </a:lnTo>
                <a:lnTo>
                  <a:pt x="202848" y="6288"/>
                </a:lnTo>
                <a:lnTo>
                  <a:pt x="152118" y="7322"/>
                </a:lnTo>
                <a:lnTo>
                  <a:pt x="101401" y="8343"/>
                </a:lnTo>
                <a:lnTo>
                  <a:pt x="50695" y="9353"/>
                </a:lnTo>
                <a:lnTo>
                  <a:pt x="0" y="1035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901073" y="6477267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426"/>
                </a:moveTo>
                <a:lnTo>
                  <a:pt x="9879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910952" y="6469675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2"/>
                </a:moveTo>
                <a:lnTo>
                  <a:pt x="50919" y="6926"/>
                </a:lnTo>
                <a:lnTo>
                  <a:pt x="101843" y="6242"/>
                </a:lnTo>
                <a:lnTo>
                  <a:pt x="152773" y="5536"/>
                </a:lnTo>
                <a:lnTo>
                  <a:pt x="203708" y="4809"/>
                </a:lnTo>
                <a:lnTo>
                  <a:pt x="254650" y="4058"/>
                </a:lnTo>
                <a:lnTo>
                  <a:pt x="305600" y="3281"/>
                </a:lnTo>
                <a:lnTo>
                  <a:pt x="356556" y="2477"/>
                </a:lnTo>
                <a:lnTo>
                  <a:pt x="407521" y="1644"/>
                </a:lnTo>
                <a:lnTo>
                  <a:pt x="458494" y="780"/>
                </a:lnTo>
                <a:lnTo>
                  <a:pt x="502913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639495" y="648607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8" y="0"/>
                </a:lnTo>
              </a:path>
            </a:pathLst>
          </a:custGeom>
          <a:ln w="10764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891897" y="648069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9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647731" y="648069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2" y="0"/>
                </a:moveTo>
                <a:lnTo>
                  <a:pt x="202661" y="996"/>
                </a:lnTo>
                <a:lnTo>
                  <a:pt x="151987" y="1982"/>
                </a:lnTo>
                <a:lnTo>
                  <a:pt x="101319" y="2958"/>
                </a:lnTo>
                <a:lnTo>
                  <a:pt x="50656" y="3926"/>
                </a:lnTo>
                <a:lnTo>
                  <a:pt x="0" y="48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639495" y="648558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7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639495" y="648517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76" y="5061"/>
                </a:lnTo>
                <a:lnTo>
                  <a:pt x="100956" y="3823"/>
                </a:lnTo>
                <a:lnTo>
                  <a:pt x="151437" y="2568"/>
                </a:lnTo>
                <a:lnTo>
                  <a:pt x="201919" y="1294"/>
                </a:lnTo>
                <a:lnTo>
                  <a:pt x="252402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387094" y="649152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639495" y="648558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7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394489" y="648558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56"/>
                </a:lnTo>
                <a:lnTo>
                  <a:pt x="151934" y="1910"/>
                </a:lnTo>
                <a:lnTo>
                  <a:pt x="101288" y="2862"/>
                </a:lnTo>
                <a:lnTo>
                  <a:pt x="50644" y="3813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387094" y="649034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5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387094" y="649145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76" y="4818"/>
                </a:lnTo>
                <a:lnTo>
                  <a:pt x="100956" y="3623"/>
                </a:lnTo>
                <a:lnTo>
                  <a:pt x="151436" y="2424"/>
                </a:lnTo>
                <a:lnTo>
                  <a:pt x="201918" y="1217"/>
                </a:lnTo>
                <a:lnTo>
                  <a:pt x="252401" y="0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394489" y="648380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394489" y="6480694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60">
                <a:moveTo>
                  <a:pt x="506583" y="0"/>
                </a:moveTo>
                <a:lnTo>
                  <a:pt x="455900" y="993"/>
                </a:lnTo>
                <a:lnTo>
                  <a:pt x="405225" y="1977"/>
                </a:lnTo>
                <a:lnTo>
                  <a:pt x="354556" y="2953"/>
                </a:lnTo>
                <a:lnTo>
                  <a:pt x="303893" y="3922"/>
                </a:lnTo>
                <a:lnTo>
                  <a:pt x="253235" y="4885"/>
                </a:lnTo>
                <a:lnTo>
                  <a:pt x="202582" y="5844"/>
                </a:lnTo>
                <a:lnTo>
                  <a:pt x="151933" y="6798"/>
                </a:lnTo>
                <a:lnTo>
                  <a:pt x="101286" y="7750"/>
                </a:lnTo>
                <a:lnTo>
                  <a:pt x="50642" y="8700"/>
                </a:lnTo>
                <a:lnTo>
                  <a:pt x="0" y="9650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394489" y="648330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401958" y="6477267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7"/>
                </a:moveTo>
                <a:lnTo>
                  <a:pt x="50891" y="5461"/>
                </a:lnTo>
                <a:lnTo>
                  <a:pt x="101783" y="4884"/>
                </a:lnTo>
                <a:lnTo>
                  <a:pt x="152677" y="4303"/>
                </a:lnTo>
                <a:lnTo>
                  <a:pt x="203572" y="3718"/>
                </a:lnTo>
                <a:lnTo>
                  <a:pt x="254469" y="3125"/>
                </a:lnTo>
                <a:lnTo>
                  <a:pt x="305368" y="2524"/>
                </a:lnTo>
                <a:lnTo>
                  <a:pt x="356270" y="1912"/>
                </a:lnTo>
                <a:lnTo>
                  <a:pt x="407175" y="1289"/>
                </a:lnTo>
                <a:lnTo>
                  <a:pt x="458083" y="652"/>
                </a:lnTo>
                <a:lnTo>
                  <a:pt x="508994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901073" y="6477267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9879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122784" y="651343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372861" y="650483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128349" y="650483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54"/>
                </a:lnTo>
                <a:lnTo>
                  <a:pt x="150890" y="2910"/>
                </a:lnTo>
                <a:lnTo>
                  <a:pt x="100589" y="4373"/>
                </a:lnTo>
                <a:lnTo>
                  <a:pt x="50292" y="5846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122784" y="651216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565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122784" y="6512589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8"/>
                </a:lnTo>
                <a:lnTo>
                  <a:pt x="100030" y="5653"/>
                </a:lnTo>
                <a:lnTo>
                  <a:pt x="150046" y="3763"/>
                </a:lnTo>
                <a:lnTo>
                  <a:pt x="200061" y="1879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5872695" y="6521979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21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122784" y="651216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872"/>
                </a:moveTo>
                <a:lnTo>
                  <a:pt x="5565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5876912" y="651216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7" y="0"/>
                </a:moveTo>
                <a:lnTo>
                  <a:pt x="201141" y="1502"/>
                </a:lnTo>
                <a:lnTo>
                  <a:pt x="150849" y="3027"/>
                </a:lnTo>
                <a:lnTo>
                  <a:pt x="100561" y="4577"/>
                </a:lnTo>
                <a:lnTo>
                  <a:pt x="50278" y="6153"/>
                </a:lnTo>
                <a:lnTo>
                  <a:pt x="0" y="775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5872695" y="651992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5872695" y="6522041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59">
                <a:moveTo>
                  <a:pt x="0" y="9748"/>
                </a:moveTo>
                <a:lnTo>
                  <a:pt x="50015" y="7762"/>
                </a:lnTo>
                <a:lnTo>
                  <a:pt x="100031" y="5795"/>
                </a:lnTo>
                <a:lnTo>
                  <a:pt x="150048" y="3846"/>
                </a:lnTo>
                <a:lnTo>
                  <a:pt x="200067" y="1915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128349" y="650482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379847" y="649747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0"/>
                </a:moveTo>
                <a:lnTo>
                  <a:pt x="7246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134680" y="649747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189"/>
                </a:lnTo>
                <a:lnTo>
                  <a:pt x="151448" y="2383"/>
                </a:lnTo>
                <a:lnTo>
                  <a:pt x="100965" y="3581"/>
                </a:lnTo>
                <a:lnTo>
                  <a:pt x="50483" y="4787"/>
                </a:lnTo>
                <a:lnTo>
                  <a:pt x="0" y="600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128349" y="6503472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6330" y="0"/>
                </a:moveTo>
                <a:lnTo>
                  <a:pt x="0" y="8696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128349" y="650483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46"/>
                </a:lnTo>
                <a:lnTo>
                  <a:pt x="100589" y="4373"/>
                </a:lnTo>
                <a:lnTo>
                  <a:pt x="150890" y="2910"/>
                </a:lnTo>
                <a:lnTo>
                  <a:pt x="201193" y="1454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876912" y="6511698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6128349" y="6503472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696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882266" y="6503472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9"/>
                </a:lnTo>
                <a:lnTo>
                  <a:pt x="151448" y="2471"/>
                </a:lnTo>
                <a:lnTo>
                  <a:pt x="100965" y="3727"/>
                </a:lnTo>
                <a:lnTo>
                  <a:pt x="50483" y="5001"/>
                </a:lnTo>
                <a:lnTo>
                  <a:pt x="0" y="6296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876912" y="650976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354" y="0"/>
                </a:moveTo>
                <a:lnTo>
                  <a:pt x="0" y="10157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876912" y="651216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57"/>
                </a:moveTo>
                <a:lnTo>
                  <a:pt x="50278" y="6153"/>
                </a:lnTo>
                <a:lnTo>
                  <a:pt x="100561" y="4577"/>
                </a:lnTo>
                <a:lnTo>
                  <a:pt x="150849" y="3027"/>
                </a:lnTo>
                <a:lnTo>
                  <a:pt x="201141" y="1502"/>
                </a:lnTo>
                <a:lnTo>
                  <a:pt x="251437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622594" y="653103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872695" y="651992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625649" y="6519926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251263" y="0"/>
                </a:moveTo>
                <a:lnTo>
                  <a:pt x="200997" y="1642"/>
                </a:lnTo>
                <a:lnTo>
                  <a:pt x="150736" y="3322"/>
                </a:lnTo>
                <a:lnTo>
                  <a:pt x="100481" y="5042"/>
                </a:lnTo>
                <a:lnTo>
                  <a:pt x="50235" y="6808"/>
                </a:lnTo>
                <a:lnTo>
                  <a:pt x="0" y="8623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622594" y="652854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4" y="4194"/>
                </a:lnTo>
                <a:lnTo>
                  <a:pt x="741" y="8660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622594" y="6531790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1"/>
                </a:lnTo>
                <a:lnTo>
                  <a:pt x="100040" y="6122"/>
                </a:lnTo>
                <a:lnTo>
                  <a:pt x="150059" y="4055"/>
                </a:lnTo>
                <a:lnTo>
                  <a:pt x="200079" y="2015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372493" y="6540976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622594" y="652854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60"/>
                </a:lnTo>
                <a:lnTo>
                  <a:pt x="1804" y="4194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374632" y="6528549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251016" y="0"/>
                </a:moveTo>
                <a:lnTo>
                  <a:pt x="200790" y="1860"/>
                </a:lnTo>
                <a:lnTo>
                  <a:pt x="150574" y="3777"/>
                </a:lnTo>
                <a:lnTo>
                  <a:pt x="100370" y="5754"/>
                </a:lnTo>
                <a:lnTo>
                  <a:pt x="50178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372493" y="6538446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8" y="0"/>
                </a:moveTo>
                <a:lnTo>
                  <a:pt x="1322" y="4837"/>
                </a:lnTo>
                <a:lnTo>
                  <a:pt x="605" y="9799"/>
                </a:lnTo>
                <a:lnTo>
                  <a:pt x="0" y="14958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372493" y="6542145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625649" y="651915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876912" y="650976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10157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629803" y="650976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63" y="0"/>
                </a:moveTo>
                <a:lnTo>
                  <a:pt x="201973" y="1311"/>
                </a:lnTo>
                <a:lnTo>
                  <a:pt x="151482" y="2649"/>
                </a:lnTo>
                <a:lnTo>
                  <a:pt x="100990" y="4015"/>
                </a:lnTo>
                <a:lnTo>
                  <a:pt x="50496" y="5411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625649" y="6516609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154" y="0"/>
                </a:moveTo>
                <a:lnTo>
                  <a:pt x="0" y="11939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625649" y="6519926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0" y="8623"/>
                </a:moveTo>
                <a:lnTo>
                  <a:pt x="50235" y="6808"/>
                </a:lnTo>
                <a:lnTo>
                  <a:pt x="100481" y="5042"/>
                </a:lnTo>
                <a:lnTo>
                  <a:pt x="150736" y="3322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374632" y="6527527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625649" y="6516609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939"/>
                </a:moveTo>
                <a:lnTo>
                  <a:pt x="4154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377303" y="6516609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56"/>
                </a:lnTo>
                <a:lnTo>
                  <a:pt x="151504" y="2949"/>
                </a:lnTo>
                <a:lnTo>
                  <a:pt x="101005" y="4480"/>
                </a:lnTo>
                <a:lnTo>
                  <a:pt x="50503" y="6053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374632" y="652428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374632" y="6528549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0" y="9897"/>
                </a:moveTo>
                <a:lnTo>
                  <a:pt x="50178" y="7793"/>
                </a:lnTo>
                <a:lnTo>
                  <a:pt x="100370" y="5754"/>
                </a:lnTo>
                <a:lnTo>
                  <a:pt x="150574" y="3777"/>
                </a:lnTo>
                <a:lnTo>
                  <a:pt x="200790" y="1860"/>
                </a:lnTo>
                <a:lnTo>
                  <a:pt x="251016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134680" y="649690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387094" y="649034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5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141247" y="649034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6" y="950"/>
                </a:lnTo>
                <a:lnTo>
                  <a:pt x="151952" y="1901"/>
                </a:lnTo>
                <a:lnTo>
                  <a:pt x="101306" y="2853"/>
                </a:lnTo>
                <a:lnTo>
                  <a:pt x="50656" y="3806"/>
                </a:lnTo>
                <a:lnTo>
                  <a:pt x="0" y="4762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6134680" y="649510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6567" y="0"/>
                </a:moveTo>
                <a:lnTo>
                  <a:pt x="0" y="8364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6134680" y="649747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0"/>
                </a:moveTo>
                <a:lnTo>
                  <a:pt x="50483" y="4787"/>
                </a:lnTo>
                <a:lnTo>
                  <a:pt x="100965" y="3581"/>
                </a:lnTo>
                <a:lnTo>
                  <a:pt x="151448" y="2383"/>
                </a:lnTo>
                <a:lnTo>
                  <a:pt x="201931" y="118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882266" y="650243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80" y="0"/>
                </a:lnTo>
              </a:path>
            </a:pathLst>
          </a:custGeom>
          <a:ln w="14660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6134680" y="649510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8364"/>
                </a:moveTo>
                <a:lnTo>
                  <a:pt x="6567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887881" y="649510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6" y="0"/>
                </a:moveTo>
                <a:lnTo>
                  <a:pt x="202709" y="967"/>
                </a:lnTo>
                <a:lnTo>
                  <a:pt x="152045" y="1938"/>
                </a:lnTo>
                <a:lnTo>
                  <a:pt x="101373" y="2914"/>
                </a:lnTo>
                <a:lnTo>
                  <a:pt x="50692" y="3896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882266" y="649999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614" y="0"/>
                </a:moveTo>
                <a:lnTo>
                  <a:pt x="0" y="977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882266" y="6503472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96"/>
                </a:moveTo>
                <a:lnTo>
                  <a:pt x="50483" y="5001"/>
                </a:lnTo>
                <a:lnTo>
                  <a:pt x="100965" y="3727"/>
                </a:lnTo>
                <a:lnTo>
                  <a:pt x="151448" y="2471"/>
                </a:lnTo>
                <a:lnTo>
                  <a:pt x="201931" y="122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6141247" y="648920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6394489" y="648330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6147479" y="6483305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7"/>
                </a:lnTo>
                <a:lnTo>
                  <a:pt x="152692" y="1155"/>
                </a:lnTo>
                <a:lnTo>
                  <a:pt x="101795" y="1734"/>
                </a:lnTo>
                <a:lnTo>
                  <a:pt x="50898" y="2317"/>
                </a:lnTo>
                <a:lnTo>
                  <a:pt x="0" y="2907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6141247" y="6486212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6141247" y="649034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2"/>
                </a:moveTo>
                <a:lnTo>
                  <a:pt x="50656" y="3806"/>
                </a:lnTo>
                <a:lnTo>
                  <a:pt x="101306" y="2853"/>
                </a:lnTo>
                <a:lnTo>
                  <a:pt x="151952" y="1901"/>
                </a:lnTo>
                <a:lnTo>
                  <a:pt x="202596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887881" y="6493103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6141247" y="6486212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892938" y="6486212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41" y="0"/>
                </a:moveTo>
                <a:lnTo>
                  <a:pt x="203640" y="604"/>
                </a:lnTo>
                <a:lnTo>
                  <a:pt x="152737" y="1217"/>
                </a:lnTo>
                <a:lnTo>
                  <a:pt x="101830" y="1841"/>
                </a:lnTo>
                <a:lnTo>
                  <a:pt x="50917" y="2478"/>
                </a:lnTo>
                <a:lnTo>
                  <a:pt x="0" y="3130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887881" y="648934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51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887881" y="649510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2" y="3896"/>
                </a:lnTo>
                <a:lnTo>
                  <a:pt x="101373" y="2914"/>
                </a:lnTo>
                <a:lnTo>
                  <a:pt x="152045" y="1938"/>
                </a:lnTo>
                <a:lnTo>
                  <a:pt x="202709" y="967"/>
                </a:lnTo>
                <a:lnTo>
                  <a:pt x="253366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29803" y="6508301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7" y="0"/>
                </a:lnTo>
              </a:path>
            </a:pathLst>
          </a:custGeom>
          <a:ln w="16615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882266" y="649999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773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634280" y="6499994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904" y="1000"/>
                </a:lnTo>
                <a:lnTo>
                  <a:pt x="152196" y="2013"/>
                </a:lnTo>
                <a:lnTo>
                  <a:pt x="101476" y="3037"/>
                </a:lnTo>
                <a:lnTo>
                  <a:pt x="50744" y="4073"/>
                </a:lnTo>
                <a:lnTo>
                  <a:pt x="0" y="5121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629803" y="6505116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629803" y="650976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96" y="5411"/>
                </a:lnTo>
                <a:lnTo>
                  <a:pt x="100990" y="4015"/>
                </a:lnTo>
                <a:lnTo>
                  <a:pt x="151482" y="2649"/>
                </a:lnTo>
                <a:lnTo>
                  <a:pt x="201973" y="1311"/>
                </a:lnTo>
                <a:lnTo>
                  <a:pt x="252463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377303" y="651469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629803" y="6505116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80296" y="650511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983" y="0"/>
                </a:moveTo>
                <a:lnTo>
                  <a:pt x="203218" y="1062"/>
                </a:lnTo>
                <a:lnTo>
                  <a:pt x="152438" y="2139"/>
                </a:lnTo>
                <a:lnTo>
                  <a:pt x="101642" y="3232"/>
                </a:lnTo>
                <a:lnTo>
                  <a:pt x="50829" y="4341"/>
                </a:lnTo>
                <a:lnTo>
                  <a:pt x="0" y="546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7303" y="651058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3" y="0"/>
                </a:moveTo>
                <a:lnTo>
                  <a:pt x="1965" y="4528"/>
                </a:lnTo>
                <a:lnTo>
                  <a:pt x="952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7303" y="6516609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70"/>
                </a:moveTo>
                <a:lnTo>
                  <a:pt x="50503" y="6053"/>
                </a:lnTo>
                <a:lnTo>
                  <a:pt x="101005" y="4480"/>
                </a:lnTo>
                <a:lnTo>
                  <a:pt x="151504" y="2949"/>
                </a:lnTo>
                <a:lnTo>
                  <a:pt x="202002" y="1456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634280" y="649722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73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887881" y="648934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1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638274" y="6489343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254664" y="0"/>
                </a:moveTo>
                <a:lnTo>
                  <a:pt x="203741" y="663"/>
                </a:lnTo>
                <a:lnTo>
                  <a:pt x="152815" y="1348"/>
                </a:lnTo>
                <a:lnTo>
                  <a:pt x="101884" y="2055"/>
                </a:lnTo>
                <a:lnTo>
                  <a:pt x="50946" y="2785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634280" y="649288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634280" y="6499994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121"/>
                </a:moveTo>
                <a:lnTo>
                  <a:pt x="50744" y="4073"/>
                </a:lnTo>
                <a:lnTo>
                  <a:pt x="101476" y="3037"/>
                </a:lnTo>
                <a:lnTo>
                  <a:pt x="152196" y="2013"/>
                </a:lnTo>
                <a:lnTo>
                  <a:pt x="202904" y="1000"/>
                </a:lnTo>
                <a:lnTo>
                  <a:pt x="253601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80296" y="650173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7" y="0"/>
                </a:lnTo>
              </a:path>
            </a:pathLst>
          </a:custGeom>
          <a:ln w="1770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634280" y="649288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83437" y="6492881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3" y="776"/>
                </a:lnTo>
                <a:lnTo>
                  <a:pt x="152923" y="1579"/>
                </a:lnTo>
                <a:lnTo>
                  <a:pt x="101957" y="2411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80296" y="649705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27"/>
                </a:lnTo>
                <a:lnTo>
                  <a:pt x="1037" y="9019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80296" y="6505116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468"/>
                </a:moveTo>
                <a:lnTo>
                  <a:pt x="50829" y="4341"/>
                </a:lnTo>
                <a:lnTo>
                  <a:pt x="101642" y="3232"/>
                </a:lnTo>
                <a:lnTo>
                  <a:pt x="152438" y="2139"/>
                </a:lnTo>
                <a:lnTo>
                  <a:pt x="203218" y="1062"/>
                </a:lnTo>
                <a:lnTo>
                  <a:pt x="253983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4633591" y="6559139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41385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4634617" y="6553404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6" y="0"/>
                </a:moveTo>
                <a:lnTo>
                  <a:pt x="688687" y="2323"/>
                </a:lnTo>
                <a:lnTo>
                  <a:pt x="639494" y="4646"/>
                </a:lnTo>
                <a:lnTo>
                  <a:pt x="590298" y="6970"/>
                </a:lnTo>
                <a:lnTo>
                  <a:pt x="541100" y="9293"/>
                </a:lnTo>
                <a:lnTo>
                  <a:pt x="491901" y="11617"/>
                </a:lnTo>
                <a:lnTo>
                  <a:pt x="442700" y="13941"/>
                </a:lnTo>
                <a:lnTo>
                  <a:pt x="393500" y="16265"/>
                </a:lnTo>
                <a:lnTo>
                  <a:pt x="344301" y="18589"/>
                </a:lnTo>
                <a:lnTo>
                  <a:pt x="295104" y="20913"/>
                </a:lnTo>
                <a:lnTo>
                  <a:pt x="245909" y="23238"/>
                </a:lnTo>
                <a:lnTo>
                  <a:pt x="196717" y="25562"/>
                </a:lnTo>
                <a:lnTo>
                  <a:pt x="147530" y="27887"/>
                </a:lnTo>
                <a:lnTo>
                  <a:pt x="98347" y="30212"/>
                </a:lnTo>
                <a:lnTo>
                  <a:pt x="49170" y="32538"/>
                </a:lnTo>
                <a:lnTo>
                  <a:pt x="0" y="348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4633591" y="6568658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1026" y="19610"/>
                </a:moveTo>
                <a:lnTo>
                  <a:pt x="567" y="12917"/>
                </a:lnTo>
                <a:lnTo>
                  <a:pt x="246" y="6409"/>
                </a:lnTo>
                <a:lnTo>
                  <a:pt x="0" y="0"/>
                </a:lnTo>
              </a:path>
            </a:pathLst>
          </a:custGeom>
          <a:ln w="25399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4633591" y="6538446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12"/>
                </a:moveTo>
                <a:lnTo>
                  <a:pt x="49328" y="28114"/>
                </a:lnTo>
                <a:lnTo>
                  <a:pt x="98685" y="26051"/>
                </a:lnTo>
                <a:lnTo>
                  <a:pt x="148066" y="24016"/>
                </a:lnTo>
                <a:lnTo>
                  <a:pt x="197468" y="22005"/>
                </a:lnTo>
                <a:lnTo>
                  <a:pt x="246886" y="20012"/>
                </a:lnTo>
                <a:lnTo>
                  <a:pt x="296315" y="18032"/>
                </a:lnTo>
                <a:lnTo>
                  <a:pt x="345753" y="16062"/>
                </a:lnTo>
                <a:lnTo>
                  <a:pt x="395194" y="14094"/>
                </a:lnTo>
                <a:lnTo>
                  <a:pt x="444635" y="12126"/>
                </a:lnTo>
                <a:lnTo>
                  <a:pt x="494072" y="10150"/>
                </a:lnTo>
                <a:lnTo>
                  <a:pt x="543499" y="8163"/>
                </a:lnTo>
                <a:lnTo>
                  <a:pt x="592914" y="6160"/>
                </a:lnTo>
                <a:lnTo>
                  <a:pt x="642312" y="4135"/>
                </a:lnTo>
                <a:lnTo>
                  <a:pt x="691689" y="2083"/>
                </a:lnTo>
                <a:lnTo>
                  <a:pt x="741041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372493" y="6538446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8" y="0"/>
                </a:moveTo>
                <a:lnTo>
                  <a:pt x="1322" y="4837"/>
                </a:lnTo>
                <a:lnTo>
                  <a:pt x="605" y="9799"/>
                </a:lnTo>
                <a:lnTo>
                  <a:pt x="0" y="14958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4632996" y="6546469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6" y="0"/>
                </a:lnTo>
              </a:path>
            </a:pathLst>
          </a:custGeom>
          <a:ln w="4437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4633591" y="6538446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3"/>
                </a:lnTo>
                <a:lnTo>
                  <a:pt x="642312" y="4135"/>
                </a:lnTo>
                <a:lnTo>
                  <a:pt x="592914" y="6160"/>
                </a:lnTo>
                <a:lnTo>
                  <a:pt x="543499" y="8163"/>
                </a:lnTo>
                <a:lnTo>
                  <a:pt x="494072" y="10150"/>
                </a:lnTo>
                <a:lnTo>
                  <a:pt x="444635" y="12126"/>
                </a:lnTo>
                <a:lnTo>
                  <a:pt x="395194" y="14094"/>
                </a:lnTo>
                <a:lnTo>
                  <a:pt x="345753" y="16062"/>
                </a:lnTo>
                <a:lnTo>
                  <a:pt x="296315" y="18032"/>
                </a:lnTo>
                <a:lnTo>
                  <a:pt x="246886" y="20012"/>
                </a:lnTo>
                <a:lnTo>
                  <a:pt x="197468" y="22005"/>
                </a:lnTo>
                <a:lnTo>
                  <a:pt x="148066" y="24016"/>
                </a:lnTo>
                <a:lnTo>
                  <a:pt x="98685" y="26051"/>
                </a:lnTo>
                <a:lnTo>
                  <a:pt x="49328" y="28114"/>
                </a:lnTo>
                <a:lnTo>
                  <a:pt x="0" y="30212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4632996" y="6549680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4" y="18977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4632996" y="6524280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0" y="25400"/>
                </a:moveTo>
                <a:lnTo>
                  <a:pt x="49627" y="23730"/>
                </a:lnTo>
                <a:lnTo>
                  <a:pt x="99246" y="22043"/>
                </a:lnTo>
                <a:lnTo>
                  <a:pt x="148859" y="20343"/>
                </a:lnTo>
                <a:lnTo>
                  <a:pt x="198466" y="18633"/>
                </a:lnTo>
                <a:lnTo>
                  <a:pt x="248071" y="16914"/>
                </a:lnTo>
                <a:lnTo>
                  <a:pt x="297674" y="15192"/>
                </a:lnTo>
                <a:lnTo>
                  <a:pt x="347277" y="13468"/>
                </a:lnTo>
                <a:lnTo>
                  <a:pt x="396882" y="11746"/>
                </a:lnTo>
                <a:lnTo>
                  <a:pt x="446490" y="10029"/>
                </a:lnTo>
                <a:lnTo>
                  <a:pt x="496103" y="8320"/>
                </a:lnTo>
                <a:lnTo>
                  <a:pt x="545723" y="6621"/>
                </a:lnTo>
                <a:lnTo>
                  <a:pt x="595352" y="4937"/>
                </a:lnTo>
                <a:lnTo>
                  <a:pt x="644991" y="3270"/>
                </a:lnTo>
                <a:lnTo>
                  <a:pt x="694642" y="1623"/>
                </a:lnTo>
                <a:lnTo>
                  <a:pt x="744306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374632" y="652428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4632514" y="6530133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82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4632996" y="6524280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744306" y="0"/>
                </a:moveTo>
                <a:lnTo>
                  <a:pt x="694642" y="1623"/>
                </a:lnTo>
                <a:lnTo>
                  <a:pt x="644991" y="3270"/>
                </a:lnTo>
                <a:lnTo>
                  <a:pt x="595352" y="4937"/>
                </a:lnTo>
                <a:lnTo>
                  <a:pt x="545723" y="6621"/>
                </a:lnTo>
                <a:lnTo>
                  <a:pt x="496103" y="8320"/>
                </a:lnTo>
                <a:lnTo>
                  <a:pt x="446490" y="10029"/>
                </a:lnTo>
                <a:lnTo>
                  <a:pt x="396882" y="11746"/>
                </a:lnTo>
                <a:lnTo>
                  <a:pt x="347277" y="13468"/>
                </a:lnTo>
                <a:lnTo>
                  <a:pt x="297674" y="15192"/>
                </a:lnTo>
                <a:lnTo>
                  <a:pt x="248071" y="16914"/>
                </a:lnTo>
                <a:lnTo>
                  <a:pt x="198466" y="18633"/>
                </a:lnTo>
                <a:lnTo>
                  <a:pt x="148859" y="20343"/>
                </a:lnTo>
                <a:lnTo>
                  <a:pt x="99246" y="22043"/>
                </a:lnTo>
                <a:lnTo>
                  <a:pt x="49627" y="2373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4632514" y="6530863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17"/>
                </a:moveTo>
                <a:lnTo>
                  <a:pt x="334" y="12545"/>
                </a:lnTo>
                <a:lnTo>
                  <a:pt x="185" y="6309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4632514" y="6510584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8"/>
                </a:moveTo>
                <a:lnTo>
                  <a:pt x="49928" y="19039"/>
                </a:lnTo>
                <a:lnTo>
                  <a:pt x="99818" y="17742"/>
                </a:lnTo>
                <a:lnTo>
                  <a:pt x="149674" y="16394"/>
                </a:lnTo>
                <a:lnTo>
                  <a:pt x="199503" y="15007"/>
                </a:lnTo>
                <a:lnTo>
                  <a:pt x="249313" y="13591"/>
                </a:lnTo>
                <a:lnTo>
                  <a:pt x="299109" y="12155"/>
                </a:lnTo>
                <a:lnTo>
                  <a:pt x="348899" y="10709"/>
                </a:lnTo>
                <a:lnTo>
                  <a:pt x="398689" y="9264"/>
                </a:lnTo>
                <a:lnTo>
                  <a:pt x="448486" y="7829"/>
                </a:lnTo>
                <a:lnTo>
                  <a:pt x="498296" y="6414"/>
                </a:lnTo>
                <a:lnTo>
                  <a:pt x="548126" y="5031"/>
                </a:lnTo>
                <a:lnTo>
                  <a:pt x="597983" y="3687"/>
                </a:lnTo>
                <a:lnTo>
                  <a:pt x="647874" y="2394"/>
                </a:lnTo>
                <a:lnTo>
                  <a:pt x="697804" y="1162"/>
                </a:lnTo>
                <a:lnTo>
                  <a:pt x="747782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377303" y="651058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3" y="0"/>
                </a:moveTo>
                <a:lnTo>
                  <a:pt x="1965" y="4528"/>
                </a:lnTo>
                <a:lnTo>
                  <a:pt x="952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631797" y="6513956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9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4632514" y="6510584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82" y="0"/>
                </a:moveTo>
                <a:lnTo>
                  <a:pt x="697804" y="1162"/>
                </a:lnTo>
                <a:lnTo>
                  <a:pt x="647874" y="2394"/>
                </a:lnTo>
                <a:lnTo>
                  <a:pt x="597983" y="3687"/>
                </a:lnTo>
                <a:lnTo>
                  <a:pt x="548126" y="5031"/>
                </a:lnTo>
                <a:lnTo>
                  <a:pt x="498296" y="6414"/>
                </a:lnTo>
                <a:lnTo>
                  <a:pt x="448486" y="7829"/>
                </a:lnTo>
                <a:lnTo>
                  <a:pt x="398689" y="9264"/>
                </a:lnTo>
                <a:lnTo>
                  <a:pt x="348899" y="10709"/>
                </a:lnTo>
                <a:lnTo>
                  <a:pt x="299109" y="12155"/>
                </a:lnTo>
                <a:lnTo>
                  <a:pt x="249313" y="13591"/>
                </a:lnTo>
                <a:lnTo>
                  <a:pt x="199503" y="15007"/>
                </a:lnTo>
                <a:lnTo>
                  <a:pt x="149674" y="16394"/>
                </a:lnTo>
                <a:lnTo>
                  <a:pt x="99818" y="17742"/>
                </a:lnTo>
                <a:lnTo>
                  <a:pt x="49928" y="19039"/>
                </a:lnTo>
                <a:lnTo>
                  <a:pt x="0" y="20278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4631797" y="6511722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6" y="19140"/>
                </a:moveTo>
                <a:lnTo>
                  <a:pt x="543" y="12842"/>
                </a:lnTo>
                <a:lnTo>
                  <a:pt x="321" y="6496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4631797" y="6497050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0" y="14672"/>
                </a:moveTo>
                <a:lnTo>
                  <a:pt x="50095" y="13670"/>
                </a:lnTo>
                <a:lnTo>
                  <a:pt x="100189" y="12665"/>
                </a:lnTo>
                <a:lnTo>
                  <a:pt x="150281" y="11658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9" y="6650"/>
                </a:lnTo>
                <a:lnTo>
                  <a:pt x="450864" y="5665"/>
                </a:lnTo>
                <a:lnTo>
                  <a:pt x="500974" y="4689"/>
                </a:lnTo>
                <a:lnTo>
                  <a:pt x="551091" y="3723"/>
                </a:lnTo>
                <a:lnTo>
                  <a:pt x="601215" y="2770"/>
                </a:lnTo>
                <a:lnTo>
                  <a:pt x="651347" y="1831"/>
                </a:lnTo>
                <a:lnTo>
                  <a:pt x="701488" y="907"/>
                </a:lnTo>
                <a:lnTo>
                  <a:pt x="751639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380296" y="649705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27"/>
                </a:lnTo>
                <a:lnTo>
                  <a:pt x="1037" y="9019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4171400" y="6499023"/>
            <a:ext cx="475917" cy="1225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7165605" y="647146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62" y="0"/>
                </a:lnTo>
              </a:path>
            </a:pathLst>
          </a:custGeom>
          <a:ln w="452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7173693" y="6469203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10">
                <a:moveTo>
                  <a:pt x="251074" y="0"/>
                </a:moveTo>
                <a:lnTo>
                  <a:pt x="204334" y="687"/>
                </a:lnTo>
                <a:lnTo>
                  <a:pt x="153251" y="1399"/>
                </a:lnTo>
                <a:lnTo>
                  <a:pt x="102167" y="2072"/>
                </a:lnTo>
                <a:lnTo>
                  <a:pt x="51083" y="2710"/>
                </a:lnTo>
                <a:lnTo>
                  <a:pt x="0" y="3313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7165605" y="6472516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7165605" y="6469675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2"/>
                </a:lnTo>
                <a:lnTo>
                  <a:pt x="203841" y="780"/>
                </a:lnTo>
                <a:lnTo>
                  <a:pt x="248263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6910952" y="6474892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40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7165605" y="6472516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6918273" y="6472516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05"/>
                </a:moveTo>
                <a:lnTo>
                  <a:pt x="268118" y="1305"/>
                </a:lnTo>
              </a:path>
            </a:pathLst>
          </a:custGeom>
          <a:ln w="28011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6910952" y="64751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21" y="0"/>
                </a:moveTo>
                <a:lnTo>
                  <a:pt x="0" y="2139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6910952" y="6473729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10">
                <a:moveTo>
                  <a:pt x="0" y="3538"/>
                </a:moveTo>
                <a:lnTo>
                  <a:pt x="50922" y="2874"/>
                </a:lnTo>
                <a:lnTo>
                  <a:pt x="101848" y="2189"/>
                </a:lnTo>
                <a:lnTo>
                  <a:pt x="152778" y="1482"/>
                </a:lnTo>
                <a:lnTo>
                  <a:pt x="203712" y="752"/>
                </a:lnTo>
                <a:lnTo>
                  <a:pt x="254652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6918273" y="6471941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892" y="0"/>
                </a:lnTo>
              </a:path>
            </a:pathLst>
          </a:custGeom>
          <a:ln w="6374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6918273" y="6469203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2" y="0"/>
                </a:moveTo>
                <a:lnTo>
                  <a:pt x="459756" y="684"/>
                </a:lnTo>
                <a:lnTo>
                  <a:pt x="408674" y="1395"/>
                </a:lnTo>
                <a:lnTo>
                  <a:pt x="357591" y="2069"/>
                </a:lnTo>
                <a:lnTo>
                  <a:pt x="306507" y="2708"/>
                </a:lnTo>
                <a:lnTo>
                  <a:pt x="255422" y="3315"/>
                </a:lnTo>
                <a:lnTo>
                  <a:pt x="204338" y="3891"/>
                </a:lnTo>
                <a:lnTo>
                  <a:pt x="153253" y="4438"/>
                </a:lnTo>
                <a:lnTo>
                  <a:pt x="102168" y="4958"/>
                </a:lnTo>
                <a:lnTo>
                  <a:pt x="51084" y="5453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6918273" y="647269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37"/>
                </a:moveTo>
                <a:lnTo>
                  <a:pt x="6837" y="0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6925112" y="6468753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68"/>
                </a:moveTo>
                <a:lnTo>
                  <a:pt x="522755" y="1968"/>
                </a:lnTo>
              </a:path>
            </a:pathLst>
          </a:custGeom>
          <a:ln w="2933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6656424" y="647776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9" y="0"/>
                </a:lnTo>
              </a:path>
            </a:pathLst>
          </a:custGeom>
          <a:ln w="527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6910952" y="64751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139"/>
                </a:moveTo>
                <a:lnTo>
                  <a:pt x="7321" y="0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6662842" y="6475128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39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6656424" y="647723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8" y="0"/>
                </a:moveTo>
                <a:lnTo>
                  <a:pt x="0" y="3167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6656424" y="6477267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30"/>
                </a:moveTo>
                <a:lnTo>
                  <a:pt x="50899" y="2525"/>
                </a:lnTo>
                <a:lnTo>
                  <a:pt x="101802" y="1912"/>
                </a:lnTo>
                <a:lnTo>
                  <a:pt x="152708" y="1289"/>
                </a:lnTo>
                <a:lnTo>
                  <a:pt x="203616" y="652"/>
                </a:lnTo>
                <a:lnTo>
                  <a:pt x="254528" y="0"/>
                </a:lnTo>
              </a:path>
            </a:pathLst>
          </a:custGeom>
          <a:ln w="25399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6401958" y="648026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4" y="0"/>
                </a:lnTo>
              </a:path>
            </a:pathLst>
          </a:custGeom>
          <a:ln w="607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6656424" y="647723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67"/>
                </a:moveTo>
                <a:lnTo>
                  <a:pt x="6418" y="0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6407411" y="6477230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699" y="927"/>
                </a:moveTo>
                <a:lnTo>
                  <a:pt x="268131" y="927"/>
                </a:lnTo>
              </a:path>
            </a:pathLst>
          </a:custGeom>
          <a:ln w="27255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6401958" y="6479086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6401958" y="6480398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7"/>
                </a:moveTo>
                <a:lnTo>
                  <a:pt x="50891" y="2329"/>
                </a:lnTo>
                <a:lnTo>
                  <a:pt x="101782" y="1751"/>
                </a:lnTo>
                <a:lnTo>
                  <a:pt x="152675" y="1172"/>
                </a:lnTo>
                <a:lnTo>
                  <a:pt x="203569" y="589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6407411" y="6475888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95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6394711" y="6462428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62" y="29358"/>
                </a:lnTo>
                <a:lnTo>
                  <a:pt x="536262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6407411" y="6475955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6400053" y="645999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5"/>
                </a:moveTo>
                <a:lnTo>
                  <a:pt x="537758" y="28665"/>
                </a:lnTo>
                <a:lnTo>
                  <a:pt x="537758" y="0"/>
                </a:lnTo>
                <a:lnTo>
                  <a:pt x="0" y="0"/>
                </a:lnTo>
                <a:lnTo>
                  <a:pt x="0" y="28665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6918273" y="647269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37" y="0"/>
                </a:moveTo>
                <a:lnTo>
                  <a:pt x="0" y="2437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6925112" y="6470502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220" y="0"/>
                </a:lnTo>
              </a:path>
            </a:pathLst>
          </a:custGeom>
          <a:ln w="437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6912412" y="6456053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37"/>
                </a:moveTo>
                <a:lnTo>
                  <a:pt x="535455" y="29337"/>
                </a:lnTo>
                <a:lnTo>
                  <a:pt x="535455" y="0"/>
                </a:lnTo>
                <a:lnTo>
                  <a:pt x="0" y="0"/>
                </a:lnTo>
                <a:lnTo>
                  <a:pt x="0" y="29337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6925112" y="647020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2486"/>
                </a:moveTo>
                <a:lnTo>
                  <a:pt x="6802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6919214" y="6455613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8818" y="27290"/>
                </a:lnTo>
                <a:lnTo>
                  <a:pt x="538818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6931914" y="6469047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201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6919214" y="6455613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8818" y="27290"/>
                </a:lnTo>
                <a:lnTo>
                  <a:pt x="538818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6931914" y="646789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313"/>
                </a:moveTo>
                <a:lnTo>
                  <a:pt x="7195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6939109" y="646789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10" y="0"/>
                </a:lnTo>
                <a:lnTo>
                  <a:pt x="516006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6412753" y="647308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60" y="0"/>
                </a:lnTo>
              </a:path>
            </a:pathLst>
          </a:custGeom>
          <a:ln w="5751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6400053" y="645999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65"/>
                </a:moveTo>
                <a:lnTo>
                  <a:pt x="537758" y="28665"/>
                </a:lnTo>
                <a:lnTo>
                  <a:pt x="537758" y="0"/>
                </a:lnTo>
                <a:lnTo>
                  <a:pt x="0" y="0"/>
                </a:lnTo>
                <a:lnTo>
                  <a:pt x="0" y="28665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6412753" y="647264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314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6405284" y="6457504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37"/>
                </a:moveTo>
                <a:lnTo>
                  <a:pt x="539329" y="27837"/>
                </a:lnTo>
                <a:lnTo>
                  <a:pt x="539329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6925112" y="647020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802" y="0"/>
                </a:moveTo>
                <a:lnTo>
                  <a:pt x="0" y="248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6417984" y="647026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5" y="0"/>
                </a:lnTo>
              </a:path>
            </a:pathLst>
          </a:custGeom>
          <a:ln w="4751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6405284" y="6457504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37"/>
                </a:moveTo>
                <a:lnTo>
                  <a:pt x="539329" y="27837"/>
                </a:lnTo>
                <a:lnTo>
                  <a:pt x="539329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6417984" y="646789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0" y="4751"/>
                </a:moveTo>
                <a:lnTo>
                  <a:pt x="5082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6423066" y="646789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9" y="0"/>
                </a:lnTo>
                <a:lnTo>
                  <a:pt x="516042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6931914" y="646789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195" y="0"/>
                </a:moveTo>
                <a:lnTo>
                  <a:pt x="0" y="2313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892938" y="6484215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3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892938" y="6483305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9" y="0"/>
                </a:moveTo>
                <a:lnTo>
                  <a:pt x="458125" y="575"/>
                </a:lnTo>
                <a:lnTo>
                  <a:pt x="407231" y="1152"/>
                </a:lnTo>
                <a:lnTo>
                  <a:pt x="356336" y="1733"/>
                </a:lnTo>
                <a:lnTo>
                  <a:pt x="305440" y="2319"/>
                </a:lnTo>
                <a:lnTo>
                  <a:pt x="254542" y="2912"/>
                </a:lnTo>
                <a:lnTo>
                  <a:pt x="203642" y="3513"/>
                </a:lnTo>
                <a:lnTo>
                  <a:pt x="152738" y="4124"/>
                </a:lnTo>
                <a:lnTo>
                  <a:pt x="101830" y="4748"/>
                </a:lnTo>
                <a:lnTo>
                  <a:pt x="50917" y="5385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892938" y="6483033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09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883824" y="6466386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86" y="29347"/>
                </a:lnTo>
                <a:lnTo>
                  <a:pt x="536286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6401958" y="6479086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896524" y="6479494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7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883824" y="6466386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86" y="29347"/>
                </a:lnTo>
                <a:lnTo>
                  <a:pt x="536286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896524" y="647920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3"/>
                </a:moveTo>
                <a:lnTo>
                  <a:pt x="387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887696" y="6463255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6407411" y="6475955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383437" y="6488130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8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892938" y="647920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33"/>
                </a:moveTo>
                <a:lnTo>
                  <a:pt x="7457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387703" y="6479209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6"/>
                </a:moveTo>
                <a:lnTo>
                  <a:pt x="525392" y="1986"/>
                </a:lnTo>
              </a:path>
            </a:pathLst>
          </a:custGeom>
          <a:ln w="2937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383437" y="648318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36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383437" y="6489343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07"/>
                </a:moveTo>
                <a:lnTo>
                  <a:pt x="50986" y="6814"/>
                </a:lnTo>
                <a:lnTo>
                  <a:pt x="101962" y="5952"/>
                </a:lnTo>
                <a:lnTo>
                  <a:pt x="152931" y="5119"/>
                </a:lnTo>
                <a:lnTo>
                  <a:pt x="203890" y="4315"/>
                </a:lnTo>
                <a:lnTo>
                  <a:pt x="254842" y="3538"/>
                </a:lnTo>
                <a:lnTo>
                  <a:pt x="305787" y="2785"/>
                </a:lnTo>
                <a:lnTo>
                  <a:pt x="356725" y="2057"/>
                </a:lnTo>
                <a:lnTo>
                  <a:pt x="407656" y="1351"/>
                </a:lnTo>
                <a:lnTo>
                  <a:pt x="458581" y="666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900396" y="6475925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887696" y="6463255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10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900396" y="6475091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8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891355" y="6459941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6412753" y="647264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231" y="0"/>
                </a:moveTo>
                <a:lnTo>
                  <a:pt x="0" y="3314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904055" y="647149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10" y="0"/>
                </a:lnTo>
              </a:path>
            </a:pathLst>
          </a:custGeom>
          <a:ln w="7200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891355" y="6459941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39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904055" y="646789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200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907023" y="646789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9" y="0"/>
                </a:lnTo>
                <a:lnTo>
                  <a:pt x="516042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6417984" y="646789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5082" y="0"/>
                </a:moveTo>
                <a:lnTo>
                  <a:pt x="0" y="4751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387703" y="647913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2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375003" y="6466509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2"/>
                </a:moveTo>
                <a:lnTo>
                  <a:pt x="538092" y="29372"/>
                </a:lnTo>
                <a:lnTo>
                  <a:pt x="538092" y="0"/>
                </a:lnTo>
                <a:lnTo>
                  <a:pt x="0" y="0"/>
                </a:lnTo>
                <a:lnTo>
                  <a:pt x="0" y="2937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387703" y="6476983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8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76796" y="6462391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9" y="27292"/>
                </a:lnTo>
                <a:lnTo>
                  <a:pt x="539959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900396" y="6475091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8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389496" y="6472436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27" y="0"/>
                </a:lnTo>
              </a:path>
            </a:pathLst>
          </a:custGeom>
          <a:ln w="9093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376796" y="6462391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9" y="27292"/>
                </a:lnTo>
                <a:lnTo>
                  <a:pt x="539959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389496" y="6467890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93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390992" y="646789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25" y="0"/>
                </a:lnTo>
                <a:lnTo>
                  <a:pt x="516031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904055" y="646789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7" y="0"/>
                </a:moveTo>
                <a:lnTo>
                  <a:pt x="0" y="720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4630808" y="6483182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0"/>
                </a:moveTo>
                <a:lnTo>
                  <a:pt x="756894" y="28540"/>
                </a:lnTo>
                <a:lnTo>
                  <a:pt x="756894" y="0"/>
                </a:lnTo>
                <a:lnTo>
                  <a:pt x="0" y="0"/>
                </a:lnTo>
                <a:lnTo>
                  <a:pt x="0" y="28540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4631797" y="6497050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751639" y="0"/>
                </a:moveTo>
                <a:lnTo>
                  <a:pt x="701488" y="907"/>
                </a:lnTo>
                <a:lnTo>
                  <a:pt x="651347" y="1831"/>
                </a:lnTo>
                <a:lnTo>
                  <a:pt x="601215" y="2770"/>
                </a:lnTo>
                <a:lnTo>
                  <a:pt x="551091" y="3723"/>
                </a:lnTo>
                <a:lnTo>
                  <a:pt x="500974" y="4689"/>
                </a:lnTo>
                <a:lnTo>
                  <a:pt x="450864" y="5665"/>
                </a:lnTo>
                <a:lnTo>
                  <a:pt x="400759" y="6650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8"/>
                </a:lnTo>
                <a:lnTo>
                  <a:pt x="100189" y="12665"/>
                </a:lnTo>
                <a:lnTo>
                  <a:pt x="50095" y="13670"/>
                </a:lnTo>
                <a:lnTo>
                  <a:pt x="0" y="1467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4630808" y="6490035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50"/>
                </a:lnTo>
                <a:lnTo>
                  <a:pt x="295" y="6112"/>
                </a:lnTo>
                <a:lnTo>
                  <a:pt x="0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4618108" y="6470482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2"/>
                </a:moveTo>
                <a:lnTo>
                  <a:pt x="782294" y="32252"/>
                </a:lnTo>
                <a:lnTo>
                  <a:pt x="782294" y="0"/>
                </a:lnTo>
                <a:lnTo>
                  <a:pt x="0" y="0"/>
                </a:lnTo>
                <a:lnTo>
                  <a:pt x="0" y="3225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383437" y="648318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36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4629547" y="6467890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44"/>
                </a:moveTo>
                <a:lnTo>
                  <a:pt x="761445" y="22144"/>
                </a:lnTo>
                <a:lnTo>
                  <a:pt x="761445" y="0"/>
                </a:lnTo>
                <a:lnTo>
                  <a:pt x="0" y="0"/>
                </a:lnTo>
                <a:lnTo>
                  <a:pt x="0" y="22144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4618108" y="6470482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2"/>
                </a:moveTo>
                <a:lnTo>
                  <a:pt x="782294" y="32252"/>
                </a:lnTo>
                <a:lnTo>
                  <a:pt x="782294" y="0"/>
                </a:lnTo>
                <a:lnTo>
                  <a:pt x="0" y="0"/>
                </a:lnTo>
                <a:lnTo>
                  <a:pt x="0" y="3225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4629547" y="6467890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1" y="22144"/>
                </a:moveTo>
                <a:lnTo>
                  <a:pt x="963" y="16033"/>
                </a:lnTo>
                <a:lnTo>
                  <a:pt x="629" y="9847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4629547" y="646789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0" y="0"/>
                </a:lnTo>
                <a:lnTo>
                  <a:pt x="710667" y="0"/>
                </a:lnTo>
                <a:lnTo>
                  <a:pt x="761445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387703" y="6467890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1" y="7583"/>
                </a:lnTo>
                <a:lnTo>
                  <a:pt x="1286" y="11555"/>
                </a:lnTo>
                <a:lnTo>
                  <a:pt x="0" y="1529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165346" y="6455190"/>
            <a:ext cx="479151" cy="777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175969" y="6467890"/>
            <a:ext cx="3279146" cy="1411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 txBox="1"/>
          <p:nvPr/>
        </p:nvSpPr>
        <p:spPr>
          <a:xfrm>
            <a:off x="4159331" y="1775396"/>
            <a:ext cx="3293110" cy="583565"/>
          </a:xfrm>
          <a:prstGeom prst="rect">
            <a:avLst/>
          </a:prstGeom>
          <a:solidFill>
            <a:srgbClr val="008996"/>
          </a:solidFill>
        </p:spPr>
        <p:txBody>
          <a:bodyPr vert="horz" wrap="square" lIns="0" tIns="8509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670"/>
              </a:spcBef>
            </a:pPr>
            <a:r>
              <a:rPr sz="2400" spc="-114" dirty="0">
                <a:solidFill>
                  <a:srgbClr val="FFFFFF"/>
                </a:solidFill>
                <a:latin typeface="Helvetica"/>
                <a:cs typeface="Helvetica"/>
              </a:rPr>
              <a:t>Taxes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85" name="object 2485"/>
          <p:cNvSpPr txBox="1"/>
          <p:nvPr/>
        </p:nvSpPr>
        <p:spPr>
          <a:xfrm>
            <a:off x="4361931" y="2548464"/>
            <a:ext cx="12617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5" dirty="0">
                <a:solidFill>
                  <a:srgbClr val="FFFFFF"/>
                </a:solidFill>
                <a:latin typeface="Helvetica"/>
                <a:cs typeface="Helvetica"/>
              </a:rPr>
              <a:t>CIF</a:t>
            </a:r>
            <a:r>
              <a:rPr sz="2400" spc="-22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Helvetica"/>
                <a:cs typeface="Helvetica"/>
              </a:rPr>
              <a:t>Value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86" name="object 2486"/>
          <p:cNvSpPr txBox="1"/>
          <p:nvPr/>
        </p:nvSpPr>
        <p:spPr>
          <a:xfrm>
            <a:off x="4159331" y="3916148"/>
            <a:ext cx="2914650" cy="5073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2032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60"/>
              </a:spcBef>
            </a:pPr>
            <a:r>
              <a:rPr sz="2400" spc="-45" dirty="0">
                <a:solidFill>
                  <a:srgbClr val="FFFFFF"/>
                </a:solidFill>
                <a:latin typeface="Helvetica"/>
                <a:cs typeface="Helvetica"/>
              </a:rPr>
              <a:t>HS</a:t>
            </a:r>
            <a:r>
              <a:rPr sz="2400" spc="-1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2012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87" name="object 2487"/>
          <p:cNvSpPr txBox="1"/>
          <p:nvPr/>
        </p:nvSpPr>
        <p:spPr>
          <a:xfrm>
            <a:off x="4349231" y="3202176"/>
            <a:ext cx="203835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65" dirty="0">
                <a:solidFill>
                  <a:srgbClr val="FFFFFF"/>
                </a:solidFill>
                <a:latin typeface="Helvetica"/>
                <a:cs typeface="Helvetica"/>
              </a:rPr>
              <a:t>Partner</a:t>
            </a:r>
            <a:r>
              <a:rPr sz="2400" spc="-2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Country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88" name="object 2488"/>
          <p:cNvSpPr txBox="1"/>
          <p:nvPr/>
        </p:nvSpPr>
        <p:spPr>
          <a:xfrm>
            <a:off x="4361931" y="4614800"/>
            <a:ext cx="139763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5" dirty="0">
                <a:solidFill>
                  <a:srgbClr val="FFFFFF"/>
                </a:solidFill>
                <a:latin typeface="Helvetica"/>
                <a:cs typeface="Helvetica"/>
              </a:rPr>
              <a:t>FOB</a:t>
            </a:r>
            <a:r>
              <a:rPr sz="2400" spc="-2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Helvetica"/>
                <a:cs typeface="Helvetica"/>
              </a:rPr>
              <a:t>Value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89" name="object 2489"/>
          <p:cNvSpPr txBox="1"/>
          <p:nvPr/>
        </p:nvSpPr>
        <p:spPr>
          <a:xfrm>
            <a:off x="4159331" y="5884757"/>
            <a:ext cx="3293110" cy="583565"/>
          </a:xfrm>
          <a:prstGeom prst="rect">
            <a:avLst/>
          </a:prstGeom>
          <a:solidFill>
            <a:srgbClr val="29A8C6"/>
          </a:solidFill>
        </p:spPr>
        <p:txBody>
          <a:bodyPr vert="horz" wrap="square" lIns="0" tIns="8699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685"/>
              </a:spcBef>
            </a:pPr>
            <a:r>
              <a:rPr sz="2400" spc="-60" dirty="0">
                <a:solidFill>
                  <a:srgbClr val="FFFFFF"/>
                </a:solidFill>
                <a:latin typeface="Helvetica"/>
                <a:cs typeface="Helvetica"/>
              </a:rPr>
              <a:t>Port </a:t>
            </a:r>
            <a:r>
              <a:rPr sz="2400" spc="-45" dirty="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r>
              <a:rPr sz="2400" spc="-24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entry/exit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90" name="object 2490"/>
          <p:cNvSpPr txBox="1"/>
          <p:nvPr/>
        </p:nvSpPr>
        <p:spPr>
          <a:xfrm>
            <a:off x="4349231" y="5274897"/>
            <a:ext cx="92265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25" dirty="0">
                <a:solidFill>
                  <a:srgbClr val="FFFFFF"/>
                </a:solidFill>
                <a:latin typeface="Helvetica"/>
                <a:cs typeface="Helvetica"/>
              </a:rPr>
              <a:t>W</a:t>
            </a: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eigh</a:t>
            </a:r>
            <a:r>
              <a:rPr sz="2400" spc="-5" dirty="0">
                <a:solidFill>
                  <a:srgbClr val="FFFFFF"/>
                </a:solidFill>
                <a:latin typeface="Helvetica"/>
                <a:cs typeface="Helvetica"/>
              </a:rPr>
              <a:t>t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2491" name="object 2491"/>
          <p:cNvSpPr/>
          <p:nvPr/>
        </p:nvSpPr>
        <p:spPr>
          <a:xfrm>
            <a:off x="6652181" y="257699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107" y="0"/>
                </a:moveTo>
                <a:lnTo>
                  <a:pt x="151142" y="5181"/>
                </a:lnTo>
                <a:lnTo>
                  <a:pt x="109865" y="19942"/>
                </a:lnTo>
                <a:lnTo>
                  <a:pt x="73453" y="43103"/>
                </a:lnTo>
                <a:lnTo>
                  <a:pt x="43083" y="73486"/>
                </a:lnTo>
                <a:lnTo>
                  <a:pt x="19933" y="109914"/>
                </a:lnTo>
                <a:lnTo>
                  <a:pt x="5179" y="151207"/>
                </a:lnTo>
                <a:lnTo>
                  <a:pt x="0" y="196189"/>
                </a:lnTo>
                <a:lnTo>
                  <a:pt x="5179" y="241175"/>
                </a:lnTo>
                <a:lnTo>
                  <a:pt x="19933" y="282470"/>
                </a:lnTo>
                <a:lnTo>
                  <a:pt x="43083" y="318897"/>
                </a:lnTo>
                <a:lnTo>
                  <a:pt x="73453" y="349279"/>
                </a:lnTo>
                <a:lnTo>
                  <a:pt x="109865" y="372438"/>
                </a:lnTo>
                <a:lnTo>
                  <a:pt x="151142" y="387197"/>
                </a:lnTo>
                <a:lnTo>
                  <a:pt x="196107" y="392379"/>
                </a:lnTo>
                <a:lnTo>
                  <a:pt x="241066" y="387197"/>
                </a:lnTo>
                <a:lnTo>
                  <a:pt x="282338" y="372438"/>
                </a:lnTo>
                <a:lnTo>
                  <a:pt x="318745" y="349279"/>
                </a:lnTo>
                <a:lnTo>
                  <a:pt x="349111" y="318897"/>
                </a:lnTo>
                <a:lnTo>
                  <a:pt x="372258" y="282470"/>
                </a:lnTo>
                <a:lnTo>
                  <a:pt x="387009" y="241175"/>
                </a:lnTo>
                <a:lnTo>
                  <a:pt x="392188" y="196189"/>
                </a:lnTo>
                <a:lnTo>
                  <a:pt x="387009" y="151207"/>
                </a:lnTo>
                <a:lnTo>
                  <a:pt x="372258" y="109914"/>
                </a:lnTo>
                <a:lnTo>
                  <a:pt x="349111" y="73486"/>
                </a:lnTo>
                <a:lnTo>
                  <a:pt x="318745" y="43103"/>
                </a:lnTo>
                <a:lnTo>
                  <a:pt x="282338" y="19942"/>
                </a:lnTo>
                <a:lnTo>
                  <a:pt x="241066" y="5181"/>
                </a:lnTo>
                <a:lnTo>
                  <a:pt x="19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6095528" y="257699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107" y="0"/>
                </a:moveTo>
                <a:lnTo>
                  <a:pt x="151142" y="5181"/>
                </a:lnTo>
                <a:lnTo>
                  <a:pt x="109865" y="19942"/>
                </a:lnTo>
                <a:lnTo>
                  <a:pt x="73453" y="43103"/>
                </a:lnTo>
                <a:lnTo>
                  <a:pt x="43083" y="73486"/>
                </a:lnTo>
                <a:lnTo>
                  <a:pt x="19933" y="109914"/>
                </a:lnTo>
                <a:lnTo>
                  <a:pt x="5179" y="151207"/>
                </a:lnTo>
                <a:lnTo>
                  <a:pt x="0" y="196189"/>
                </a:lnTo>
                <a:lnTo>
                  <a:pt x="5179" y="241175"/>
                </a:lnTo>
                <a:lnTo>
                  <a:pt x="19933" y="282470"/>
                </a:lnTo>
                <a:lnTo>
                  <a:pt x="43083" y="318897"/>
                </a:lnTo>
                <a:lnTo>
                  <a:pt x="73453" y="349279"/>
                </a:lnTo>
                <a:lnTo>
                  <a:pt x="109865" y="372438"/>
                </a:lnTo>
                <a:lnTo>
                  <a:pt x="151142" y="387197"/>
                </a:lnTo>
                <a:lnTo>
                  <a:pt x="196107" y="392379"/>
                </a:lnTo>
                <a:lnTo>
                  <a:pt x="241066" y="387197"/>
                </a:lnTo>
                <a:lnTo>
                  <a:pt x="282338" y="372438"/>
                </a:lnTo>
                <a:lnTo>
                  <a:pt x="318745" y="349279"/>
                </a:lnTo>
                <a:lnTo>
                  <a:pt x="349111" y="318897"/>
                </a:lnTo>
                <a:lnTo>
                  <a:pt x="372258" y="282470"/>
                </a:lnTo>
                <a:lnTo>
                  <a:pt x="387009" y="241175"/>
                </a:lnTo>
                <a:lnTo>
                  <a:pt x="392188" y="196189"/>
                </a:lnTo>
                <a:lnTo>
                  <a:pt x="387009" y="151207"/>
                </a:lnTo>
                <a:lnTo>
                  <a:pt x="372258" y="109914"/>
                </a:lnTo>
                <a:lnTo>
                  <a:pt x="349111" y="73486"/>
                </a:lnTo>
                <a:lnTo>
                  <a:pt x="318745" y="43103"/>
                </a:lnTo>
                <a:lnTo>
                  <a:pt x="282338" y="19942"/>
                </a:lnTo>
                <a:lnTo>
                  <a:pt x="241066" y="5181"/>
                </a:lnTo>
                <a:lnTo>
                  <a:pt x="19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 txBox="1"/>
          <p:nvPr/>
        </p:nvSpPr>
        <p:spPr>
          <a:xfrm>
            <a:off x="6237285" y="2619086"/>
            <a:ext cx="67818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556260" algn="l"/>
              </a:tabLst>
            </a:pPr>
            <a:r>
              <a:rPr sz="1500" b="1" spc="15" dirty="0">
                <a:solidFill>
                  <a:srgbClr val="1D1D1B"/>
                </a:solidFill>
                <a:latin typeface="Helvetica"/>
                <a:cs typeface="Helvetica"/>
              </a:rPr>
              <a:t>$	¢</a:t>
            </a:r>
            <a:endParaRPr sz="1500">
              <a:latin typeface="Helvetica"/>
              <a:cs typeface="Helvetica"/>
            </a:endParaRPr>
          </a:p>
        </p:txBody>
      </p:sp>
      <p:sp>
        <p:nvSpPr>
          <p:cNvPr id="2494" name="object 2494"/>
          <p:cNvSpPr/>
          <p:nvPr/>
        </p:nvSpPr>
        <p:spPr>
          <a:xfrm>
            <a:off x="6652181" y="458017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196107" y="0"/>
                </a:moveTo>
                <a:lnTo>
                  <a:pt x="151142" y="5181"/>
                </a:lnTo>
                <a:lnTo>
                  <a:pt x="109865" y="19942"/>
                </a:lnTo>
                <a:lnTo>
                  <a:pt x="73453" y="43103"/>
                </a:lnTo>
                <a:lnTo>
                  <a:pt x="43083" y="73486"/>
                </a:lnTo>
                <a:lnTo>
                  <a:pt x="19933" y="109914"/>
                </a:lnTo>
                <a:lnTo>
                  <a:pt x="5179" y="151207"/>
                </a:lnTo>
                <a:lnTo>
                  <a:pt x="0" y="196189"/>
                </a:lnTo>
                <a:lnTo>
                  <a:pt x="5179" y="241175"/>
                </a:lnTo>
                <a:lnTo>
                  <a:pt x="19933" y="282470"/>
                </a:lnTo>
                <a:lnTo>
                  <a:pt x="43083" y="318897"/>
                </a:lnTo>
                <a:lnTo>
                  <a:pt x="73453" y="349278"/>
                </a:lnTo>
                <a:lnTo>
                  <a:pt x="109865" y="372437"/>
                </a:lnTo>
                <a:lnTo>
                  <a:pt x="151142" y="387196"/>
                </a:lnTo>
                <a:lnTo>
                  <a:pt x="196107" y="392377"/>
                </a:lnTo>
                <a:lnTo>
                  <a:pt x="241066" y="387196"/>
                </a:lnTo>
                <a:lnTo>
                  <a:pt x="282338" y="372437"/>
                </a:lnTo>
                <a:lnTo>
                  <a:pt x="318745" y="349278"/>
                </a:lnTo>
                <a:lnTo>
                  <a:pt x="349111" y="318897"/>
                </a:lnTo>
                <a:lnTo>
                  <a:pt x="372258" y="282470"/>
                </a:lnTo>
                <a:lnTo>
                  <a:pt x="387009" y="241175"/>
                </a:lnTo>
                <a:lnTo>
                  <a:pt x="392188" y="196189"/>
                </a:lnTo>
                <a:lnTo>
                  <a:pt x="387009" y="151207"/>
                </a:lnTo>
                <a:lnTo>
                  <a:pt x="372258" y="109914"/>
                </a:lnTo>
                <a:lnTo>
                  <a:pt x="349111" y="73486"/>
                </a:lnTo>
                <a:lnTo>
                  <a:pt x="318745" y="43103"/>
                </a:lnTo>
                <a:lnTo>
                  <a:pt x="282338" y="19942"/>
                </a:lnTo>
                <a:lnTo>
                  <a:pt x="241066" y="5181"/>
                </a:lnTo>
                <a:lnTo>
                  <a:pt x="19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6095528" y="458017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196107" y="0"/>
                </a:moveTo>
                <a:lnTo>
                  <a:pt x="151142" y="5181"/>
                </a:lnTo>
                <a:lnTo>
                  <a:pt x="109865" y="19942"/>
                </a:lnTo>
                <a:lnTo>
                  <a:pt x="73453" y="43103"/>
                </a:lnTo>
                <a:lnTo>
                  <a:pt x="43083" y="73486"/>
                </a:lnTo>
                <a:lnTo>
                  <a:pt x="19933" y="109914"/>
                </a:lnTo>
                <a:lnTo>
                  <a:pt x="5179" y="151207"/>
                </a:lnTo>
                <a:lnTo>
                  <a:pt x="0" y="196189"/>
                </a:lnTo>
                <a:lnTo>
                  <a:pt x="5179" y="241175"/>
                </a:lnTo>
                <a:lnTo>
                  <a:pt x="19933" y="282470"/>
                </a:lnTo>
                <a:lnTo>
                  <a:pt x="43083" y="318897"/>
                </a:lnTo>
                <a:lnTo>
                  <a:pt x="73453" y="349278"/>
                </a:lnTo>
                <a:lnTo>
                  <a:pt x="109865" y="372437"/>
                </a:lnTo>
                <a:lnTo>
                  <a:pt x="151142" y="387196"/>
                </a:lnTo>
                <a:lnTo>
                  <a:pt x="196107" y="392377"/>
                </a:lnTo>
                <a:lnTo>
                  <a:pt x="241066" y="387196"/>
                </a:lnTo>
                <a:lnTo>
                  <a:pt x="282338" y="372437"/>
                </a:lnTo>
                <a:lnTo>
                  <a:pt x="318745" y="349278"/>
                </a:lnTo>
                <a:lnTo>
                  <a:pt x="349111" y="318897"/>
                </a:lnTo>
                <a:lnTo>
                  <a:pt x="372258" y="282470"/>
                </a:lnTo>
                <a:lnTo>
                  <a:pt x="387009" y="241175"/>
                </a:lnTo>
                <a:lnTo>
                  <a:pt x="392188" y="196189"/>
                </a:lnTo>
                <a:lnTo>
                  <a:pt x="387009" y="151207"/>
                </a:lnTo>
                <a:lnTo>
                  <a:pt x="372258" y="109914"/>
                </a:lnTo>
                <a:lnTo>
                  <a:pt x="349111" y="73486"/>
                </a:lnTo>
                <a:lnTo>
                  <a:pt x="318745" y="43103"/>
                </a:lnTo>
                <a:lnTo>
                  <a:pt x="282338" y="19942"/>
                </a:lnTo>
                <a:lnTo>
                  <a:pt x="241066" y="5181"/>
                </a:lnTo>
                <a:lnTo>
                  <a:pt x="19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4159331" y="7271068"/>
            <a:ext cx="3293110" cy="583565"/>
          </a:xfrm>
          <a:custGeom>
            <a:avLst/>
            <a:gdLst/>
            <a:ahLst/>
            <a:cxnLst/>
            <a:rect l="l" t="t" r="r" b="b"/>
            <a:pathLst>
              <a:path w="3293109" h="583565">
                <a:moveTo>
                  <a:pt x="0" y="583095"/>
                </a:moveTo>
                <a:lnTo>
                  <a:pt x="3292924" y="583095"/>
                </a:lnTo>
                <a:lnTo>
                  <a:pt x="3292924" y="0"/>
                </a:lnTo>
                <a:lnTo>
                  <a:pt x="0" y="0"/>
                </a:lnTo>
                <a:lnTo>
                  <a:pt x="0" y="583095"/>
                </a:lnTo>
                <a:close/>
              </a:path>
            </a:pathLst>
          </a:custGeom>
          <a:solidFill>
            <a:srgbClr val="29A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7130496" y="7862522"/>
            <a:ext cx="132715" cy="6350"/>
          </a:xfrm>
          <a:custGeom>
            <a:avLst/>
            <a:gdLst/>
            <a:ahLst/>
            <a:cxnLst/>
            <a:rect l="l" t="t" r="r" b="b"/>
            <a:pathLst>
              <a:path w="132715" h="6350">
                <a:moveTo>
                  <a:pt x="132101" y="0"/>
                </a:moveTo>
                <a:lnTo>
                  <a:pt x="3501" y="4891"/>
                </a:lnTo>
                <a:lnTo>
                  <a:pt x="0" y="5718"/>
                </a:lnTo>
                <a:lnTo>
                  <a:pt x="132101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7133997" y="786252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00" y="0"/>
                </a:moveTo>
                <a:lnTo>
                  <a:pt x="100427" y="1108"/>
                </a:lnTo>
                <a:lnTo>
                  <a:pt x="50218" y="3025"/>
                </a:lnTo>
                <a:lnTo>
                  <a:pt x="0" y="4891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7128887" y="786741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10" y="0"/>
                </a:moveTo>
                <a:lnTo>
                  <a:pt x="0" y="896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6874233" y="787337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63" y="0"/>
                </a:lnTo>
              </a:path>
            </a:pathLst>
          </a:custGeom>
          <a:ln w="11919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7128887" y="786741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896"/>
                </a:moveTo>
                <a:lnTo>
                  <a:pt x="511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6882759" y="786741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251237" y="0"/>
                </a:moveTo>
                <a:lnTo>
                  <a:pt x="201009" y="1809"/>
                </a:lnTo>
                <a:lnTo>
                  <a:pt x="150770" y="3571"/>
                </a:lnTo>
                <a:lnTo>
                  <a:pt x="100521" y="5290"/>
                </a:lnTo>
                <a:lnTo>
                  <a:pt x="50264" y="6968"/>
                </a:lnTo>
                <a:lnTo>
                  <a:pt x="0" y="8611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6873873" y="7876025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886" y="0"/>
                </a:moveTo>
                <a:lnTo>
                  <a:pt x="0" y="3323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7133997" y="786253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65" y="0"/>
                </a:lnTo>
              </a:path>
            </a:pathLst>
          </a:custGeom>
          <a:ln w="9759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7144335" y="7857654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230727" y="0"/>
                </a:moveTo>
                <a:lnTo>
                  <a:pt x="201966" y="918"/>
                </a:lnTo>
                <a:lnTo>
                  <a:pt x="151473" y="2490"/>
                </a:lnTo>
                <a:lnTo>
                  <a:pt x="100981" y="4023"/>
                </a:lnTo>
                <a:lnTo>
                  <a:pt x="50490" y="5518"/>
                </a:lnTo>
                <a:lnTo>
                  <a:pt x="0" y="6976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7133997" y="786463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82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7133997" y="786252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4891"/>
                </a:moveTo>
                <a:lnTo>
                  <a:pt x="50218" y="3025"/>
                </a:lnTo>
                <a:lnTo>
                  <a:pt x="100427" y="1108"/>
                </a:lnTo>
                <a:lnTo>
                  <a:pt x="12860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6882759" y="7870328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5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133997" y="786463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82"/>
                </a:moveTo>
                <a:lnTo>
                  <a:pt x="10337" y="0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6891897" y="7864631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37" y="0"/>
                </a:moveTo>
                <a:lnTo>
                  <a:pt x="201948" y="1423"/>
                </a:lnTo>
                <a:lnTo>
                  <a:pt x="151459" y="2817"/>
                </a:lnTo>
                <a:lnTo>
                  <a:pt x="100971" y="4183"/>
                </a:lnTo>
                <a:lnTo>
                  <a:pt x="50484" y="5523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6882759" y="787147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7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6882759" y="786741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0" y="8611"/>
                </a:moveTo>
                <a:lnTo>
                  <a:pt x="50264" y="6968"/>
                </a:lnTo>
                <a:lnTo>
                  <a:pt x="100521" y="5290"/>
                </a:lnTo>
                <a:lnTo>
                  <a:pt x="150770" y="3571"/>
                </a:lnTo>
                <a:lnTo>
                  <a:pt x="201009" y="1809"/>
                </a:lnTo>
                <a:lnTo>
                  <a:pt x="251237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6622939" y="788273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09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6873873" y="7876025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0" y="3323"/>
                </a:moveTo>
                <a:lnTo>
                  <a:pt x="8886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6631347" y="787602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4" y="3184"/>
                </a:lnTo>
                <a:lnTo>
                  <a:pt x="100582" y="4732"/>
                </a:lnTo>
                <a:lnTo>
                  <a:pt x="50294" y="6255"/>
                </a:lnTo>
                <a:lnTo>
                  <a:pt x="0" y="775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6622939" y="7883783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08" y="0"/>
                </a:moveTo>
                <a:lnTo>
                  <a:pt x="0" y="5652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6622939" y="7882819"/>
            <a:ext cx="170815" cy="6985"/>
          </a:xfrm>
          <a:custGeom>
            <a:avLst/>
            <a:gdLst/>
            <a:ahLst/>
            <a:cxnLst/>
            <a:rect l="l" t="t" r="r" b="b"/>
            <a:pathLst>
              <a:path w="170815" h="6984">
                <a:moveTo>
                  <a:pt x="0" y="6616"/>
                </a:moveTo>
                <a:lnTo>
                  <a:pt x="50014" y="4696"/>
                </a:lnTo>
                <a:lnTo>
                  <a:pt x="100028" y="2763"/>
                </a:lnTo>
                <a:lnTo>
                  <a:pt x="150042" y="815"/>
                </a:lnTo>
                <a:lnTo>
                  <a:pt x="170751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6372862" y="789133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5" y="0"/>
                </a:lnTo>
              </a:path>
            </a:pathLst>
          </a:custGeom>
          <a:ln w="15105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6622939" y="7883783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0" y="5652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6379850" y="7883783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90"/>
                </a:lnTo>
                <a:lnTo>
                  <a:pt x="150908" y="2966"/>
                </a:lnTo>
                <a:lnTo>
                  <a:pt x="100607" y="4430"/>
                </a:lnTo>
                <a:lnTo>
                  <a:pt x="50304" y="5886"/>
                </a:lnTo>
                <a:lnTo>
                  <a:pt x="0" y="7335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6372862" y="789111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6987" y="0"/>
                </a:moveTo>
                <a:lnTo>
                  <a:pt x="0" y="7769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6372862" y="7889435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68"/>
                </a:lnTo>
                <a:lnTo>
                  <a:pt x="100030" y="5683"/>
                </a:lnTo>
                <a:lnTo>
                  <a:pt x="150046" y="3796"/>
                </a:lnTo>
                <a:lnTo>
                  <a:pt x="200061" y="1902"/>
                </a:lnTo>
                <a:lnTo>
                  <a:pt x="250076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6631347" y="787762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49" y="0"/>
                </a:lnTo>
              </a:path>
            </a:pathLst>
          </a:custGeom>
          <a:ln w="12310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6882759" y="787147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7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6639496" y="787147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88"/>
                </a:lnTo>
                <a:lnTo>
                  <a:pt x="151436" y="2559"/>
                </a:lnTo>
                <a:lnTo>
                  <a:pt x="100956" y="3813"/>
                </a:lnTo>
                <a:lnTo>
                  <a:pt x="50476" y="5054"/>
                </a:lnTo>
                <a:lnTo>
                  <a:pt x="0" y="6283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631347" y="787775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8" y="0"/>
                </a:moveTo>
                <a:lnTo>
                  <a:pt x="0" y="6026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631347" y="787602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57"/>
                </a:moveTo>
                <a:lnTo>
                  <a:pt x="50294" y="6255"/>
                </a:lnTo>
                <a:lnTo>
                  <a:pt x="100582" y="4732"/>
                </a:lnTo>
                <a:lnTo>
                  <a:pt x="150864" y="3184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379850" y="788443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6" y="0"/>
                </a:lnTo>
              </a:path>
            </a:pathLst>
          </a:custGeom>
          <a:ln w="13361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631347" y="787775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26"/>
                </a:moveTo>
                <a:lnTo>
                  <a:pt x="8148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387095" y="787775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3"/>
                </a:lnTo>
                <a:lnTo>
                  <a:pt x="151436" y="2419"/>
                </a:lnTo>
                <a:lnTo>
                  <a:pt x="100956" y="3620"/>
                </a:lnTo>
                <a:lnTo>
                  <a:pt x="50476" y="4817"/>
                </a:lnTo>
                <a:lnTo>
                  <a:pt x="0" y="6013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379850" y="78837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5" y="0"/>
                </a:moveTo>
                <a:lnTo>
                  <a:pt x="0" y="7348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6379850" y="7883783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5"/>
                </a:moveTo>
                <a:lnTo>
                  <a:pt x="50304" y="5886"/>
                </a:lnTo>
                <a:lnTo>
                  <a:pt x="100607" y="4430"/>
                </a:lnTo>
                <a:lnTo>
                  <a:pt x="150908" y="2966"/>
                </a:lnTo>
                <a:lnTo>
                  <a:pt x="201205" y="1490"/>
                </a:lnTo>
                <a:lnTo>
                  <a:pt x="251498" y="0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7144335" y="786062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763" y="0"/>
                </a:lnTo>
              </a:path>
            </a:pathLst>
          </a:custGeom>
          <a:ln w="8017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7154674" y="7856614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5">
                <a:moveTo>
                  <a:pt x="244423" y="0"/>
                </a:moveTo>
                <a:lnTo>
                  <a:pt x="203119" y="916"/>
                </a:lnTo>
                <a:lnTo>
                  <a:pt x="152312" y="2025"/>
                </a:lnTo>
                <a:lnTo>
                  <a:pt x="101525" y="3119"/>
                </a:lnTo>
                <a:lnTo>
                  <a:pt x="50755" y="4196"/>
                </a:lnTo>
                <a:lnTo>
                  <a:pt x="0" y="5257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7144335" y="786187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9" y="0"/>
                </a:moveTo>
                <a:lnTo>
                  <a:pt x="0" y="2759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7144335" y="7857654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0" y="6976"/>
                </a:moveTo>
                <a:lnTo>
                  <a:pt x="50490" y="5518"/>
                </a:lnTo>
                <a:lnTo>
                  <a:pt x="100981" y="4023"/>
                </a:lnTo>
                <a:lnTo>
                  <a:pt x="151473" y="2490"/>
                </a:lnTo>
                <a:lnTo>
                  <a:pt x="201966" y="918"/>
                </a:lnTo>
                <a:lnTo>
                  <a:pt x="230727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891897" y="7866671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6" y="0"/>
                </a:lnTo>
              </a:path>
            </a:pathLst>
          </a:custGeom>
          <a:ln w="960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7144335" y="786187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9"/>
                </a:moveTo>
                <a:lnTo>
                  <a:pt x="10339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6901073" y="786187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857" y="1048"/>
                </a:lnTo>
                <a:lnTo>
                  <a:pt x="152125" y="2084"/>
                </a:lnTo>
                <a:lnTo>
                  <a:pt x="101404" y="3108"/>
                </a:lnTo>
                <a:lnTo>
                  <a:pt x="50696" y="4121"/>
                </a:lnTo>
                <a:lnTo>
                  <a:pt x="0" y="5121"/>
                </a:lnTo>
              </a:path>
            </a:pathLst>
          </a:custGeom>
          <a:ln w="25399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6891897" y="786699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79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6891897" y="7864631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84" y="5523"/>
                </a:lnTo>
                <a:lnTo>
                  <a:pt x="100971" y="4183"/>
                </a:lnTo>
                <a:lnTo>
                  <a:pt x="151459" y="2817"/>
                </a:lnTo>
                <a:lnTo>
                  <a:pt x="201948" y="1423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6901073" y="7861483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14" y="0"/>
                </a:lnTo>
              </a:path>
            </a:pathLst>
          </a:custGeom>
          <a:ln w="11019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6901073" y="7856615"/>
            <a:ext cx="498475" cy="10795"/>
          </a:xfrm>
          <a:custGeom>
            <a:avLst/>
            <a:gdLst/>
            <a:ahLst/>
            <a:cxnLst/>
            <a:rect l="l" t="t" r="r" b="b"/>
            <a:pathLst>
              <a:path w="498475" h="10795">
                <a:moveTo>
                  <a:pt x="497999" y="0"/>
                </a:moveTo>
                <a:lnTo>
                  <a:pt x="456722" y="917"/>
                </a:lnTo>
                <a:lnTo>
                  <a:pt x="405914" y="2029"/>
                </a:lnTo>
                <a:lnTo>
                  <a:pt x="355124" y="3123"/>
                </a:lnTo>
                <a:lnTo>
                  <a:pt x="304351" y="4201"/>
                </a:lnTo>
                <a:lnTo>
                  <a:pt x="253592" y="5263"/>
                </a:lnTo>
                <a:lnTo>
                  <a:pt x="202849" y="6311"/>
                </a:lnTo>
                <a:lnTo>
                  <a:pt x="152119" y="7346"/>
                </a:lnTo>
                <a:lnTo>
                  <a:pt x="101401" y="8368"/>
                </a:lnTo>
                <a:lnTo>
                  <a:pt x="50695" y="9378"/>
                </a:lnTo>
                <a:lnTo>
                  <a:pt x="0" y="1037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6901073" y="7863567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3426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6910954" y="7855973"/>
            <a:ext cx="503555" cy="7620"/>
          </a:xfrm>
          <a:custGeom>
            <a:avLst/>
            <a:gdLst/>
            <a:ahLst/>
            <a:cxnLst/>
            <a:rect l="l" t="t" r="r" b="b"/>
            <a:pathLst>
              <a:path w="503554" h="7620">
                <a:moveTo>
                  <a:pt x="0" y="7593"/>
                </a:moveTo>
                <a:lnTo>
                  <a:pt x="50919" y="6926"/>
                </a:lnTo>
                <a:lnTo>
                  <a:pt x="101843" y="6241"/>
                </a:lnTo>
                <a:lnTo>
                  <a:pt x="152772" y="5534"/>
                </a:lnTo>
                <a:lnTo>
                  <a:pt x="203708" y="4806"/>
                </a:lnTo>
                <a:lnTo>
                  <a:pt x="254650" y="4054"/>
                </a:lnTo>
                <a:lnTo>
                  <a:pt x="305599" y="3276"/>
                </a:lnTo>
                <a:lnTo>
                  <a:pt x="356555" y="2472"/>
                </a:lnTo>
                <a:lnTo>
                  <a:pt x="407520" y="1640"/>
                </a:lnTo>
                <a:lnTo>
                  <a:pt x="458493" y="778"/>
                </a:lnTo>
                <a:lnTo>
                  <a:pt x="502933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6639496" y="787237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6891897" y="786699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9"/>
                </a:moveTo>
                <a:lnTo>
                  <a:pt x="9175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6647732" y="786699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0"/>
                </a:lnTo>
                <a:lnTo>
                  <a:pt x="151986" y="1973"/>
                </a:lnTo>
                <a:lnTo>
                  <a:pt x="101318" y="2949"/>
                </a:lnTo>
                <a:lnTo>
                  <a:pt x="50656" y="3920"/>
                </a:lnTo>
                <a:lnTo>
                  <a:pt x="0" y="48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6639496" y="787188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6639496" y="787147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3"/>
                </a:moveTo>
                <a:lnTo>
                  <a:pt x="50476" y="5054"/>
                </a:lnTo>
                <a:lnTo>
                  <a:pt x="100956" y="3813"/>
                </a:lnTo>
                <a:lnTo>
                  <a:pt x="151436" y="2559"/>
                </a:lnTo>
                <a:lnTo>
                  <a:pt x="201918" y="1288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6387095" y="787782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6639496" y="787188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6394490" y="787188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56"/>
                </a:lnTo>
                <a:lnTo>
                  <a:pt x="151935" y="1910"/>
                </a:lnTo>
                <a:lnTo>
                  <a:pt x="101289" y="2862"/>
                </a:lnTo>
                <a:lnTo>
                  <a:pt x="50645" y="3813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6387095" y="787664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5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6387095" y="787775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3"/>
                </a:moveTo>
                <a:lnTo>
                  <a:pt x="50476" y="4817"/>
                </a:lnTo>
                <a:lnTo>
                  <a:pt x="100956" y="3620"/>
                </a:lnTo>
                <a:lnTo>
                  <a:pt x="151436" y="2419"/>
                </a:lnTo>
                <a:lnTo>
                  <a:pt x="201918" y="1213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6394490" y="787010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3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6394490" y="7866993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59">
                <a:moveTo>
                  <a:pt x="506582" y="0"/>
                </a:moveTo>
                <a:lnTo>
                  <a:pt x="455899" y="990"/>
                </a:lnTo>
                <a:lnTo>
                  <a:pt x="405224" y="1972"/>
                </a:lnTo>
                <a:lnTo>
                  <a:pt x="354555" y="2948"/>
                </a:lnTo>
                <a:lnTo>
                  <a:pt x="303893" y="3917"/>
                </a:lnTo>
                <a:lnTo>
                  <a:pt x="253235" y="4881"/>
                </a:lnTo>
                <a:lnTo>
                  <a:pt x="202582" y="5840"/>
                </a:lnTo>
                <a:lnTo>
                  <a:pt x="151933" y="6796"/>
                </a:lnTo>
                <a:lnTo>
                  <a:pt x="101286" y="7749"/>
                </a:lnTo>
                <a:lnTo>
                  <a:pt x="50642" y="8700"/>
                </a:lnTo>
                <a:lnTo>
                  <a:pt x="0" y="9650"/>
                </a:lnTo>
              </a:path>
            </a:pathLst>
          </a:custGeom>
          <a:ln w="25399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6394490" y="786960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6401959" y="7863567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7"/>
                </a:moveTo>
                <a:lnTo>
                  <a:pt x="50891" y="5461"/>
                </a:lnTo>
                <a:lnTo>
                  <a:pt x="101783" y="4884"/>
                </a:lnTo>
                <a:lnTo>
                  <a:pt x="152677" y="4303"/>
                </a:lnTo>
                <a:lnTo>
                  <a:pt x="203572" y="3718"/>
                </a:lnTo>
                <a:lnTo>
                  <a:pt x="254469" y="3125"/>
                </a:lnTo>
                <a:lnTo>
                  <a:pt x="305368" y="2524"/>
                </a:lnTo>
                <a:lnTo>
                  <a:pt x="356270" y="1912"/>
                </a:lnTo>
                <a:lnTo>
                  <a:pt x="407175" y="1289"/>
                </a:lnTo>
                <a:lnTo>
                  <a:pt x="458083" y="652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6901073" y="7863567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880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6122786" y="789972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22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6372862" y="789111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7769"/>
                </a:moveTo>
                <a:lnTo>
                  <a:pt x="6987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6128350" y="7891118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9" y="0"/>
                </a:moveTo>
                <a:lnTo>
                  <a:pt x="201194" y="1455"/>
                </a:lnTo>
                <a:lnTo>
                  <a:pt x="150891" y="2915"/>
                </a:lnTo>
                <a:lnTo>
                  <a:pt x="100589" y="4381"/>
                </a:lnTo>
                <a:lnTo>
                  <a:pt x="50292" y="5858"/>
                </a:lnTo>
                <a:lnTo>
                  <a:pt x="0" y="7349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6122786" y="7898467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563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6122786" y="7898888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4"/>
                </a:lnTo>
                <a:lnTo>
                  <a:pt x="100030" y="5647"/>
                </a:lnTo>
                <a:lnTo>
                  <a:pt x="150045" y="3760"/>
                </a:lnTo>
                <a:lnTo>
                  <a:pt x="200060" y="1878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872698" y="790827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2" y="0"/>
                </a:lnTo>
              </a:path>
            </a:pathLst>
          </a:custGeom>
          <a:ln w="19621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6122786" y="7898467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872"/>
                </a:moveTo>
                <a:lnTo>
                  <a:pt x="5563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876914" y="7898467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5" y="0"/>
                </a:moveTo>
                <a:lnTo>
                  <a:pt x="201140" y="1501"/>
                </a:lnTo>
                <a:lnTo>
                  <a:pt x="150849" y="3024"/>
                </a:lnTo>
                <a:lnTo>
                  <a:pt x="100561" y="4571"/>
                </a:lnTo>
                <a:lnTo>
                  <a:pt x="50278" y="6148"/>
                </a:lnTo>
                <a:lnTo>
                  <a:pt x="0" y="775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872698" y="7906225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872698" y="7908340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59">
                <a:moveTo>
                  <a:pt x="0" y="9748"/>
                </a:moveTo>
                <a:lnTo>
                  <a:pt x="50014" y="7757"/>
                </a:lnTo>
                <a:lnTo>
                  <a:pt x="100030" y="5789"/>
                </a:lnTo>
                <a:lnTo>
                  <a:pt x="150047" y="3842"/>
                </a:lnTo>
                <a:lnTo>
                  <a:pt x="200066" y="1913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6128350" y="789111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6379850" y="78837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48"/>
                </a:moveTo>
                <a:lnTo>
                  <a:pt x="7245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6134682" y="788376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189"/>
                </a:lnTo>
                <a:lnTo>
                  <a:pt x="151447" y="2382"/>
                </a:lnTo>
                <a:lnTo>
                  <a:pt x="100964" y="3581"/>
                </a:lnTo>
                <a:lnTo>
                  <a:pt x="50482" y="4787"/>
                </a:lnTo>
                <a:lnTo>
                  <a:pt x="0" y="600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6128350" y="7889771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6332" y="0"/>
                </a:moveTo>
                <a:lnTo>
                  <a:pt x="0" y="8696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6128350" y="7891118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49"/>
                </a:moveTo>
                <a:lnTo>
                  <a:pt x="50292" y="5858"/>
                </a:lnTo>
                <a:lnTo>
                  <a:pt x="100589" y="4381"/>
                </a:lnTo>
                <a:lnTo>
                  <a:pt x="150891" y="2915"/>
                </a:lnTo>
                <a:lnTo>
                  <a:pt x="201194" y="1455"/>
                </a:lnTo>
                <a:lnTo>
                  <a:pt x="251499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876914" y="7897997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6128350" y="7889771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696"/>
                </a:moveTo>
                <a:lnTo>
                  <a:pt x="6332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882269" y="788977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9"/>
                </a:lnTo>
                <a:lnTo>
                  <a:pt x="151448" y="2469"/>
                </a:lnTo>
                <a:lnTo>
                  <a:pt x="100965" y="3724"/>
                </a:lnTo>
                <a:lnTo>
                  <a:pt x="50482" y="4994"/>
                </a:lnTo>
                <a:lnTo>
                  <a:pt x="0" y="6283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876914" y="789605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7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876914" y="7898467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57"/>
                </a:moveTo>
                <a:lnTo>
                  <a:pt x="50278" y="6148"/>
                </a:lnTo>
                <a:lnTo>
                  <a:pt x="100561" y="4572"/>
                </a:lnTo>
                <a:lnTo>
                  <a:pt x="150849" y="3024"/>
                </a:lnTo>
                <a:lnTo>
                  <a:pt x="201140" y="1501"/>
                </a:lnTo>
                <a:lnTo>
                  <a:pt x="251435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2597" y="7917334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872698" y="7906225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25651" y="7906225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251263" y="0"/>
                </a:moveTo>
                <a:lnTo>
                  <a:pt x="200997" y="1642"/>
                </a:lnTo>
                <a:lnTo>
                  <a:pt x="150736" y="3321"/>
                </a:lnTo>
                <a:lnTo>
                  <a:pt x="100481" y="5042"/>
                </a:lnTo>
                <a:lnTo>
                  <a:pt x="50235" y="6808"/>
                </a:lnTo>
                <a:lnTo>
                  <a:pt x="0" y="8623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22597" y="791484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4" y="4180"/>
                </a:lnTo>
                <a:lnTo>
                  <a:pt x="741" y="8647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22597" y="7918089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1"/>
                </a:lnTo>
                <a:lnTo>
                  <a:pt x="100040" y="6122"/>
                </a:lnTo>
                <a:lnTo>
                  <a:pt x="150059" y="4054"/>
                </a:lnTo>
                <a:lnTo>
                  <a:pt x="200079" y="2015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372496" y="7927275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22597" y="791484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47"/>
                </a:lnTo>
                <a:lnTo>
                  <a:pt x="1804" y="4180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374634" y="7914847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251016" y="0"/>
                </a:moveTo>
                <a:lnTo>
                  <a:pt x="200791" y="1860"/>
                </a:lnTo>
                <a:lnTo>
                  <a:pt x="150575" y="3777"/>
                </a:lnTo>
                <a:lnTo>
                  <a:pt x="100370" y="5751"/>
                </a:lnTo>
                <a:lnTo>
                  <a:pt x="50178" y="7786"/>
                </a:lnTo>
                <a:lnTo>
                  <a:pt x="0" y="9884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372496" y="792473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8" y="0"/>
                </a:moveTo>
                <a:lnTo>
                  <a:pt x="1323" y="4837"/>
                </a:lnTo>
                <a:lnTo>
                  <a:pt x="605" y="9810"/>
                </a:lnTo>
                <a:lnTo>
                  <a:pt x="0" y="1497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372496" y="7928444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625651" y="790545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93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876914" y="789605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70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629805" y="789605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63" y="0"/>
                </a:moveTo>
                <a:lnTo>
                  <a:pt x="201973" y="1317"/>
                </a:lnTo>
                <a:lnTo>
                  <a:pt x="151482" y="2658"/>
                </a:lnTo>
                <a:lnTo>
                  <a:pt x="100990" y="4024"/>
                </a:lnTo>
                <a:lnTo>
                  <a:pt x="50496" y="5417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625651" y="790289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154" y="0"/>
                </a:moveTo>
                <a:lnTo>
                  <a:pt x="0" y="1195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25651" y="7906225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0" y="8623"/>
                </a:moveTo>
                <a:lnTo>
                  <a:pt x="50235" y="6808"/>
                </a:lnTo>
                <a:lnTo>
                  <a:pt x="100481" y="5042"/>
                </a:lnTo>
                <a:lnTo>
                  <a:pt x="150736" y="3321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374634" y="791381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625651" y="790289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951"/>
                </a:moveTo>
                <a:lnTo>
                  <a:pt x="4154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377307" y="790289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498" y="0"/>
                </a:moveTo>
                <a:lnTo>
                  <a:pt x="202001" y="1463"/>
                </a:lnTo>
                <a:lnTo>
                  <a:pt x="151503" y="2958"/>
                </a:lnTo>
                <a:lnTo>
                  <a:pt x="101004" y="4489"/>
                </a:lnTo>
                <a:lnTo>
                  <a:pt x="50503" y="6059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374634" y="791056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2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374634" y="7914847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0" y="9884"/>
                </a:moveTo>
                <a:lnTo>
                  <a:pt x="50178" y="7786"/>
                </a:lnTo>
                <a:lnTo>
                  <a:pt x="100370" y="5751"/>
                </a:lnTo>
                <a:lnTo>
                  <a:pt x="150575" y="3777"/>
                </a:lnTo>
                <a:lnTo>
                  <a:pt x="200791" y="1860"/>
                </a:lnTo>
                <a:lnTo>
                  <a:pt x="251016" y="0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6134682" y="788320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6387095" y="787664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5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6141248" y="787664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7" y="950"/>
                </a:lnTo>
                <a:lnTo>
                  <a:pt x="151953" y="1900"/>
                </a:lnTo>
                <a:lnTo>
                  <a:pt x="101307" y="2852"/>
                </a:lnTo>
                <a:lnTo>
                  <a:pt x="50656" y="3806"/>
                </a:lnTo>
                <a:lnTo>
                  <a:pt x="0" y="4762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6134682" y="788140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6565" y="0"/>
                </a:moveTo>
                <a:lnTo>
                  <a:pt x="0" y="8364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6134682" y="7883769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0"/>
                </a:moveTo>
                <a:lnTo>
                  <a:pt x="50482" y="4787"/>
                </a:lnTo>
                <a:lnTo>
                  <a:pt x="100965" y="3581"/>
                </a:lnTo>
                <a:lnTo>
                  <a:pt x="151447" y="2382"/>
                </a:lnTo>
                <a:lnTo>
                  <a:pt x="201930" y="1189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882269" y="788873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6134682" y="788140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8364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87884" y="788140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7"/>
                </a:lnTo>
                <a:lnTo>
                  <a:pt x="152044" y="1938"/>
                </a:lnTo>
                <a:lnTo>
                  <a:pt x="101373" y="2914"/>
                </a:lnTo>
                <a:lnTo>
                  <a:pt x="50691" y="3896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82269" y="788629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614" y="0"/>
                </a:moveTo>
                <a:lnTo>
                  <a:pt x="0" y="9761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82269" y="788977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3"/>
                </a:moveTo>
                <a:lnTo>
                  <a:pt x="50482" y="4994"/>
                </a:lnTo>
                <a:lnTo>
                  <a:pt x="100965" y="3724"/>
                </a:lnTo>
                <a:lnTo>
                  <a:pt x="151448" y="2469"/>
                </a:lnTo>
                <a:lnTo>
                  <a:pt x="201931" y="122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6141248" y="787550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6394490" y="786960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6147480" y="7869604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3"/>
                </a:lnTo>
                <a:lnTo>
                  <a:pt x="152692" y="1149"/>
                </a:lnTo>
                <a:lnTo>
                  <a:pt x="101795" y="1730"/>
                </a:lnTo>
                <a:lnTo>
                  <a:pt x="50898" y="2316"/>
                </a:lnTo>
                <a:lnTo>
                  <a:pt x="0" y="2907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6141248" y="787251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6141248" y="787664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2"/>
                </a:moveTo>
                <a:lnTo>
                  <a:pt x="50656" y="3806"/>
                </a:lnTo>
                <a:lnTo>
                  <a:pt x="101307" y="2852"/>
                </a:lnTo>
                <a:lnTo>
                  <a:pt x="151953" y="1900"/>
                </a:lnTo>
                <a:lnTo>
                  <a:pt x="202597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87884" y="7879402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6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6141248" y="787251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892941" y="7872511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39" y="0"/>
                </a:moveTo>
                <a:lnTo>
                  <a:pt x="203640" y="599"/>
                </a:lnTo>
                <a:lnTo>
                  <a:pt x="152737" y="1211"/>
                </a:lnTo>
                <a:lnTo>
                  <a:pt x="101829" y="1835"/>
                </a:lnTo>
                <a:lnTo>
                  <a:pt x="50917" y="2470"/>
                </a:lnTo>
                <a:lnTo>
                  <a:pt x="0" y="3117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887884" y="787562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64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887884" y="7881406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1" y="3896"/>
                </a:lnTo>
                <a:lnTo>
                  <a:pt x="101373" y="2914"/>
                </a:lnTo>
                <a:lnTo>
                  <a:pt x="152044" y="1938"/>
                </a:lnTo>
                <a:lnTo>
                  <a:pt x="202708" y="967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629805" y="7894594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7" y="0"/>
                </a:lnTo>
              </a:path>
            </a:pathLst>
          </a:custGeom>
          <a:ln w="1660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882269" y="788629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761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634282" y="788629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904" y="999"/>
                </a:lnTo>
                <a:lnTo>
                  <a:pt x="152196" y="2009"/>
                </a:lnTo>
                <a:lnTo>
                  <a:pt x="101476" y="3032"/>
                </a:lnTo>
                <a:lnTo>
                  <a:pt x="50744" y="4068"/>
                </a:lnTo>
                <a:lnTo>
                  <a:pt x="0" y="512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629805" y="7891415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476" y="0"/>
                </a:moveTo>
                <a:lnTo>
                  <a:pt x="0" y="1148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629805" y="789605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96" y="5417"/>
                </a:lnTo>
                <a:lnTo>
                  <a:pt x="100990" y="4024"/>
                </a:lnTo>
                <a:lnTo>
                  <a:pt x="151482" y="2658"/>
                </a:lnTo>
                <a:lnTo>
                  <a:pt x="201973" y="1317"/>
                </a:lnTo>
                <a:lnTo>
                  <a:pt x="252463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377307" y="790099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5" y="0"/>
                </a:lnTo>
              </a:path>
            </a:pathLst>
          </a:custGeom>
          <a:ln w="19151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629805" y="7891415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11480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380299" y="789141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983" y="0"/>
                </a:moveTo>
                <a:lnTo>
                  <a:pt x="203219" y="1061"/>
                </a:lnTo>
                <a:lnTo>
                  <a:pt x="152439" y="2138"/>
                </a:lnTo>
                <a:lnTo>
                  <a:pt x="101643" y="3231"/>
                </a:lnTo>
                <a:lnTo>
                  <a:pt x="50830" y="4341"/>
                </a:lnTo>
                <a:lnTo>
                  <a:pt x="0" y="546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377307" y="789688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6"/>
                </a:lnTo>
                <a:lnTo>
                  <a:pt x="951" y="9069"/>
                </a:lnTo>
                <a:lnTo>
                  <a:pt x="0" y="13682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377307" y="790289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70"/>
                </a:moveTo>
                <a:lnTo>
                  <a:pt x="50503" y="6059"/>
                </a:lnTo>
                <a:lnTo>
                  <a:pt x="101004" y="4489"/>
                </a:lnTo>
                <a:lnTo>
                  <a:pt x="151503" y="2958"/>
                </a:lnTo>
                <a:lnTo>
                  <a:pt x="202001" y="1463"/>
                </a:lnTo>
                <a:lnTo>
                  <a:pt x="252498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634282" y="788352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86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887884" y="7875629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64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638276" y="7875629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254664" y="0"/>
                </a:moveTo>
                <a:lnTo>
                  <a:pt x="203741" y="669"/>
                </a:lnTo>
                <a:lnTo>
                  <a:pt x="152815" y="1358"/>
                </a:lnTo>
                <a:lnTo>
                  <a:pt x="101884" y="2067"/>
                </a:lnTo>
                <a:lnTo>
                  <a:pt x="50946" y="2797"/>
                </a:lnTo>
                <a:lnTo>
                  <a:pt x="0" y="355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634282" y="7879180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634282" y="788629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121"/>
                </a:moveTo>
                <a:lnTo>
                  <a:pt x="50744" y="4068"/>
                </a:lnTo>
                <a:lnTo>
                  <a:pt x="101476" y="3032"/>
                </a:lnTo>
                <a:lnTo>
                  <a:pt x="152196" y="2009"/>
                </a:lnTo>
                <a:lnTo>
                  <a:pt x="202904" y="999"/>
                </a:lnTo>
                <a:lnTo>
                  <a:pt x="253601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380299" y="7888032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7" y="0"/>
                </a:lnTo>
              </a:path>
            </a:pathLst>
          </a:custGeom>
          <a:ln w="1770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634282" y="7879180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383440" y="7879180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4" y="776"/>
                </a:lnTo>
                <a:lnTo>
                  <a:pt x="152924" y="1579"/>
                </a:lnTo>
                <a:lnTo>
                  <a:pt x="101957" y="2410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380299" y="788334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14"/>
                </a:lnTo>
                <a:lnTo>
                  <a:pt x="1038" y="9018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380299" y="789141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468"/>
                </a:moveTo>
                <a:lnTo>
                  <a:pt x="50830" y="4341"/>
                </a:lnTo>
                <a:lnTo>
                  <a:pt x="101643" y="3231"/>
                </a:lnTo>
                <a:lnTo>
                  <a:pt x="152439" y="2138"/>
                </a:lnTo>
                <a:lnTo>
                  <a:pt x="203219" y="1061"/>
                </a:lnTo>
                <a:lnTo>
                  <a:pt x="253983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4633595" y="7938704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39" y="0"/>
                </a:lnTo>
              </a:path>
            </a:pathLst>
          </a:custGeom>
          <a:ln w="27943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4634620" y="7939703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5" y="0"/>
                </a:moveTo>
                <a:lnTo>
                  <a:pt x="688686" y="2323"/>
                </a:lnTo>
                <a:lnTo>
                  <a:pt x="639493" y="4646"/>
                </a:lnTo>
                <a:lnTo>
                  <a:pt x="590297" y="6970"/>
                </a:lnTo>
                <a:lnTo>
                  <a:pt x="541099" y="9293"/>
                </a:lnTo>
                <a:lnTo>
                  <a:pt x="491900" y="11617"/>
                </a:lnTo>
                <a:lnTo>
                  <a:pt x="442699" y="13940"/>
                </a:lnTo>
                <a:lnTo>
                  <a:pt x="393500" y="16263"/>
                </a:lnTo>
                <a:lnTo>
                  <a:pt x="344301" y="18587"/>
                </a:lnTo>
                <a:lnTo>
                  <a:pt x="295103" y="20910"/>
                </a:lnTo>
                <a:lnTo>
                  <a:pt x="245908" y="23234"/>
                </a:lnTo>
                <a:lnTo>
                  <a:pt x="196717" y="25557"/>
                </a:lnTo>
                <a:lnTo>
                  <a:pt x="147530" y="27881"/>
                </a:lnTo>
                <a:lnTo>
                  <a:pt x="98347" y="30204"/>
                </a:lnTo>
                <a:lnTo>
                  <a:pt x="49170" y="32527"/>
                </a:lnTo>
                <a:lnTo>
                  <a:pt x="0" y="3485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4633595" y="7954957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1026" y="19597"/>
                </a:moveTo>
                <a:lnTo>
                  <a:pt x="568" y="12904"/>
                </a:lnTo>
                <a:lnTo>
                  <a:pt x="246" y="6396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4633595" y="792473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24"/>
                </a:moveTo>
                <a:lnTo>
                  <a:pt x="49328" y="28125"/>
                </a:lnTo>
                <a:lnTo>
                  <a:pt x="98685" y="26060"/>
                </a:lnTo>
                <a:lnTo>
                  <a:pt x="148066" y="24024"/>
                </a:lnTo>
                <a:lnTo>
                  <a:pt x="197468" y="22012"/>
                </a:lnTo>
                <a:lnTo>
                  <a:pt x="246886" y="20018"/>
                </a:lnTo>
                <a:lnTo>
                  <a:pt x="296315" y="18039"/>
                </a:lnTo>
                <a:lnTo>
                  <a:pt x="345753" y="16068"/>
                </a:lnTo>
                <a:lnTo>
                  <a:pt x="395194" y="14101"/>
                </a:lnTo>
                <a:lnTo>
                  <a:pt x="444635" y="12132"/>
                </a:lnTo>
                <a:lnTo>
                  <a:pt x="494071" y="10156"/>
                </a:lnTo>
                <a:lnTo>
                  <a:pt x="543499" y="8169"/>
                </a:lnTo>
                <a:lnTo>
                  <a:pt x="592913" y="6165"/>
                </a:lnTo>
                <a:lnTo>
                  <a:pt x="642311" y="4138"/>
                </a:lnTo>
                <a:lnTo>
                  <a:pt x="691688" y="2085"/>
                </a:lnTo>
                <a:lnTo>
                  <a:pt x="741039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372496" y="792473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8" y="0"/>
                </a:moveTo>
                <a:lnTo>
                  <a:pt x="1323" y="4837"/>
                </a:lnTo>
                <a:lnTo>
                  <a:pt x="605" y="9810"/>
                </a:lnTo>
                <a:lnTo>
                  <a:pt x="0" y="1497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4633000" y="7931621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6" y="0"/>
                </a:lnTo>
              </a:path>
            </a:pathLst>
          </a:custGeom>
          <a:ln w="42109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4633595" y="792473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39" y="0"/>
                </a:moveTo>
                <a:lnTo>
                  <a:pt x="691688" y="2085"/>
                </a:lnTo>
                <a:lnTo>
                  <a:pt x="642311" y="4138"/>
                </a:lnTo>
                <a:lnTo>
                  <a:pt x="592913" y="6165"/>
                </a:lnTo>
                <a:lnTo>
                  <a:pt x="543499" y="8169"/>
                </a:lnTo>
                <a:lnTo>
                  <a:pt x="494071" y="10156"/>
                </a:lnTo>
                <a:lnTo>
                  <a:pt x="444635" y="12132"/>
                </a:lnTo>
                <a:lnTo>
                  <a:pt x="395194" y="14101"/>
                </a:lnTo>
                <a:lnTo>
                  <a:pt x="345753" y="16068"/>
                </a:lnTo>
                <a:lnTo>
                  <a:pt x="296315" y="18039"/>
                </a:lnTo>
                <a:lnTo>
                  <a:pt x="246886" y="20018"/>
                </a:lnTo>
                <a:lnTo>
                  <a:pt x="197468" y="22012"/>
                </a:lnTo>
                <a:lnTo>
                  <a:pt x="148066" y="24024"/>
                </a:lnTo>
                <a:lnTo>
                  <a:pt x="98685" y="26060"/>
                </a:lnTo>
                <a:lnTo>
                  <a:pt x="49328" y="28125"/>
                </a:lnTo>
                <a:lnTo>
                  <a:pt x="0" y="30224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4633000" y="7935979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4" y="18977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4633000" y="7910566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4">
                <a:moveTo>
                  <a:pt x="0" y="25412"/>
                </a:moveTo>
                <a:lnTo>
                  <a:pt x="49627" y="23740"/>
                </a:lnTo>
                <a:lnTo>
                  <a:pt x="99246" y="22052"/>
                </a:lnTo>
                <a:lnTo>
                  <a:pt x="148859" y="20351"/>
                </a:lnTo>
                <a:lnTo>
                  <a:pt x="198466" y="18640"/>
                </a:lnTo>
                <a:lnTo>
                  <a:pt x="248071" y="16921"/>
                </a:lnTo>
                <a:lnTo>
                  <a:pt x="297674" y="15198"/>
                </a:lnTo>
                <a:lnTo>
                  <a:pt x="347277" y="13474"/>
                </a:lnTo>
                <a:lnTo>
                  <a:pt x="396882" y="11752"/>
                </a:lnTo>
                <a:lnTo>
                  <a:pt x="446490" y="10035"/>
                </a:lnTo>
                <a:lnTo>
                  <a:pt x="496103" y="8326"/>
                </a:lnTo>
                <a:lnTo>
                  <a:pt x="545723" y="6627"/>
                </a:lnTo>
                <a:lnTo>
                  <a:pt x="595352" y="4942"/>
                </a:lnTo>
                <a:lnTo>
                  <a:pt x="644991" y="3274"/>
                </a:lnTo>
                <a:lnTo>
                  <a:pt x="694642" y="1625"/>
                </a:lnTo>
                <a:lnTo>
                  <a:pt x="744306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374634" y="791056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2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4632519" y="7916432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4633000" y="7910566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4">
                <a:moveTo>
                  <a:pt x="744306" y="0"/>
                </a:moveTo>
                <a:lnTo>
                  <a:pt x="694642" y="1625"/>
                </a:lnTo>
                <a:lnTo>
                  <a:pt x="644991" y="3274"/>
                </a:lnTo>
                <a:lnTo>
                  <a:pt x="595352" y="4942"/>
                </a:lnTo>
                <a:lnTo>
                  <a:pt x="545723" y="6627"/>
                </a:lnTo>
                <a:lnTo>
                  <a:pt x="496103" y="8326"/>
                </a:lnTo>
                <a:lnTo>
                  <a:pt x="446490" y="10035"/>
                </a:lnTo>
                <a:lnTo>
                  <a:pt x="396882" y="11752"/>
                </a:lnTo>
                <a:lnTo>
                  <a:pt x="347277" y="13474"/>
                </a:lnTo>
                <a:lnTo>
                  <a:pt x="297674" y="15198"/>
                </a:lnTo>
                <a:lnTo>
                  <a:pt x="248071" y="16921"/>
                </a:lnTo>
                <a:lnTo>
                  <a:pt x="198466" y="18640"/>
                </a:lnTo>
                <a:lnTo>
                  <a:pt x="148859" y="20351"/>
                </a:lnTo>
                <a:lnTo>
                  <a:pt x="99246" y="22052"/>
                </a:lnTo>
                <a:lnTo>
                  <a:pt x="49627" y="23740"/>
                </a:lnTo>
                <a:lnTo>
                  <a:pt x="0" y="25412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4632519" y="7917160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1" y="18818"/>
                </a:moveTo>
                <a:lnTo>
                  <a:pt x="334" y="12546"/>
                </a:lnTo>
                <a:lnTo>
                  <a:pt x="185" y="6297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4632519" y="7896883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6"/>
                </a:moveTo>
                <a:lnTo>
                  <a:pt x="49928" y="19036"/>
                </a:lnTo>
                <a:lnTo>
                  <a:pt x="99817" y="17736"/>
                </a:lnTo>
                <a:lnTo>
                  <a:pt x="149673" y="16388"/>
                </a:lnTo>
                <a:lnTo>
                  <a:pt x="199502" y="14999"/>
                </a:lnTo>
                <a:lnTo>
                  <a:pt x="249311" y="13582"/>
                </a:lnTo>
                <a:lnTo>
                  <a:pt x="299108" y="12145"/>
                </a:lnTo>
                <a:lnTo>
                  <a:pt x="348897" y="10699"/>
                </a:lnTo>
                <a:lnTo>
                  <a:pt x="398687" y="9254"/>
                </a:lnTo>
                <a:lnTo>
                  <a:pt x="448484" y="7820"/>
                </a:lnTo>
                <a:lnTo>
                  <a:pt x="498294" y="6406"/>
                </a:lnTo>
                <a:lnTo>
                  <a:pt x="548124" y="5023"/>
                </a:lnTo>
                <a:lnTo>
                  <a:pt x="597981" y="3681"/>
                </a:lnTo>
                <a:lnTo>
                  <a:pt x="647871" y="2390"/>
                </a:lnTo>
                <a:lnTo>
                  <a:pt x="697802" y="1159"/>
                </a:lnTo>
                <a:lnTo>
                  <a:pt x="747779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377307" y="7896883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6"/>
                </a:lnTo>
                <a:lnTo>
                  <a:pt x="951" y="9069"/>
                </a:lnTo>
                <a:lnTo>
                  <a:pt x="0" y="13682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4631801" y="7900254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8" y="0"/>
                </a:lnTo>
              </a:path>
            </a:pathLst>
          </a:custGeom>
          <a:ln w="33811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4632519" y="7896883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9" y="0"/>
                </a:moveTo>
                <a:lnTo>
                  <a:pt x="697802" y="1159"/>
                </a:lnTo>
                <a:lnTo>
                  <a:pt x="647871" y="2390"/>
                </a:lnTo>
                <a:lnTo>
                  <a:pt x="597981" y="3681"/>
                </a:lnTo>
                <a:lnTo>
                  <a:pt x="548124" y="5023"/>
                </a:lnTo>
                <a:lnTo>
                  <a:pt x="498294" y="6406"/>
                </a:lnTo>
                <a:lnTo>
                  <a:pt x="448484" y="7820"/>
                </a:lnTo>
                <a:lnTo>
                  <a:pt x="398687" y="9254"/>
                </a:lnTo>
                <a:lnTo>
                  <a:pt x="348897" y="10699"/>
                </a:lnTo>
                <a:lnTo>
                  <a:pt x="299108" y="12145"/>
                </a:lnTo>
                <a:lnTo>
                  <a:pt x="249311" y="13582"/>
                </a:lnTo>
                <a:lnTo>
                  <a:pt x="199502" y="14999"/>
                </a:lnTo>
                <a:lnTo>
                  <a:pt x="149673" y="16388"/>
                </a:lnTo>
                <a:lnTo>
                  <a:pt x="99817" y="17736"/>
                </a:lnTo>
                <a:lnTo>
                  <a:pt x="49928" y="19036"/>
                </a:lnTo>
                <a:lnTo>
                  <a:pt x="0" y="20276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4631801" y="7898021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7" y="19138"/>
                </a:moveTo>
                <a:lnTo>
                  <a:pt x="543" y="12842"/>
                </a:lnTo>
                <a:lnTo>
                  <a:pt x="321" y="6483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4631801" y="7883349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0" y="14672"/>
                </a:moveTo>
                <a:lnTo>
                  <a:pt x="50095" y="13670"/>
                </a:lnTo>
                <a:lnTo>
                  <a:pt x="100189" y="12665"/>
                </a:lnTo>
                <a:lnTo>
                  <a:pt x="150281" y="11658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8" y="6650"/>
                </a:lnTo>
                <a:lnTo>
                  <a:pt x="450863" y="5665"/>
                </a:lnTo>
                <a:lnTo>
                  <a:pt x="500974" y="4689"/>
                </a:lnTo>
                <a:lnTo>
                  <a:pt x="551090" y="3723"/>
                </a:lnTo>
                <a:lnTo>
                  <a:pt x="601214" y="2770"/>
                </a:lnTo>
                <a:lnTo>
                  <a:pt x="651346" y="1831"/>
                </a:lnTo>
                <a:lnTo>
                  <a:pt x="701487" y="907"/>
                </a:lnTo>
                <a:lnTo>
                  <a:pt x="751638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380299" y="7883349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89" y="4514"/>
                </a:lnTo>
                <a:lnTo>
                  <a:pt x="1038" y="9018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4171398" y="7885321"/>
            <a:ext cx="475922" cy="1226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7165605" y="7857764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212" y="0"/>
                </a:lnTo>
              </a:path>
            </a:pathLst>
          </a:custGeom>
          <a:ln w="4527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7173693" y="7855501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09">
                <a:moveTo>
                  <a:pt x="251125" y="0"/>
                </a:moveTo>
                <a:lnTo>
                  <a:pt x="204334" y="687"/>
                </a:lnTo>
                <a:lnTo>
                  <a:pt x="153251" y="1397"/>
                </a:lnTo>
                <a:lnTo>
                  <a:pt x="102167" y="2069"/>
                </a:lnTo>
                <a:lnTo>
                  <a:pt x="51083" y="2707"/>
                </a:lnTo>
                <a:lnTo>
                  <a:pt x="0" y="3315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7165605" y="7858815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7165605" y="7855974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2"/>
                </a:lnTo>
                <a:lnTo>
                  <a:pt x="203841" y="780"/>
                </a:lnTo>
                <a:lnTo>
                  <a:pt x="24827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6910954" y="7861191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7165605" y="7858815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6918273" y="7858815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04"/>
                </a:moveTo>
                <a:lnTo>
                  <a:pt x="268118" y="1304"/>
                </a:lnTo>
              </a:path>
            </a:pathLst>
          </a:custGeom>
          <a:ln w="2800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6910954" y="786142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20" y="0"/>
                </a:moveTo>
                <a:lnTo>
                  <a:pt x="0" y="2141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6910954" y="7860028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0" y="3538"/>
                </a:moveTo>
                <a:lnTo>
                  <a:pt x="50922" y="2869"/>
                </a:lnTo>
                <a:lnTo>
                  <a:pt x="101847" y="2183"/>
                </a:lnTo>
                <a:lnTo>
                  <a:pt x="152777" y="1478"/>
                </a:lnTo>
                <a:lnTo>
                  <a:pt x="203711" y="751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6918273" y="7858231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258" y="0"/>
                </a:lnTo>
              </a:path>
            </a:pathLst>
          </a:custGeom>
          <a:ln w="6388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6918273" y="7855500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50" y="0"/>
                </a:moveTo>
                <a:lnTo>
                  <a:pt x="459756" y="685"/>
                </a:lnTo>
                <a:lnTo>
                  <a:pt x="408674" y="1395"/>
                </a:lnTo>
                <a:lnTo>
                  <a:pt x="357591" y="2068"/>
                </a:lnTo>
                <a:lnTo>
                  <a:pt x="306507" y="2706"/>
                </a:lnTo>
                <a:lnTo>
                  <a:pt x="255423" y="3312"/>
                </a:lnTo>
                <a:lnTo>
                  <a:pt x="204338" y="3887"/>
                </a:lnTo>
                <a:lnTo>
                  <a:pt x="153253" y="4434"/>
                </a:lnTo>
                <a:lnTo>
                  <a:pt x="102168" y="4954"/>
                </a:lnTo>
                <a:lnTo>
                  <a:pt x="51084" y="5451"/>
                </a:lnTo>
                <a:lnTo>
                  <a:pt x="0" y="5925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6918273" y="785898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37"/>
                </a:moveTo>
                <a:lnTo>
                  <a:pt x="6838" y="0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6925112" y="7855036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75"/>
                </a:moveTo>
                <a:lnTo>
                  <a:pt x="523119" y="1975"/>
                </a:lnTo>
              </a:path>
            </a:pathLst>
          </a:custGeom>
          <a:ln w="29351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6656425" y="786405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5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6910954" y="786142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141"/>
                </a:moveTo>
                <a:lnTo>
                  <a:pt x="732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6662844" y="7861425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40">
                <a:moveTo>
                  <a:pt x="-12700" y="1052"/>
                </a:moveTo>
                <a:lnTo>
                  <a:pt x="268130" y="1052"/>
                </a:lnTo>
              </a:path>
            </a:pathLst>
          </a:custGeom>
          <a:ln w="27504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6656425" y="786353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8" y="0"/>
                </a:moveTo>
                <a:lnTo>
                  <a:pt x="0" y="315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6656425" y="7863567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17"/>
                </a:moveTo>
                <a:lnTo>
                  <a:pt x="50899" y="2518"/>
                </a:lnTo>
                <a:lnTo>
                  <a:pt x="101802" y="1909"/>
                </a:lnTo>
                <a:lnTo>
                  <a:pt x="152708" y="1287"/>
                </a:lnTo>
                <a:lnTo>
                  <a:pt x="203616" y="651"/>
                </a:lnTo>
                <a:lnTo>
                  <a:pt x="254528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6401959" y="786656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4" y="0"/>
                </a:lnTo>
              </a:path>
            </a:pathLst>
          </a:custGeom>
          <a:ln w="607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6656425" y="786353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54"/>
                </a:moveTo>
                <a:lnTo>
                  <a:pt x="6418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6407412" y="7863530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700" y="921"/>
                </a:moveTo>
                <a:lnTo>
                  <a:pt x="268131" y="921"/>
                </a:lnTo>
              </a:path>
            </a:pathLst>
          </a:custGeom>
          <a:ln w="27242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6401959" y="786537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31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6401959" y="7866684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19"/>
                </a:moveTo>
                <a:lnTo>
                  <a:pt x="50891" y="2341"/>
                </a:lnTo>
                <a:lnTo>
                  <a:pt x="101782" y="1763"/>
                </a:lnTo>
                <a:lnTo>
                  <a:pt x="152675" y="1182"/>
                </a:lnTo>
                <a:lnTo>
                  <a:pt x="203569" y="595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6407412" y="7862180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700" y="0"/>
                </a:lnTo>
              </a:path>
            </a:pathLst>
          </a:custGeom>
          <a:ln w="6384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6394712" y="7848725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61" y="29347"/>
                </a:lnTo>
                <a:lnTo>
                  <a:pt x="536261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6407412" y="786224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2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6400055" y="7846288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6918273" y="785898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38" y="0"/>
                </a:moveTo>
                <a:lnTo>
                  <a:pt x="0" y="2437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6925112" y="7856801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220" y="0"/>
                </a:lnTo>
              </a:path>
            </a:pathLst>
          </a:custGeom>
          <a:ln w="43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6912412" y="7842336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51"/>
                </a:moveTo>
                <a:lnTo>
                  <a:pt x="535819" y="29351"/>
                </a:lnTo>
                <a:lnTo>
                  <a:pt x="535819" y="0"/>
                </a:lnTo>
                <a:lnTo>
                  <a:pt x="0" y="0"/>
                </a:lnTo>
                <a:lnTo>
                  <a:pt x="0" y="29351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6925112" y="785649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98"/>
                </a:moveTo>
                <a:lnTo>
                  <a:pt x="680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6919214" y="7841912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9" y="27277"/>
                </a:lnTo>
                <a:lnTo>
                  <a:pt x="538819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6931914" y="7855346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927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6919214" y="7841912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9" y="27277"/>
                </a:lnTo>
                <a:lnTo>
                  <a:pt x="538819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6931914" y="785420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289"/>
                </a:moveTo>
                <a:lnTo>
                  <a:pt x="7159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6412755" y="7859366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8" y="0"/>
                </a:lnTo>
              </a:path>
            </a:pathLst>
          </a:custGeom>
          <a:ln w="5751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6400055" y="7846288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6412755" y="7858938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0" y="3303"/>
                </a:moveTo>
                <a:lnTo>
                  <a:pt x="5229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6405285" y="7843790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8"/>
                </a:moveTo>
                <a:lnTo>
                  <a:pt x="539328" y="27848"/>
                </a:lnTo>
                <a:lnTo>
                  <a:pt x="539328" y="0"/>
                </a:lnTo>
                <a:lnTo>
                  <a:pt x="0" y="0"/>
                </a:lnTo>
                <a:lnTo>
                  <a:pt x="0" y="2784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6925112" y="785649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0" y="0"/>
                </a:moveTo>
                <a:lnTo>
                  <a:pt x="0" y="2498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6417985" y="7856570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082" y="0"/>
                </a:lnTo>
              </a:path>
            </a:pathLst>
          </a:custGeom>
          <a:ln w="4737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6405285" y="7843790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8"/>
                </a:moveTo>
                <a:lnTo>
                  <a:pt x="539328" y="27848"/>
                </a:lnTo>
                <a:lnTo>
                  <a:pt x="539328" y="0"/>
                </a:lnTo>
                <a:lnTo>
                  <a:pt x="0" y="0"/>
                </a:lnTo>
                <a:lnTo>
                  <a:pt x="0" y="2784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6417985" y="78542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737"/>
                </a:moveTo>
                <a:lnTo>
                  <a:pt x="5069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6931914" y="785420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159" y="0"/>
                </a:moveTo>
                <a:lnTo>
                  <a:pt x="0" y="2289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892941" y="7870500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892941" y="7869604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2"/>
                </a:lnTo>
                <a:lnTo>
                  <a:pt x="356335" y="1733"/>
                </a:lnTo>
                <a:lnTo>
                  <a:pt x="305439" y="2318"/>
                </a:lnTo>
                <a:lnTo>
                  <a:pt x="254541" y="2910"/>
                </a:lnTo>
                <a:lnTo>
                  <a:pt x="203641" y="3510"/>
                </a:lnTo>
                <a:lnTo>
                  <a:pt x="152737" y="4120"/>
                </a:lnTo>
                <a:lnTo>
                  <a:pt x="101829" y="4741"/>
                </a:lnTo>
                <a:lnTo>
                  <a:pt x="50917" y="5375"/>
                </a:lnTo>
                <a:lnTo>
                  <a:pt x="0" y="6024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892941" y="7869331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7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883827" y="7852672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5" y="29358"/>
                </a:lnTo>
                <a:lnTo>
                  <a:pt x="536285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6401959" y="786537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31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896527" y="7865786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89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883827" y="7852672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5" y="29358"/>
                </a:lnTo>
                <a:lnTo>
                  <a:pt x="536285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896527" y="786550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2"/>
                </a:moveTo>
                <a:lnTo>
                  <a:pt x="3869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887697" y="784954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6407412" y="786224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2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83440" y="7874429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892941" y="786550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20"/>
                </a:moveTo>
                <a:lnTo>
                  <a:pt x="7456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87705" y="7865509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1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83440" y="7869480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23"/>
                </a:lnTo>
                <a:lnTo>
                  <a:pt x="1521" y="7225"/>
                </a:lnTo>
                <a:lnTo>
                  <a:pt x="0" y="13869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3440" y="7875629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20"/>
                </a:moveTo>
                <a:lnTo>
                  <a:pt x="50986" y="6823"/>
                </a:lnTo>
                <a:lnTo>
                  <a:pt x="101963" y="5959"/>
                </a:lnTo>
                <a:lnTo>
                  <a:pt x="152931" y="5126"/>
                </a:lnTo>
                <a:lnTo>
                  <a:pt x="203891" y="4321"/>
                </a:lnTo>
                <a:lnTo>
                  <a:pt x="254843" y="3544"/>
                </a:lnTo>
                <a:lnTo>
                  <a:pt x="305787" y="2792"/>
                </a:lnTo>
                <a:lnTo>
                  <a:pt x="356725" y="2063"/>
                </a:lnTo>
                <a:lnTo>
                  <a:pt x="407656" y="1356"/>
                </a:lnTo>
                <a:lnTo>
                  <a:pt x="458581" y="669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900397" y="7862223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887697" y="784954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900397" y="7861389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1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891358" y="784623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7" y="27849"/>
                </a:lnTo>
                <a:lnTo>
                  <a:pt x="539327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6412755" y="7858938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5229" y="0"/>
                </a:moveTo>
                <a:lnTo>
                  <a:pt x="0" y="330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904058" y="7857794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8999" y="0"/>
                </a:lnTo>
              </a:path>
            </a:pathLst>
          </a:custGeom>
          <a:ln w="718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891358" y="784623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7" y="27849"/>
                </a:lnTo>
                <a:lnTo>
                  <a:pt x="539327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904058" y="785420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87"/>
                </a:moveTo>
                <a:lnTo>
                  <a:pt x="2961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6417985" y="78542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69" y="0"/>
                </a:moveTo>
                <a:lnTo>
                  <a:pt x="0" y="4737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387705" y="7865434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2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375005" y="7852809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1" y="29371"/>
                </a:lnTo>
                <a:lnTo>
                  <a:pt x="538091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387705" y="7863269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210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376798" y="7848689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80"/>
                </a:moveTo>
                <a:lnTo>
                  <a:pt x="539959" y="27280"/>
                </a:lnTo>
                <a:lnTo>
                  <a:pt x="539959" y="0"/>
                </a:lnTo>
                <a:lnTo>
                  <a:pt x="0" y="0"/>
                </a:lnTo>
                <a:lnTo>
                  <a:pt x="0" y="2728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900397" y="7861389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1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389498" y="7858735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3" y="0"/>
                </a:lnTo>
              </a:path>
            </a:pathLst>
          </a:custGeom>
          <a:ln w="9068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376798" y="7848689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80"/>
                </a:moveTo>
                <a:lnTo>
                  <a:pt x="539959" y="27280"/>
                </a:lnTo>
                <a:lnTo>
                  <a:pt x="539959" y="0"/>
                </a:lnTo>
                <a:lnTo>
                  <a:pt x="0" y="0"/>
                </a:lnTo>
                <a:lnTo>
                  <a:pt x="0" y="2728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389498" y="7854201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68"/>
                </a:moveTo>
                <a:lnTo>
                  <a:pt x="1494" y="0"/>
                </a:lnTo>
              </a:path>
            </a:pathLst>
          </a:custGeom>
          <a:ln w="25399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904058" y="785420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1" y="0"/>
                </a:moveTo>
                <a:lnTo>
                  <a:pt x="0" y="7187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4630812" y="7869480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1"/>
                </a:moveTo>
                <a:lnTo>
                  <a:pt x="756893" y="28541"/>
                </a:lnTo>
                <a:lnTo>
                  <a:pt x="756893" y="0"/>
                </a:lnTo>
                <a:lnTo>
                  <a:pt x="0" y="0"/>
                </a:lnTo>
                <a:lnTo>
                  <a:pt x="0" y="28541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4631801" y="7883349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751638" y="0"/>
                </a:moveTo>
                <a:lnTo>
                  <a:pt x="701487" y="907"/>
                </a:lnTo>
                <a:lnTo>
                  <a:pt x="651346" y="1831"/>
                </a:lnTo>
                <a:lnTo>
                  <a:pt x="601214" y="2770"/>
                </a:lnTo>
                <a:lnTo>
                  <a:pt x="551090" y="3723"/>
                </a:lnTo>
                <a:lnTo>
                  <a:pt x="500974" y="4689"/>
                </a:lnTo>
                <a:lnTo>
                  <a:pt x="450863" y="5665"/>
                </a:lnTo>
                <a:lnTo>
                  <a:pt x="400758" y="6650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8"/>
                </a:lnTo>
                <a:lnTo>
                  <a:pt x="100189" y="12665"/>
                </a:lnTo>
                <a:lnTo>
                  <a:pt x="50095" y="13670"/>
                </a:lnTo>
                <a:lnTo>
                  <a:pt x="0" y="1467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4630812" y="7876333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37"/>
                </a:lnTo>
                <a:lnTo>
                  <a:pt x="297" y="6099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4618112" y="7856780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383440" y="7869480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23"/>
                </a:lnTo>
                <a:lnTo>
                  <a:pt x="1521" y="7225"/>
                </a:lnTo>
                <a:lnTo>
                  <a:pt x="0" y="13869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4629551" y="7854201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33"/>
                </a:moveTo>
                <a:lnTo>
                  <a:pt x="761441" y="22133"/>
                </a:lnTo>
                <a:lnTo>
                  <a:pt x="761441" y="0"/>
                </a:lnTo>
                <a:lnTo>
                  <a:pt x="0" y="0"/>
                </a:lnTo>
                <a:lnTo>
                  <a:pt x="0" y="22133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4618112" y="7856780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4629551" y="785420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0" y="22133"/>
                </a:moveTo>
                <a:lnTo>
                  <a:pt x="963" y="16021"/>
                </a:lnTo>
                <a:lnTo>
                  <a:pt x="629" y="9835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387705" y="7854201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7" y="0"/>
                </a:moveTo>
                <a:lnTo>
                  <a:pt x="2411" y="7571"/>
                </a:lnTo>
                <a:lnTo>
                  <a:pt x="1286" y="11542"/>
                </a:lnTo>
                <a:lnTo>
                  <a:pt x="0" y="15278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4574472" y="7876333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59">
                <a:moveTo>
                  <a:pt x="56339" y="0"/>
                </a:moveTo>
                <a:lnTo>
                  <a:pt x="0" y="544"/>
                </a:lnTo>
                <a:lnTo>
                  <a:pt x="469" y="6903"/>
                </a:lnTo>
                <a:lnTo>
                  <a:pt x="902" y="13188"/>
                </a:lnTo>
                <a:lnTo>
                  <a:pt x="1385" y="22801"/>
                </a:lnTo>
                <a:lnTo>
                  <a:pt x="57329" y="21687"/>
                </a:lnTo>
                <a:lnTo>
                  <a:pt x="56636" y="6099"/>
                </a:lnTo>
                <a:lnTo>
                  <a:pt x="5633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4630812" y="7876333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37"/>
                </a:lnTo>
                <a:lnTo>
                  <a:pt x="297" y="6099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4574472" y="7876333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272"/>
                </a:moveTo>
                <a:lnTo>
                  <a:pt x="69039" y="272"/>
                </a:lnTo>
              </a:path>
            </a:pathLst>
          </a:custGeom>
          <a:ln w="25944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4574472" y="787687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469" y="6358"/>
                </a:lnTo>
                <a:lnTo>
                  <a:pt x="902" y="12644"/>
                </a:lnTo>
                <a:lnTo>
                  <a:pt x="1385" y="22256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4575858" y="789802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13"/>
                </a:moveTo>
                <a:lnTo>
                  <a:pt x="13985" y="835"/>
                </a:lnTo>
                <a:lnTo>
                  <a:pt x="27971" y="556"/>
                </a:lnTo>
                <a:lnTo>
                  <a:pt x="41957" y="278"/>
                </a:lnTo>
                <a:lnTo>
                  <a:pt x="55943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4518134" y="7876878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5">
                <a:moveTo>
                  <a:pt x="56338" y="0"/>
                </a:moveTo>
                <a:lnTo>
                  <a:pt x="0" y="519"/>
                </a:lnTo>
                <a:lnTo>
                  <a:pt x="618" y="7089"/>
                </a:lnTo>
                <a:lnTo>
                  <a:pt x="1187" y="13596"/>
                </a:lnTo>
                <a:lnTo>
                  <a:pt x="1780" y="23357"/>
                </a:lnTo>
                <a:lnTo>
                  <a:pt x="57724" y="22256"/>
                </a:lnTo>
                <a:lnTo>
                  <a:pt x="57241" y="12644"/>
                </a:lnTo>
                <a:lnTo>
                  <a:pt x="56808" y="6358"/>
                </a:lnTo>
                <a:lnTo>
                  <a:pt x="56338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4574472" y="787687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385" y="22256"/>
                </a:moveTo>
                <a:lnTo>
                  <a:pt x="902" y="12644"/>
                </a:lnTo>
                <a:lnTo>
                  <a:pt x="469" y="6358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4505434" y="786417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38" y="25919"/>
                </a:lnTo>
                <a:lnTo>
                  <a:pt x="81738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4518134" y="787739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618" y="6569"/>
                </a:lnTo>
                <a:lnTo>
                  <a:pt x="1187" y="13077"/>
                </a:lnTo>
                <a:lnTo>
                  <a:pt x="1780" y="22838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4519914" y="789913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4"/>
                </a:lnTo>
                <a:lnTo>
                  <a:pt x="27971" y="550"/>
                </a:lnTo>
                <a:lnTo>
                  <a:pt x="41957" y="276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4462883" y="7887629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56154" y="0"/>
                </a:moveTo>
                <a:lnTo>
                  <a:pt x="0" y="792"/>
                </a:lnTo>
                <a:lnTo>
                  <a:pt x="358" y="4552"/>
                </a:lnTo>
                <a:lnTo>
                  <a:pt x="717" y="8722"/>
                </a:lnTo>
                <a:lnTo>
                  <a:pt x="1075" y="13695"/>
                </a:lnTo>
                <a:lnTo>
                  <a:pt x="57031" y="12607"/>
                </a:lnTo>
                <a:lnTo>
                  <a:pt x="56734" y="7733"/>
                </a:lnTo>
                <a:lnTo>
                  <a:pt x="56450" y="3662"/>
                </a:lnTo>
                <a:lnTo>
                  <a:pt x="56154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4519037" y="788762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7" y="12607"/>
                </a:moveTo>
                <a:lnTo>
                  <a:pt x="0" y="0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4462883" y="788762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96"/>
                </a:moveTo>
                <a:lnTo>
                  <a:pt x="68854" y="396"/>
                </a:lnTo>
              </a:path>
            </a:pathLst>
          </a:custGeom>
          <a:ln w="26192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4462883" y="788842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58" y="3760"/>
                </a:lnTo>
                <a:lnTo>
                  <a:pt x="717" y="7929"/>
                </a:lnTo>
                <a:lnTo>
                  <a:pt x="1075" y="12903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4463958" y="790023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88"/>
                </a:moveTo>
                <a:lnTo>
                  <a:pt x="13986" y="819"/>
                </a:lnTo>
                <a:lnTo>
                  <a:pt x="27973" y="548"/>
                </a:lnTo>
                <a:lnTo>
                  <a:pt x="41963" y="276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4406704" y="7888422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4"/>
                </a:lnTo>
                <a:lnTo>
                  <a:pt x="420" y="4613"/>
                </a:lnTo>
                <a:lnTo>
                  <a:pt x="853" y="8882"/>
                </a:lnTo>
                <a:lnTo>
                  <a:pt x="1299" y="13991"/>
                </a:lnTo>
                <a:lnTo>
                  <a:pt x="57254" y="12903"/>
                </a:lnTo>
                <a:lnTo>
                  <a:pt x="56896" y="7929"/>
                </a:lnTo>
                <a:lnTo>
                  <a:pt x="56536" y="3760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4462883" y="788842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75" y="12903"/>
                </a:moveTo>
                <a:lnTo>
                  <a:pt x="717" y="7929"/>
                </a:lnTo>
                <a:lnTo>
                  <a:pt x="358" y="3760"/>
                </a:lnTo>
                <a:lnTo>
                  <a:pt x="0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4394004" y="787572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4406704" y="7889176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0" y="0"/>
                </a:moveTo>
                <a:lnTo>
                  <a:pt x="420" y="3859"/>
                </a:lnTo>
                <a:lnTo>
                  <a:pt x="853" y="8128"/>
                </a:lnTo>
                <a:lnTo>
                  <a:pt x="1299" y="13237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4408003" y="790132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88"/>
                </a:moveTo>
                <a:lnTo>
                  <a:pt x="13992" y="819"/>
                </a:lnTo>
                <a:lnTo>
                  <a:pt x="27982" y="548"/>
                </a:lnTo>
                <a:lnTo>
                  <a:pt x="41969" y="276"/>
                </a:lnTo>
                <a:lnTo>
                  <a:pt x="55954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4461783" y="7877398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51" y="0"/>
                </a:moveTo>
                <a:lnTo>
                  <a:pt x="0" y="519"/>
                </a:lnTo>
                <a:lnTo>
                  <a:pt x="728" y="7249"/>
                </a:lnTo>
                <a:lnTo>
                  <a:pt x="1099" y="11023"/>
                </a:lnTo>
                <a:lnTo>
                  <a:pt x="57254" y="10231"/>
                </a:lnTo>
                <a:lnTo>
                  <a:pt x="56956" y="6557"/>
                </a:lnTo>
                <a:lnTo>
                  <a:pt x="563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4518134" y="787739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231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4449083" y="786469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51" y="25919"/>
                </a:lnTo>
                <a:lnTo>
                  <a:pt x="81751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4461783" y="787791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099" y="10504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4450183" y="787492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92"/>
                </a:moveTo>
                <a:lnTo>
                  <a:pt x="81554" y="26192"/>
                </a:lnTo>
                <a:lnTo>
                  <a:pt x="81554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4405443" y="7877917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39" y="0"/>
                </a:moveTo>
                <a:lnTo>
                  <a:pt x="0" y="495"/>
                </a:lnTo>
                <a:lnTo>
                  <a:pt x="840" y="7399"/>
                </a:lnTo>
                <a:lnTo>
                  <a:pt x="1261" y="11258"/>
                </a:lnTo>
                <a:lnTo>
                  <a:pt x="57439" y="10504"/>
                </a:lnTo>
                <a:lnTo>
                  <a:pt x="57068" y="6729"/>
                </a:lnTo>
                <a:lnTo>
                  <a:pt x="56339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4461783" y="787791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099" y="10504"/>
                </a:moveTo>
                <a:lnTo>
                  <a:pt x="0" y="0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4392743" y="786521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4405443" y="787841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61" y="10763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4394004" y="787572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4573718" y="7866659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56587" y="0"/>
                </a:moveTo>
                <a:lnTo>
                  <a:pt x="0" y="198"/>
                </a:lnTo>
                <a:lnTo>
                  <a:pt x="754" y="10219"/>
                </a:lnTo>
                <a:lnTo>
                  <a:pt x="57094" y="9674"/>
                </a:lnTo>
                <a:lnTo>
                  <a:pt x="56796" y="3538"/>
                </a:lnTo>
                <a:lnTo>
                  <a:pt x="56587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4630305" y="7866659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59">
                <a:moveTo>
                  <a:pt x="506" y="9674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4561018" y="7853959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98"/>
                </a:moveTo>
                <a:lnTo>
                  <a:pt x="81987" y="25598"/>
                </a:lnTo>
                <a:lnTo>
                  <a:pt x="81987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4573718" y="786685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0" y="0"/>
                </a:moveTo>
                <a:lnTo>
                  <a:pt x="754" y="10021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4561772" y="786363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44"/>
                </a:moveTo>
                <a:lnTo>
                  <a:pt x="81739" y="25944"/>
                </a:lnTo>
                <a:lnTo>
                  <a:pt x="81739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4517168" y="7866857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56549" y="0"/>
                </a:moveTo>
                <a:lnTo>
                  <a:pt x="0" y="222"/>
                </a:lnTo>
                <a:lnTo>
                  <a:pt x="334" y="3958"/>
                </a:lnTo>
                <a:lnTo>
                  <a:pt x="965" y="10541"/>
                </a:lnTo>
                <a:lnTo>
                  <a:pt x="57303" y="10021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4573718" y="786685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754" y="10021"/>
                </a:moveTo>
                <a:lnTo>
                  <a:pt x="0" y="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4504468" y="7854157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2"/>
                </a:moveTo>
                <a:lnTo>
                  <a:pt x="81949" y="25622"/>
                </a:lnTo>
                <a:lnTo>
                  <a:pt x="81949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4517168" y="786707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65" y="10318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4505434" y="786417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38" y="25919"/>
                </a:lnTo>
                <a:lnTo>
                  <a:pt x="81738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4572817" y="7854201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5" h="12700">
                <a:moveTo>
                  <a:pt x="56734" y="0"/>
                </a:moveTo>
                <a:lnTo>
                  <a:pt x="0" y="0"/>
                </a:lnTo>
                <a:lnTo>
                  <a:pt x="900" y="12656"/>
                </a:lnTo>
                <a:lnTo>
                  <a:pt x="57488" y="12458"/>
                </a:lnTo>
                <a:lnTo>
                  <a:pt x="56734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4629551" y="78542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3" y="12458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4572817" y="78542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0" y="1265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4573718" y="7866659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699" y="99"/>
                </a:moveTo>
                <a:lnTo>
                  <a:pt x="69287" y="99"/>
                </a:lnTo>
              </a:path>
            </a:pathLst>
          </a:custGeom>
          <a:ln w="25598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4516106" y="7854201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10" y="0"/>
                </a:moveTo>
                <a:lnTo>
                  <a:pt x="0" y="0"/>
                </a:lnTo>
                <a:lnTo>
                  <a:pt x="369" y="4998"/>
                </a:lnTo>
                <a:lnTo>
                  <a:pt x="716" y="9154"/>
                </a:lnTo>
                <a:lnTo>
                  <a:pt x="1062" y="12878"/>
                </a:lnTo>
                <a:lnTo>
                  <a:pt x="57611" y="12656"/>
                </a:lnTo>
                <a:lnTo>
                  <a:pt x="57043" y="4935"/>
                </a:lnTo>
                <a:lnTo>
                  <a:pt x="56710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4572817" y="78542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0" y="126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4516106" y="7854201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69" y="4998"/>
                </a:lnTo>
                <a:lnTo>
                  <a:pt x="716" y="9154"/>
                </a:lnTo>
                <a:lnTo>
                  <a:pt x="1062" y="12878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4504468" y="7854157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2"/>
                </a:moveTo>
                <a:lnTo>
                  <a:pt x="81949" y="25622"/>
                </a:lnTo>
                <a:lnTo>
                  <a:pt x="81949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4460645" y="7867079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23" y="0"/>
                </a:moveTo>
                <a:lnTo>
                  <a:pt x="0" y="260"/>
                </a:lnTo>
                <a:lnTo>
                  <a:pt x="1137" y="10838"/>
                </a:lnTo>
                <a:lnTo>
                  <a:pt x="57489" y="10318"/>
                </a:lnTo>
                <a:lnTo>
                  <a:pt x="56857" y="3736"/>
                </a:lnTo>
                <a:lnTo>
                  <a:pt x="56523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4517168" y="786707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65" y="10318"/>
                </a:moveTo>
                <a:lnTo>
                  <a:pt x="0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4447945" y="7854379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60"/>
                </a:moveTo>
                <a:lnTo>
                  <a:pt x="81923" y="25660"/>
                </a:lnTo>
                <a:lnTo>
                  <a:pt x="81923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4460645" y="786733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37" y="10577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4449083" y="786469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51" y="25919"/>
                </a:lnTo>
                <a:lnTo>
                  <a:pt x="81751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4404132" y="7867339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12" y="0"/>
                </a:moveTo>
                <a:lnTo>
                  <a:pt x="0" y="260"/>
                </a:lnTo>
                <a:lnTo>
                  <a:pt x="457" y="4156"/>
                </a:lnTo>
                <a:lnTo>
                  <a:pt x="1310" y="11073"/>
                </a:lnTo>
                <a:lnTo>
                  <a:pt x="57650" y="10577"/>
                </a:lnTo>
                <a:lnTo>
                  <a:pt x="56907" y="3810"/>
                </a:lnTo>
                <a:lnTo>
                  <a:pt x="56512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4460645" y="786733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37" y="10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4391432" y="7854639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60"/>
                </a:moveTo>
                <a:lnTo>
                  <a:pt x="81912" y="25660"/>
                </a:lnTo>
                <a:lnTo>
                  <a:pt x="819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4404132" y="786760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10" y="10812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4392743" y="786521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4459396" y="7854201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10" y="0"/>
                </a:moveTo>
                <a:lnTo>
                  <a:pt x="0" y="0"/>
                </a:lnTo>
                <a:lnTo>
                  <a:pt x="432" y="5071"/>
                </a:lnTo>
                <a:lnTo>
                  <a:pt x="1248" y="13138"/>
                </a:lnTo>
                <a:lnTo>
                  <a:pt x="57772" y="12878"/>
                </a:lnTo>
                <a:lnTo>
                  <a:pt x="57427" y="9154"/>
                </a:lnTo>
                <a:lnTo>
                  <a:pt x="57080" y="4998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4516106" y="7854201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62" y="12878"/>
                </a:moveTo>
                <a:lnTo>
                  <a:pt x="716" y="9154"/>
                </a:lnTo>
                <a:lnTo>
                  <a:pt x="369" y="4998"/>
                </a:lnTo>
                <a:lnTo>
                  <a:pt x="0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4459396" y="7854201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432" y="5071"/>
                </a:lnTo>
                <a:lnTo>
                  <a:pt x="852" y="9316"/>
                </a:lnTo>
                <a:lnTo>
                  <a:pt x="1248" y="13138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4460645" y="7867079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30"/>
                </a:moveTo>
                <a:lnTo>
                  <a:pt x="69223" y="130"/>
                </a:lnTo>
              </a:path>
            </a:pathLst>
          </a:custGeom>
          <a:ln w="25660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4402698" y="7854201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97" y="0"/>
                </a:moveTo>
                <a:lnTo>
                  <a:pt x="0" y="0"/>
                </a:lnTo>
                <a:lnTo>
                  <a:pt x="506" y="5170"/>
                </a:lnTo>
                <a:lnTo>
                  <a:pt x="976" y="9501"/>
                </a:lnTo>
                <a:lnTo>
                  <a:pt x="1433" y="13399"/>
                </a:lnTo>
                <a:lnTo>
                  <a:pt x="57946" y="13138"/>
                </a:lnTo>
                <a:lnTo>
                  <a:pt x="57129" y="5071"/>
                </a:lnTo>
                <a:lnTo>
                  <a:pt x="56697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4459396" y="7854201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248" y="13138"/>
                </a:moveTo>
                <a:lnTo>
                  <a:pt x="852" y="9316"/>
                </a:lnTo>
                <a:lnTo>
                  <a:pt x="432" y="5071"/>
                </a:lnTo>
                <a:lnTo>
                  <a:pt x="0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4402698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06" y="5170"/>
                </a:lnTo>
                <a:lnTo>
                  <a:pt x="976" y="9501"/>
                </a:lnTo>
                <a:lnTo>
                  <a:pt x="1433" y="13399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4391432" y="7854639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60"/>
                </a:moveTo>
                <a:lnTo>
                  <a:pt x="81912" y="25660"/>
                </a:lnTo>
                <a:lnTo>
                  <a:pt x="819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350525" y="7889176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4"/>
                </a:lnTo>
                <a:lnTo>
                  <a:pt x="495" y="4701"/>
                </a:lnTo>
                <a:lnTo>
                  <a:pt x="989" y="9080"/>
                </a:lnTo>
                <a:lnTo>
                  <a:pt x="1521" y="14301"/>
                </a:lnTo>
                <a:lnTo>
                  <a:pt x="57477" y="13237"/>
                </a:lnTo>
                <a:lnTo>
                  <a:pt x="57031" y="8128"/>
                </a:lnTo>
                <a:lnTo>
                  <a:pt x="56598" y="3859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406704" y="7889176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1299" y="13237"/>
                </a:moveTo>
                <a:lnTo>
                  <a:pt x="853" y="8128"/>
                </a:lnTo>
                <a:lnTo>
                  <a:pt x="420" y="3859"/>
                </a:lnTo>
                <a:lnTo>
                  <a:pt x="0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350525" y="788917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77"/>
                </a:moveTo>
                <a:lnTo>
                  <a:pt x="68878" y="377"/>
                </a:lnTo>
              </a:path>
            </a:pathLst>
          </a:custGeom>
          <a:ln w="26154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350525" y="788993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95" y="3947"/>
                </a:lnTo>
                <a:lnTo>
                  <a:pt x="989" y="8326"/>
                </a:lnTo>
                <a:lnTo>
                  <a:pt x="1521" y="13547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352047" y="790241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64"/>
                </a:moveTo>
                <a:lnTo>
                  <a:pt x="13987" y="797"/>
                </a:lnTo>
                <a:lnTo>
                  <a:pt x="27977" y="532"/>
                </a:lnTo>
                <a:lnTo>
                  <a:pt x="41967" y="267"/>
                </a:lnTo>
                <a:lnTo>
                  <a:pt x="55956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294360" y="788993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65" y="0"/>
                </a:moveTo>
                <a:lnTo>
                  <a:pt x="0" y="754"/>
                </a:lnTo>
                <a:lnTo>
                  <a:pt x="543" y="4800"/>
                </a:lnTo>
                <a:lnTo>
                  <a:pt x="1112" y="9267"/>
                </a:lnTo>
                <a:lnTo>
                  <a:pt x="1718" y="14598"/>
                </a:lnTo>
                <a:lnTo>
                  <a:pt x="57687" y="13547"/>
                </a:lnTo>
                <a:lnTo>
                  <a:pt x="57155" y="8326"/>
                </a:lnTo>
                <a:lnTo>
                  <a:pt x="56661" y="3947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350525" y="788993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21" y="13547"/>
                </a:moveTo>
                <a:lnTo>
                  <a:pt x="989" y="8326"/>
                </a:lnTo>
                <a:lnTo>
                  <a:pt x="495" y="3947"/>
                </a:lnTo>
                <a:lnTo>
                  <a:pt x="0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281660" y="7877230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294360" y="7890685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4046"/>
                </a:lnTo>
                <a:lnTo>
                  <a:pt x="1112" y="8512"/>
                </a:lnTo>
                <a:lnTo>
                  <a:pt x="1718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4296078" y="7903478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51"/>
                </a:moveTo>
                <a:lnTo>
                  <a:pt x="13988" y="790"/>
                </a:lnTo>
                <a:lnTo>
                  <a:pt x="27980" y="526"/>
                </a:lnTo>
                <a:lnTo>
                  <a:pt x="41973" y="261"/>
                </a:lnTo>
                <a:lnTo>
                  <a:pt x="55968" y="0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4349103" y="7878412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39" y="0"/>
                </a:moveTo>
                <a:lnTo>
                  <a:pt x="0" y="494"/>
                </a:lnTo>
                <a:lnTo>
                  <a:pt x="939" y="7559"/>
                </a:lnTo>
                <a:lnTo>
                  <a:pt x="1422" y="11517"/>
                </a:lnTo>
                <a:lnTo>
                  <a:pt x="57600" y="10763"/>
                </a:lnTo>
                <a:lnTo>
                  <a:pt x="57180" y="6903"/>
                </a:lnTo>
                <a:lnTo>
                  <a:pt x="5633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4405443" y="787841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61" y="10763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4336403" y="786571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4349103" y="787890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22" y="11023"/>
                </a:lnTo>
              </a:path>
            </a:pathLst>
          </a:custGeom>
          <a:ln w="25399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4337825" y="7876476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4292752" y="7878907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51" y="0"/>
                </a:moveTo>
                <a:lnTo>
                  <a:pt x="0" y="495"/>
                </a:lnTo>
                <a:lnTo>
                  <a:pt x="1062" y="7733"/>
                </a:lnTo>
                <a:lnTo>
                  <a:pt x="1607" y="11777"/>
                </a:lnTo>
                <a:lnTo>
                  <a:pt x="57773" y="11023"/>
                </a:lnTo>
                <a:lnTo>
                  <a:pt x="57290" y="7065"/>
                </a:lnTo>
                <a:lnTo>
                  <a:pt x="56351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4349103" y="787890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22" y="11023"/>
                </a:moveTo>
                <a:lnTo>
                  <a:pt x="0" y="0"/>
                </a:lnTo>
              </a:path>
            </a:pathLst>
          </a:custGeom>
          <a:ln w="25399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4280052" y="786620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51" y="25895"/>
                </a:lnTo>
                <a:lnTo>
                  <a:pt x="817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4292752" y="787940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07" y="11282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4281660" y="7877230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4238206" y="7890685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54" y="0"/>
                </a:moveTo>
                <a:lnTo>
                  <a:pt x="0" y="767"/>
                </a:lnTo>
                <a:lnTo>
                  <a:pt x="607" y="4912"/>
                </a:lnTo>
                <a:lnTo>
                  <a:pt x="1224" y="9465"/>
                </a:lnTo>
                <a:lnTo>
                  <a:pt x="1879" y="14871"/>
                </a:lnTo>
                <a:lnTo>
                  <a:pt x="57872" y="13844"/>
                </a:lnTo>
                <a:lnTo>
                  <a:pt x="57266" y="8512"/>
                </a:lnTo>
                <a:lnTo>
                  <a:pt x="56697" y="4046"/>
                </a:lnTo>
                <a:lnTo>
                  <a:pt x="5615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4294360" y="7890685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18" y="13844"/>
                </a:moveTo>
                <a:lnTo>
                  <a:pt x="1112" y="8512"/>
                </a:lnTo>
                <a:lnTo>
                  <a:pt x="543" y="4046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4225506" y="787798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7"/>
                </a:moveTo>
                <a:lnTo>
                  <a:pt x="81554" y="26167"/>
                </a:lnTo>
                <a:lnTo>
                  <a:pt x="81554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4238206" y="789145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07" y="4145"/>
                </a:lnTo>
                <a:lnTo>
                  <a:pt x="1224" y="8698"/>
                </a:lnTo>
                <a:lnTo>
                  <a:pt x="1879" y="14104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4240085" y="790452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27"/>
                </a:moveTo>
                <a:lnTo>
                  <a:pt x="14002" y="774"/>
                </a:lnTo>
                <a:lnTo>
                  <a:pt x="28001" y="518"/>
                </a:lnTo>
                <a:lnTo>
                  <a:pt x="41997" y="259"/>
                </a:lnTo>
                <a:lnTo>
                  <a:pt x="55993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4182081" y="789145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24" y="0"/>
                </a:moveTo>
                <a:lnTo>
                  <a:pt x="0" y="829"/>
                </a:lnTo>
                <a:lnTo>
                  <a:pt x="663" y="5048"/>
                </a:lnTo>
                <a:lnTo>
                  <a:pt x="1331" y="9687"/>
                </a:lnTo>
                <a:lnTo>
                  <a:pt x="2016" y="15119"/>
                </a:lnTo>
                <a:lnTo>
                  <a:pt x="58003" y="14104"/>
                </a:lnTo>
                <a:lnTo>
                  <a:pt x="57348" y="8698"/>
                </a:lnTo>
                <a:lnTo>
                  <a:pt x="56731" y="4145"/>
                </a:lnTo>
                <a:lnTo>
                  <a:pt x="56124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4238206" y="789145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79" y="14104"/>
                </a:moveTo>
                <a:lnTo>
                  <a:pt x="1224" y="8698"/>
                </a:lnTo>
                <a:lnTo>
                  <a:pt x="607" y="4145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4182081" y="789145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6124" y="0"/>
                </a:moveTo>
                <a:lnTo>
                  <a:pt x="42090" y="204"/>
                </a:lnTo>
                <a:lnTo>
                  <a:pt x="28055" y="410"/>
                </a:lnTo>
                <a:lnTo>
                  <a:pt x="14022" y="618"/>
                </a:lnTo>
                <a:lnTo>
                  <a:pt x="0" y="829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4182120" y="7892556"/>
            <a:ext cx="2540" cy="13970"/>
          </a:xfrm>
          <a:custGeom>
            <a:avLst/>
            <a:gdLst/>
            <a:ahLst/>
            <a:cxnLst/>
            <a:rect l="l" t="t" r="r" b="b"/>
            <a:pathLst>
              <a:path w="2539" h="13970">
                <a:moveTo>
                  <a:pt x="0" y="0"/>
                </a:moveTo>
                <a:lnTo>
                  <a:pt x="624" y="3944"/>
                </a:lnTo>
                <a:lnTo>
                  <a:pt x="1292" y="8583"/>
                </a:lnTo>
                <a:lnTo>
                  <a:pt x="1925" y="1364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4184098" y="790555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14"/>
                </a:moveTo>
                <a:lnTo>
                  <a:pt x="13991" y="764"/>
                </a:lnTo>
                <a:lnTo>
                  <a:pt x="27991" y="512"/>
                </a:lnTo>
                <a:lnTo>
                  <a:pt x="41990" y="257"/>
                </a:lnTo>
                <a:lnTo>
                  <a:pt x="55987" y="0"/>
                </a:lnTo>
              </a:path>
            </a:pathLst>
          </a:custGeom>
          <a:ln w="25399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4236413" y="7879402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338" y="0"/>
                </a:moveTo>
                <a:lnTo>
                  <a:pt x="0" y="495"/>
                </a:lnTo>
                <a:lnTo>
                  <a:pt x="1186" y="7918"/>
                </a:lnTo>
                <a:lnTo>
                  <a:pt x="1791" y="12049"/>
                </a:lnTo>
                <a:lnTo>
                  <a:pt x="57946" y="11282"/>
                </a:lnTo>
                <a:lnTo>
                  <a:pt x="57401" y="7237"/>
                </a:lnTo>
                <a:lnTo>
                  <a:pt x="5633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4292752" y="787940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07" y="11282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4223713" y="786670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8" y="25895"/>
                </a:lnTo>
                <a:lnTo>
                  <a:pt x="81738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4236413" y="787989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791" y="11554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4225506" y="7877985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67"/>
                </a:moveTo>
                <a:lnTo>
                  <a:pt x="81554" y="26167"/>
                </a:lnTo>
                <a:lnTo>
                  <a:pt x="81554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4180063" y="7879898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50" y="0"/>
                </a:moveTo>
                <a:lnTo>
                  <a:pt x="0" y="494"/>
                </a:lnTo>
                <a:lnTo>
                  <a:pt x="1346" y="8152"/>
                </a:lnTo>
                <a:lnTo>
                  <a:pt x="2018" y="12383"/>
                </a:lnTo>
                <a:lnTo>
                  <a:pt x="58142" y="11554"/>
                </a:lnTo>
                <a:lnTo>
                  <a:pt x="57536" y="7423"/>
                </a:lnTo>
                <a:lnTo>
                  <a:pt x="5635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4236413" y="787989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791" y="11554"/>
                </a:moveTo>
                <a:lnTo>
                  <a:pt x="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4167363" y="786719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50" y="25894"/>
                </a:lnTo>
                <a:lnTo>
                  <a:pt x="81750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4182081" y="789145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829"/>
                </a:moveTo>
                <a:lnTo>
                  <a:pt x="14022" y="618"/>
                </a:lnTo>
                <a:lnTo>
                  <a:pt x="28055" y="410"/>
                </a:lnTo>
                <a:lnTo>
                  <a:pt x="42090" y="204"/>
                </a:lnTo>
                <a:lnTo>
                  <a:pt x="56124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4347633" y="7867600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56499" y="0"/>
                </a:moveTo>
                <a:lnTo>
                  <a:pt x="0" y="259"/>
                </a:lnTo>
                <a:lnTo>
                  <a:pt x="506" y="4230"/>
                </a:lnTo>
                <a:lnTo>
                  <a:pt x="1470" y="11306"/>
                </a:lnTo>
                <a:lnTo>
                  <a:pt x="57810" y="10812"/>
                </a:lnTo>
                <a:lnTo>
                  <a:pt x="56956" y="3896"/>
                </a:lnTo>
                <a:lnTo>
                  <a:pt x="56499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4404132" y="786760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10" y="10812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4334933" y="785490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59"/>
                </a:moveTo>
                <a:lnTo>
                  <a:pt x="81899" y="25659"/>
                </a:lnTo>
                <a:lnTo>
                  <a:pt x="81899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4347633" y="7867859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70" y="1104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4336403" y="786571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4291120" y="7867859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12" y="0"/>
                </a:moveTo>
                <a:lnTo>
                  <a:pt x="0" y="234"/>
                </a:lnTo>
                <a:lnTo>
                  <a:pt x="1631" y="11543"/>
                </a:lnTo>
                <a:lnTo>
                  <a:pt x="57983" y="11047"/>
                </a:lnTo>
                <a:lnTo>
                  <a:pt x="57019" y="3971"/>
                </a:lnTo>
                <a:lnTo>
                  <a:pt x="56512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4347633" y="7867859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70" y="11047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4278420" y="7855159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34"/>
                </a:moveTo>
                <a:lnTo>
                  <a:pt x="81912" y="25634"/>
                </a:lnTo>
                <a:lnTo>
                  <a:pt x="81912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4291120" y="786809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31" y="11308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4280052" y="786620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51" y="25895"/>
                </a:lnTo>
                <a:lnTo>
                  <a:pt x="817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346013" y="7854201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580" y="5269"/>
                </a:lnTo>
                <a:lnTo>
                  <a:pt x="1111" y="9674"/>
                </a:lnTo>
                <a:lnTo>
                  <a:pt x="1619" y="13658"/>
                </a:lnTo>
                <a:lnTo>
                  <a:pt x="58118" y="13399"/>
                </a:lnTo>
                <a:lnTo>
                  <a:pt x="57661" y="9501"/>
                </a:lnTo>
                <a:lnTo>
                  <a:pt x="57191" y="5170"/>
                </a:lnTo>
                <a:lnTo>
                  <a:pt x="56685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402698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3" y="13399"/>
                </a:moveTo>
                <a:lnTo>
                  <a:pt x="976" y="9501"/>
                </a:lnTo>
                <a:lnTo>
                  <a:pt x="506" y="5170"/>
                </a:lnTo>
                <a:lnTo>
                  <a:pt x="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346013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80" y="5269"/>
                </a:lnTo>
                <a:lnTo>
                  <a:pt x="1111" y="9674"/>
                </a:lnTo>
                <a:lnTo>
                  <a:pt x="1619" y="13658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347633" y="7867600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129"/>
                </a:moveTo>
                <a:lnTo>
                  <a:pt x="69199" y="129"/>
                </a:lnTo>
              </a:path>
            </a:pathLst>
          </a:custGeom>
          <a:ln w="25659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289328" y="7854201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641" y="5344"/>
                </a:lnTo>
                <a:lnTo>
                  <a:pt x="1791" y="13893"/>
                </a:lnTo>
                <a:lnTo>
                  <a:pt x="58304" y="13658"/>
                </a:lnTo>
                <a:lnTo>
                  <a:pt x="57796" y="9674"/>
                </a:lnTo>
                <a:lnTo>
                  <a:pt x="57265" y="5269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346013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19" y="13658"/>
                </a:moveTo>
                <a:lnTo>
                  <a:pt x="1111" y="9674"/>
                </a:lnTo>
                <a:lnTo>
                  <a:pt x="580" y="5269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289328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41" y="5344"/>
                </a:lnTo>
                <a:lnTo>
                  <a:pt x="1235" y="9835"/>
                </a:lnTo>
                <a:lnTo>
                  <a:pt x="1791" y="13893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278420" y="7855159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34"/>
                </a:moveTo>
                <a:lnTo>
                  <a:pt x="81912" y="25634"/>
                </a:lnTo>
                <a:lnTo>
                  <a:pt x="81912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234595" y="7868094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25" y="0"/>
                </a:moveTo>
                <a:lnTo>
                  <a:pt x="0" y="223"/>
                </a:lnTo>
                <a:lnTo>
                  <a:pt x="618" y="4367"/>
                </a:lnTo>
                <a:lnTo>
                  <a:pt x="1818" y="11803"/>
                </a:lnTo>
                <a:lnTo>
                  <a:pt x="58157" y="11308"/>
                </a:lnTo>
                <a:lnTo>
                  <a:pt x="57094" y="4057"/>
                </a:lnTo>
                <a:lnTo>
                  <a:pt x="56525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4291120" y="786809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31" y="11308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221895" y="7855394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3"/>
                </a:moveTo>
                <a:lnTo>
                  <a:pt x="81925" y="25623"/>
                </a:lnTo>
                <a:lnTo>
                  <a:pt x="81925" y="0"/>
                </a:lnTo>
                <a:lnTo>
                  <a:pt x="0" y="0"/>
                </a:lnTo>
                <a:lnTo>
                  <a:pt x="0" y="2562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4234595" y="786831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818" y="11579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4223713" y="786670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8" y="25895"/>
                </a:lnTo>
                <a:lnTo>
                  <a:pt x="81738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4178043" y="7868318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51" y="0"/>
                </a:moveTo>
                <a:lnTo>
                  <a:pt x="0" y="172"/>
                </a:lnTo>
                <a:lnTo>
                  <a:pt x="2019" y="12073"/>
                </a:lnTo>
                <a:lnTo>
                  <a:pt x="58370" y="11579"/>
                </a:lnTo>
                <a:lnTo>
                  <a:pt x="57169" y="4144"/>
                </a:lnTo>
                <a:lnTo>
                  <a:pt x="56551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4234595" y="786831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818" y="11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4165343" y="7855618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72"/>
                </a:moveTo>
                <a:lnTo>
                  <a:pt x="81951" y="25572"/>
                </a:lnTo>
                <a:lnTo>
                  <a:pt x="81951" y="0"/>
                </a:lnTo>
                <a:lnTo>
                  <a:pt x="0" y="0"/>
                </a:lnTo>
                <a:lnTo>
                  <a:pt x="0" y="25572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4167363" y="786719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50" y="25894"/>
                </a:lnTo>
                <a:lnTo>
                  <a:pt x="81750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4232643" y="7854201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85" y="0"/>
                </a:moveTo>
                <a:lnTo>
                  <a:pt x="0" y="0"/>
                </a:lnTo>
                <a:lnTo>
                  <a:pt x="690" y="5405"/>
                </a:lnTo>
                <a:lnTo>
                  <a:pt x="1333" y="9971"/>
                </a:lnTo>
                <a:lnTo>
                  <a:pt x="1951" y="14116"/>
                </a:lnTo>
                <a:lnTo>
                  <a:pt x="58476" y="13893"/>
                </a:lnTo>
                <a:lnTo>
                  <a:pt x="57326" y="5344"/>
                </a:lnTo>
                <a:lnTo>
                  <a:pt x="5668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4289328" y="7854201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91" y="13893"/>
                </a:moveTo>
                <a:lnTo>
                  <a:pt x="1235" y="9835"/>
                </a:lnTo>
                <a:lnTo>
                  <a:pt x="641" y="5344"/>
                </a:lnTo>
                <a:lnTo>
                  <a:pt x="0" y="0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4232643" y="7854201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90" y="5405"/>
                </a:lnTo>
                <a:lnTo>
                  <a:pt x="1333" y="9971"/>
                </a:lnTo>
                <a:lnTo>
                  <a:pt x="1951" y="14116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4234595" y="7868094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11"/>
                </a:moveTo>
                <a:lnTo>
                  <a:pt x="69225" y="111"/>
                </a:lnTo>
              </a:path>
            </a:pathLst>
          </a:custGeom>
          <a:ln w="25623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4175971" y="7854201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72" y="0"/>
                </a:moveTo>
                <a:lnTo>
                  <a:pt x="0" y="0"/>
                </a:lnTo>
                <a:lnTo>
                  <a:pt x="2072" y="14289"/>
                </a:lnTo>
                <a:lnTo>
                  <a:pt x="58624" y="14116"/>
                </a:lnTo>
                <a:lnTo>
                  <a:pt x="58005" y="9971"/>
                </a:lnTo>
                <a:lnTo>
                  <a:pt x="57362" y="5405"/>
                </a:lnTo>
                <a:lnTo>
                  <a:pt x="56672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4232643" y="7854201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1951" y="14116"/>
                </a:moveTo>
                <a:lnTo>
                  <a:pt x="1333" y="9971"/>
                </a:lnTo>
                <a:lnTo>
                  <a:pt x="690" y="5405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4165343" y="7855618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72"/>
                </a:moveTo>
                <a:lnTo>
                  <a:pt x="81951" y="25572"/>
                </a:lnTo>
                <a:lnTo>
                  <a:pt x="81951" y="0"/>
                </a:lnTo>
                <a:lnTo>
                  <a:pt x="0" y="0"/>
                </a:lnTo>
                <a:lnTo>
                  <a:pt x="0" y="25572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4175971" y="7854201"/>
            <a:ext cx="3278870" cy="1411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7130501" y="7171361"/>
            <a:ext cx="130810" cy="5715"/>
          </a:xfrm>
          <a:custGeom>
            <a:avLst/>
            <a:gdLst/>
            <a:ahLst/>
            <a:cxnLst/>
            <a:rect l="l" t="t" r="r" b="b"/>
            <a:pathLst>
              <a:path w="130809" h="5715">
                <a:moveTo>
                  <a:pt x="130621" y="0"/>
                </a:moveTo>
                <a:lnTo>
                  <a:pt x="3496" y="4829"/>
                </a:lnTo>
                <a:lnTo>
                  <a:pt x="0" y="5653"/>
                </a:lnTo>
                <a:lnTo>
                  <a:pt x="130621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7133998" y="7171361"/>
            <a:ext cx="127635" cy="5080"/>
          </a:xfrm>
          <a:custGeom>
            <a:avLst/>
            <a:gdLst/>
            <a:ahLst/>
            <a:cxnLst/>
            <a:rect l="l" t="t" r="r" b="b"/>
            <a:pathLst>
              <a:path w="127634" h="5079">
                <a:moveTo>
                  <a:pt x="127124" y="0"/>
                </a:moveTo>
                <a:lnTo>
                  <a:pt x="100426" y="1051"/>
                </a:lnTo>
                <a:lnTo>
                  <a:pt x="50218" y="2968"/>
                </a:lnTo>
                <a:lnTo>
                  <a:pt x="0" y="4829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7128906" y="717619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092" y="0"/>
                </a:moveTo>
                <a:lnTo>
                  <a:pt x="0" y="893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6874279" y="718214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19" y="0"/>
                </a:lnTo>
              </a:path>
            </a:pathLst>
          </a:custGeom>
          <a:ln w="1191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7128906" y="717619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893"/>
                </a:moveTo>
                <a:lnTo>
                  <a:pt x="5092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6882759" y="717619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251239" y="0"/>
                </a:moveTo>
                <a:lnTo>
                  <a:pt x="201009" y="1808"/>
                </a:lnTo>
                <a:lnTo>
                  <a:pt x="150770" y="3570"/>
                </a:lnTo>
                <a:lnTo>
                  <a:pt x="100521" y="5289"/>
                </a:lnTo>
                <a:lnTo>
                  <a:pt x="50264" y="6968"/>
                </a:lnTo>
                <a:lnTo>
                  <a:pt x="0" y="861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6873915" y="7184801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844" y="0"/>
                </a:moveTo>
                <a:lnTo>
                  <a:pt x="0" y="3319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7133998" y="717131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51" y="0"/>
                </a:lnTo>
              </a:path>
            </a:pathLst>
          </a:custGeom>
          <a:ln w="975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7144336" y="7166439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230513" y="0"/>
                </a:moveTo>
                <a:lnTo>
                  <a:pt x="201966" y="914"/>
                </a:lnTo>
                <a:lnTo>
                  <a:pt x="151472" y="2487"/>
                </a:lnTo>
                <a:lnTo>
                  <a:pt x="100980" y="4018"/>
                </a:lnTo>
                <a:lnTo>
                  <a:pt x="50490" y="5510"/>
                </a:lnTo>
                <a:lnTo>
                  <a:pt x="0" y="6967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7133998" y="717340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8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7133998" y="7171361"/>
            <a:ext cx="127635" cy="5080"/>
          </a:xfrm>
          <a:custGeom>
            <a:avLst/>
            <a:gdLst/>
            <a:ahLst/>
            <a:cxnLst/>
            <a:rect l="l" t="t" r="r" b="b"/>
            <a:pathLst>
              <a:path w="127634" h="5079">
                <a:moveTo>
                  <a:pt x="0" y="4829"/>
                </a:moveTo>
                <a:lnTo>
                  <a:pt x="50218" y="2968"/>
                </a:lnTo>
                <a:lnTo>
                  <a:pt x="100426" y="1051"/>
                </a:lnTo>
                <a:lnTo>
                  <a:pt x="127124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6882759" y="717910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7133998" y="717340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83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6891898" y="7173407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37" y="0"/>
                </a:moveTo>
                <a:lnTo>
                  <a:pt x="201947" y="1430"/>
                </a:lnTo>
                <a:lnTo>
                  <a:pt x="151458" y="2826"/>
                </a:lnTo>
                <a:lnTo>
                  <a:pt x="100970" y="4192"/>
                </a:lnTo>
                <a:lnTo>
                  <a:pt x="50483" y="5530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6882759" y="718024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6882759" y="717619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0" y="8610"/>
                </a:moveTo>
                <a:lnTo>
                  <a:pt x="50264" y="6968"/>
                </a:lnTo>
                <a:lnTo>
                  <a:pt x="100521" y="5289"/>
                </a:lnTo>
                <a:lnTo>
                  <a:pt x="150770" y="3570"/>
                </a:lnTo>
                <a:lnTo>
                  <a:pt x="201009" y="1808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6622939" y="7191506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6873915" y="7184801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0" y="3319"/>
                </a:moveTo>
                <a:lnTo>
                  <a:pt x="8844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6631347" y="718480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4" y="3185"/>
                </a:lnTo>
                <a:lnTo>
                  <a:pt x="100582" y="4735"/>
                </a:lnTo>
                <a:lnTo>
                  <a:pt x="50294" y="6262"/>
                </a:lnTo>
                <a:lnTo>
                  <a:pt x="0" y="7769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6622939" y="719257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08" y="0"/>
                </a:moveTo>
                <a:lnTo>
                  <a:pt x="0" y="5641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6622939" y="7191695"/>
            <a:ext cx="168910" cy="6985"/>
          </a:xfrm>
          <a:custGeom>
            <a:avLst/>
            <a:gdLst/>
            <a:ahLst/>
            <a:cxnLst/>
            <a:rect l="l" t="t" r="r" b="b"/>
            <a:pathLst>
              <a:path w="168909" h="6984">
                <a:moveTo>
                  <a:pt x="0" y="6516"/>
                </a:moveTo>
                <a:lnTo>
                  <a:pt x="50015" y="4601"/>
                </a:lnTo>
                <a:lnTo>
                  <a:pt x="100029" y="2669"/>
                </a:lnTo>
                <a:lnTo>
                  <a:pt x="150043" y="721"/>
                </a:lnTo>
                <a:lnTo>
                  <a:pt x="168378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6372863" y="720011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4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6622939" y="719257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0" y="5641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6379850" y="719257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85"/>
                </a:lnTo>
                <a:lnTo>
                  <a:pt x="150908" y="2958"/>
                </a:lnTo>
                <a:lnTo>
                  <a:pt x="100607" y="4422"/>
                </a:lnTo>
                <a:lnTo>
                  <a:pt x="50304" y="5881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6372863" y="7199907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6372863" y="7198212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72"/>
                </a:lnTo>
                <a:lnTo>
                  <a:pt x="100030" y="5688"/>
                </a:lnTo>
                <a:lnTo>
                  <a:pt x="150045" y="3799"/>
                </a:lnTo>
                <a:lnTo>
                  <a:pt x="200060" y="1903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6631347" y="718641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2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6882759" y="718024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6639497" y="718024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5"/>
                </a:lnTo>
                <a:lnTo>
                  <a:pt x="151435" y="2568"/>
                </a:lnTo>
                <a:lnTo>
                  <a:pt x="100955" y="3823"/>
                </a:lnTo>
                <a:lnTo>
                  <a:pt x="50476" y="5061"/>
                </a:lnTo>
                <a:lnTo>
                  <a:pt x="0" y="628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6631347" y="718653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7"/>
                </a:lnTo>
              </a:path>
            </a:pathLst>
          </a:custGeom>
          <a:ln w="25399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6631347" y="7184801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9"/>
                </a:moveTo>
                <a:lnTo>
                  <a:pt x="50294" y="6262"/>
                </a:lnTo>
                <a:lnTo>
                  <a:pt x="100582" y="4735"/>
                </a:lnTo>
                <a:lnTo>
                  <a:pt x="150864" y="3185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6379850" y="7193220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6631347" y="718653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7"/>
                </a:moveTo>
                <a:lnTo>
                  <a:pt x="8149" y="0"/>
                </a:lnTo>
              </a:path>
            </a:pathLst>
          </a:custGeom>
          <a:ln w="25399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6387096" y="718653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7"/>
                </a:lnTo>
                <a:lnTo>
                  <a:pt x="151436" y="2424"/>
                </a:lnTo>
                <a:lnTo>
                  <a:pt x="100955" y="3623"/>
                </a:lnTo>
                <a:lnTo>
                  <a:pt x="50476" y="4818"/>
                </a:lnTo>
                <a:lnTo>
                  <a:pt x="0" y="6012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6379850" y="719254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2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6379850" y="7192571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304" y="5881"/>
                </a:lnTo>
                <a:lnTo>
                  <a:pt x="100607" y="4422"/>
                </a:lnTo>
                <a:lnTo>
                  <a:pt x="150908" y="2958"/>
                </a:lnTo>
                <a:lnTo>
                  <a:pt x="201205" y="148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7144336" y="716941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150" y="0"/>
                </a:lnTo>
              </a:path>
            </a:pathLst>
          </a:custGeom>
          <a:ln w="7990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7154674" y="7165416"/>
            <a:ext cx="243840" cy="5715"/>
          </a:xfrm>
          <a:custGeom>
            <a:avLst/>
            <a:gdLst/>
            <a:ahLst/>
            <a:cxnLst/>
            <a:rect l="l" t="t" r="r" b="b"/>
            <a:pathLst>
              <a:path w="243840" h="5715">
                <a:moveTo>
                  <a:pt x="243812" y="0"/>
                </a:moveTo>
                <a:lnTo>
                  <a:pt x="203119" y="902"/>
                </a:lnTo>
                <a:lnTo>
                  <a:pt x="152312" y="2012"/>
                </a:lnTo>
                <a:lnTo>
                  <a:pt x="101525" y="3105"/>
                </a:lnTo>
                <a:lnTo>
                  <a:pt x="50755" y="4182"/>
                </a:lnTo>
                <a:lnTo>
                  <a:pt x="0" y="5243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7144336" y="717065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47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7144336" y="7166439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0" y="6967"/>
                </a:moveTo>
                <a:lnTo>
                  <a:pt x="50490" y="5510"/>
                </a:lnTo>
                <a:lnTo>
                  <a:pt x="100980" y="4018"/>
                </a:lnTo>
                <a:lnTo>
                  <a:pt x="151472" y="2487"/>
                </a:lnTo>
                <a:lnTo>
                  <a:pt x="201966" y="914"/>
                </a:lnTo>
                <a:lnTo>
                  <a:pt x="230513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6891898" y="717545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7144336" y="717065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47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6901073" y="7170659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857" y="1047"/>
                </a:lnTo>
                <a:lnTo>
                  <a:pt x="152125" y="2080"/>
                </a:lnTo>
                <a:lnTo>
                  <a:pt x="101404" y="3101"/>
                </a:lnTo>
                <a:lnTo>
                  <a:pt x="50696" y="4110"/>
                </a:lnTo>
                <a:lnTo>
                  <a:pt x="0" y="5110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6891898" y="717577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4" y="0"/>
                </a:moveTo>
                <a:lnTo>
                  <a:pt x="0" y="4478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6891898" y="7173407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83" y="5530"/>
                </a:lnTo>
                <a:lnTo>
                  <a:pt x="100970" y="4192"/>
                </a:lnTo>
                <a:lnTo>
                  <a:pt x="151458" y="2826"/>
                </a:lnTo>
                <a:lnTo>
                  <a:pt x="201947" y="1430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6901073" y="7170260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791" y="0"/>
                </a:lnTo>
              </a:path>
            </a:pathLst>
          </a:custGeom>
          <a:ln w="11019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6901073" y="7165416"/>
            <a:ext cx="497840" cy="10795"/>
          </a:xfrm>
          <a:custGeom>
            <a:avLst/>
            <a:gdLst/>
            <a:ahLst/>
            <a:cxnLst/>
            <a:rect l="l" t="t" r="r" b="b"/>
            <a:pathLst>
              <a:path w="497840" h="10795">
                <a:moveTo>
                  <a:pt x="497419" y="0"/>
                </a:moveTo>
                <a:lnTo>
                  <a:pt x="456722" y="902"/>
                </a:lnTo>
                <a:lnTo>
                  <a:pt x="405914" y="2011"/>
                </a:lnTo>
                <a:lnTo>
                  <a:pt x="355124" y="3103"/>
                </a:lnTo>
                <a:lnTo>
                  <a:pt x="304351" y="4179"/>
                </a:lnTo>
                <a:lnTo>
                  <a:pt x="253592" y="5241"/>
                </a:lnTo>
                <a:lnTo>
                  <a:pt x="202849" y="6288"/>
                </a:lnTo>
                <a:lnTo>
                  <a:pt x="152119" y="7322"/>
                </a:lnTo>
                <a:lnTo>
                  <a:pt x="101401" y="8344"/>
                </a:lnTo>
                <a:lnTo>
                  <a:pt x="50695" y="9354"/>
                </a:lnTo>
                <a:lnTo>
                  <a:pt x="0" y="10354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6901073" y="717234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3427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6910954" y="7164750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2"/>
                </a:moveTo>
                <a:lnTo>
                  <a:pt x="50919" y="6926"/>
                </a:lnTo>
                <a:lnTo>
                  <a:pt x="101843" y="6242"/>
                </a:lnTo>
                <a:lnTo>
                  <a:pt x="152772" y="5537"/>
                </a:lnTo>
                <a:lnTo>
                  <a:pt x="203708" y="4809"/>
                </a:lnTo>
                <a:lnTo>
                  <a:pt x="254650" y="4058"/>
                </a:lnTo>
                <a:lnTo>
                  <a:pt x="305599" y="3282"/>
                </a:lnTo>
                <a:lnTo>
                  <a:pt x="356555" y="2478"/>
                </a:lnTo>
                <a:lnTo>
                  <a:pt x="407520" y="1644"/>
                </a:lnTo>
                <a:lnTo>
                  <a:pt x="458493" y="781"/>
                </a:lnTo>
                <a:lnTo>
                  <a:pt x="502911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6639497" y="7181152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5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6891898" y="717577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8"/>
                </a:moveTo>
                <a:lnTo>
                  <a:pt x="9174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6647733" y="717577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39" y="0"/>
                </a:moveTo>
                <a:lnTo>
                  <a:pt x="202659" y="996"/>
                </a:lnTo>
                <a:lnTo>
                  <a:pt x="151985" y="1981"/>
                </a:lnTo>
                <a:lnTo>
                  <a:pt x="101318" y="2958"/>
                </a:lnTo>
                <a:lnTo>
                  <a:pt x="50656" y="3926"/>
                </a:lnTo>
                <a:lnTo>
                  <a:pt x="0" y="48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6639497" y="7180657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6639497" y="718024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5"/>
                </a:moveTo>
                <a:lnTo>
                  <a:pt x="50476" y="5061"/>
                </a:lnTo>
                <a:lnTo>
                  <a:pt x="100955" y="3823"/>
                </a:lnTo>
                <a:lnTo>
                  <a:pt x="151435" y="2568"/>
                </a:lnTo>
                <a:lnTo>
                  <a:pt x="201918" y="1295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6387096" y="7186601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8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6639497" y="7180657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6394491" y="7180657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55"/>
                </a:lnTo>
                <a:lnTo>
                  <a:pt x="151934" y="1909"/>
                </a:lnTo>
                <a:lnTo>
                  <a:pt x="101288" y="2861"/>
                </a:lnTo>
                <a:lnTo>
                  <a:pt x="50644" y="3812"/>
                </a:lnTo>
                <a:lnTo>
                  <a:pt x="0" y="4762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6387096" y="71854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5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387096" y="718653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76" y="4818"/>
                </a:lnTo>
                <a:lnTo>
                  <a:pt x="100955" y="3623"/>
                </a:lnTo>
                <a:lnTo>
                  <a:pt x="151436" y="2424"/>
                </a:lnTo>
                <a:lnTo>
                  <a:pt x="201918" y="1217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6394491" y="7178881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2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6394491" y="7175770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59">
                <a:moveTo>
                  <a:pt x="506581" y="0"/>
                </a:moveTo>
                <a:lnTo>
                  <a:pt x="455898" y="993"/>
                </a:lnTo>
                <a:lnTo>
                  <a:pt x="405223" y="1977"/>
                </a:lnTo>
                <a:lnTo>
                  <a:pt x="354555" y="2953"/>
                </a:lnTo>
                <a:lnTo>
                  <a:pt x="303892" y="3921"/>
                </a:lnTo>
                <a:lnTo>
                  <a:pt x="253235" y="4884"/>
                </a:lnTo>
                <a:lnTo>
                  <a:pt x="202582" y="5842"/>
                </a:lnTo>
                <a:lnTo>
                  <a:pt x="151933" y="6797"/>
                </a:lnTo>
                <a:lnTo>
                  <a:pt x="101286" y="7749"/>
                </a:lnTo>
                <a:lnTo>
                  <a:pt x="50642" y="8699"/>
                </a:lnTo>
                <a:lnTo>
                  <a:pt x="0" y="9649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394491" y="717838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401960" y="7172342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7"/>
                </a:moveTo>
                <a:lnTo>
                  <a:pt x="50890" y="5461"/>
                </a:lnTo>
                <a:lnTo>
                  <a:pt x="101783" y="4884"/>
                </a:lnTo>
                <a:lnTo>
                  <a:pt x="152676" y="4303"/>
                </a:lnTo>
                <a:lnTo>
                  <a:pt x="203571" y="3718"/>
                </a:lnTo>
                <a:lnTo>
                  <a:pt x="254468" y="3125"/>
                </a:lnTo>
                <a:lnTo>
                  <a:pt x="305367" y="2524"/>
                </a:lnTo>
                <a:lnTo>
                  <a:pt x="356269" y="1912"/>
                </a:lnTo>
                <a:lnTo>
                  <a:pt x="407174" y="1289"/>
                </a:lnTo>
                <a:lnTo>
                  <a:pt x="458081" y="652"/>
                </a:lnTo>
                <a:lnTo>
                  <a:pt x="508993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901073" y="717234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880" y="0"/>
                </a:moveTo>
                <a:lnTo>
                  <a:pt x="0" y="3427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6122788" y="720851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1" y="0"/>
                </a:lnTo>
              </a:path>
            </a:pathLst>
          </a:custGeom>
          <a:ln w="17208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6372863" y="7199907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6128351" y="719990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53"/>
                </a:lnTo>
                <a:lnTo>
                  <a:pt x="150890" y="2909"/>
                </a:lnTo>
                <a:lnTo>
                  <a:pt x="100589" y="4371"/>
                </a:lnTo>
                <a:lnTo>
                  <a:pt x="50292" y="5845"/>
                </a:lnTo>
                <a:lnTo>
                  <a:pt x="0" y="7335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6122788" y="720724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563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6122788" y="7207665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1"/>
                </a:moveTo>
                <a:lnTo>
                  <a:pt x="50014" y="7548"/>
                </a:lnTo>
                <a:lnTo>
                  <a:pt x="100029" y="5652"/>
                </a:lnTo>
                <a:lnTo>
                  <a:pt x="150044" y="3763"/>
                </a:lnTo>
                <a:lnTo>
                  <a:pt x="200060" y="1879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872699" y="721705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2" y="0"/>
                </a:lnTo>
              </a:path>
            </a:pathLst>
          </a:custGeom>
          <a:ln w="19622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122788" y="720724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872"/>
                </a:moveTo>
                <a:lnTo>
                  <a:pt x="5563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876916" y="7207243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5" y="0"/>
                </a:moveTo>
                <a:lnTo>
                  <a:pt x="201140" y="1502"/>
                </a:lnTo>
                <a:lnTo>
                  <a:pt x="150848" y="3028"/>
                </a:lnTo>
                <a:lnTo>
                  <a:pt x="100560" y="4578"/>
                </a:lnTo>
                <a:lnTo>
                  <a:pt x="50277" y="6153"/>
                </a:lnTo>
                <a:lnTo>
                  <a:pt x="0" y="775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872699" y="7215000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216" y="0"/>
                </a:moveTo>
                <a:lnTo>
                  <a:pt x="0" y="11865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872699" y="7217116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59">
                <a:moveTo>
                  <a:pt x="0" y="9749"/>
                </a:moveTo>
                <a:lnTo>
                  <a:pt x="50014" y="7762"/>
                </a:lnTo>
                <a:lnTo>
                  <a:pt x="100030" y="5795"/>
                </a:lnTo>
                <a:lnTo>
                  <a:pt x="150047" y="3847"/>
                </a:lnTo>
                <a:lnTo>
                  <a:pt x="200066" y="1915"/>
                </a:lnTo>
                <a:lnTo>
                  <a:pt x="250088" y="0"/>
                </a:lnTo>
              </a:path>
            </a:pathLst>
          </a:custGeom>
          <a:ln w="25399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6128351" y="719989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6379850" y="719254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2"/>
                </a:moveTo>
                <a:lnTo>
                  <a:pt x="7246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6134682" y="719254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189"/>
                </a:lnTo>
                <a:lnTo>
                  <a:pt x="151448" y="2383"/>
                </a:lnTo>
                <a:lnTo>
                  <a:pt x="100965" y="3581"/>
                </a:lnTo>
                <a:lnTo>
                  <a:pt x="50483" y="4787"/>
                </a:lnTo>
                <a:lnTo>
                  <a:pt x="0" y="600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6128351" y="719854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6330" y="0"/>
                </a:moveTo>
                <a:lnTo>
                  <a:pt x="0" y="8696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6128351" y="7199907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5"/>
                </a:moveTo>
                <a:lnTo>
                  <a:pt x="50292" y="5845"/>
                </a:lnTo>
                <a:lnTo>
                  <a:pt x="100589" y="4371"/>
                </a:lnTo>
                <a:lnTo>
                  <a:pt x="150890" y="2909"/>
                </a:lnTo>
                <a:lnTo>
                  <a:pt x="201193" y="1453"/>
                </a:lnTo>
                <a:lnTo>
                  <a:pt x="251498" y="0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876916" y="720677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6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6128351" y="719854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696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882270" y="719854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229"/>
                </a:lnTo>
                <a:lnTo>
                  <a:pt x="151447" y="2471"/>
                </a:lnTo>
                <a:lnTo>
                  <a:pt x="100964" y="3727"/>
                </a:lnTo>
                <a:lnTo>
                  <a:pt x="50482" y="5001"/>
                </a:lnTo>
                <a:lnTo>
                  <a:pt x="0" y="6296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876916" y="720484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354" y="0"/>
                </a:moveTo>
                <a:lnTo>
                  <a:pt x="0" y="10157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876916" y="7207243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57"/>
                </a:moveTo>
                <a:lnTo>
                  <a:pt x="50277" y="6153"/>
                </a:lnTo>
                <a:lnTo>
                  <a:pt x="100560" y="4578"/>
                </a:lnTo>
                <a:lnTo>
                  <a:pt x="150848" y="3028"/>
                </a:lnTo>
                <a:lnTo>
                  <a:pt x="201140" y="1502"/>
                </a:lnTo>
                <a:lnTo>
                  <a:pt x="251435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622598" y="722611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872699" y="7215000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865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625653" y="721500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251263" y="0"/>
                </a:moveTo>
                <a:lnTo>
                  <a:pt x="200997" y="1642"/>
                </a:lnTo>
                <a:lnTo>
                  <a:pt x="150736" y="3322"/>
                </a:lnTo>
                <a:lnTo>
                  <a:pt x="100481" y="5042"/>
                </a:lnTo>
                <a:lnTo>
                  <a:pt x="50235" y="6808"/>
                </a:lnTo>
                <a:lnTo>
                  <a:pt x="0" y="8623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622598" y="722362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4" y="4194"/>
                </a:lnTo>
                <a:lnTo>
                  <a:pt x="741" y="8660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622598" y="7226866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4"/>
                </a:moveTo>
                <a:lnTo>
                  <a:pt x="50021" y="8220"/>
                </a:lnTo>
                <a:lnTo>
                  <a:pt x="100040" y="6121"/>
                </a:lnTo>
                <a:lnTo>
                  <a:pt x="150059" y="4054"/>
                </a:lnTo>
                <a:lnTo>
                  <a:pt x="200079" y="2015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372497" y="723605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622598" y="722362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60"/>
                </a:lnTo>
                <a:lnTo>
                  <a:pt x="1804" y="4194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374637" y="7223624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251015" y="0"/>
                </a:moveTo>
                <a:lnTo>
                  <a:pt x="200789" y="1860"/>
                </a:lnTo>
                <a:lnTo>
                  <a:pt x="150574" y="3777"/>
                </a:lnTo>
                <a:lnTo>
                  <a:pt x="100369" y="5754"/>
                </a:lnTo>
                <a:lnTo>
                  <a:pt x="50178" y="7793"/>
                </a:lnTo>
                <a:lnTo>
                  <a:pt x="0" y="9898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372497" y="723352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6"/>
                </a:lnTo>
                <a:lnTo>
                  <a:pt x="605" y="9798"/>
                </a:lnTo>
                <a:lnTo>
                  <a:pt x="0" y="14956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372497" y="7237221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625653" y="721423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876916" y="720484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10157"/>
                </a:moveTo>
                <a:lnTo>
                  <a:pt x="5354" y="0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629807" y="720484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63" y="0"/>
                </a:moveTo>
                <a:lnTo>
                  <a:pt x="201973" y="1311"/>
                </a:lnTo>
                <a:lnTo>
                  <a:pt x="151482" y="2649"/>
                </a:lnTo>
                <a:lnTo>
                  <a:pt x="100990" y="4015"/>
                </a:lnTo>
                <a:lnTo>
                  <a:pt x="50496" y="5412"/>
                </a:lnTo>
                <a:lnTo>
                  <a:pt x="0" y="6842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625653" y="721168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154" y="0"/>
                </a:moveTo>
                <a:lnTo>
                  <a:pt x="0" y="11938"/>
                </a:lnTo>
              </a:path>
            </a:pathLst>
          </a:custGeom>
          <a:ln w="25399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625653" y="7215000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0" y="8623"/>
                </a:moveTo>
                <a:lnTo>
                  <a:pt x="50235" y="6808"/>
                </a:lnTo>
                <a:lnTo>
                  <a:pt x="100481" y="5042"/>
                </a:lnTo>
                <a:lnTo>
                  <a:pt x="150736" y="3322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374637" y="7222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9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625653" y="721168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938"/>
                </a:moveTo>
                <a:lnTo>
                  <a:pt x="4154" y="0"/>
                </a:lnTo>
              </a:path>
            </a:pathLst>
          </a:custGeom>
          <a:ln w="25399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377308" y="721168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498" y="0"/>
                </a:moveTo>
                <a:lnTo>
                  <a:pt x="202001" y="1456"/>
                </a:lnTo>
                <a:lnTo>
                  <a:pt x="151503" y="2948"/>
                </a:lnTo>
                <a:lnTo>
                  <a:pt x="101004" y="4479"/>
                </a:lnTo>
                <a:lnTo>
                  <a:pt x="50503" y="6052"/>
                </a:lnTo>
                <a:lnTo>
                  <a:pt x="0" y="7669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374637" y="7219355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5" y="4627"/>
                </a:lnTo>
                <a:lnTo>
                  <a:pt x="815" y="9329"/>
                </a:lnTo>
                <a:lnTo>
                  <a:pt x="0" y="14166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374637" y="7223624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0" y="9898"/>
                </a:moveTo>
                <a:lnTo>
                  <a:pt x="50178" y="7793"/>
                </a:lnTo>
                <a:lnTo>
                  <a:pt x="100369" y="5754"/>
                </a:lnTo>
                <a:lnTo>
                  <a:pt x="150574" y="3777"/>
                </a:lnTo>
                <a:lnTo>
                  <a:pt x="200789" y="1860"/>
                </a:lnTo>
                <a:lnTo>
                  <a:pt x="251015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6134682" y="719198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6387096" y="71854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5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6141249" y="718542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6" y="950"/>
                </a:lnTo>
                <a:lnTo>
                  <a:pt x="151952" y="1901"/>
                </a:lnTo>
                <a:lnTo>
                  <a:pt x="101306" y="2853"/>
                </a:lnTo>
                <a:lnTo>
                  <a:pt x="50656" y="3807"/>
                </a:lnTo>
                <a:lnTo>
                  <a:pt x="0" y="4763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6134682" y="719018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6567" y="0"/>
                </a:moveTo>
                <a:lnTo>
                  <a:pt x="0" y="836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6134682" y="719254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0"/>
                </a:moveTo>
                <a:lnTo>
                  <a:pt x="50483" y="4787"/>
                </a:lnTo>
                <a:lnTo>
                  <a:pt x="100965" y="3581"/>
                </a:lnTo>
                <a:lnTo>
                  <a:pt x="151448" y="2383"/>
                </a:lnTo>
                <a:lnTo>
                  <a:pt x="201931" y="118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882270" y="719751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59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6134682" y="719018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8362"/>
                </a:moveTo>
                <a:lnTo>
                  <a:pt x="6567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887885" y="719018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6"/>
                </a:lnTo>
                <a:lnTo>
                  <a:pt x="152044" y="1937"/>
                </a:lnTo>
                <a:lnTo>
                  <a:pt x="101373" y="2913"/>
                </a:lnTo>
                <a:lnTo>
                  <a:pt x="50691" y="3896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882270" y="7195070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614" y="0"/>
                </a:moveTo>
                <a:lnTo>
                  <a:pt x="0" y="9772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882270" y="7198546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96"/>
                </a:moveTo>
                <a:lnTo>
                  <a:pt x="50482" y="5001"/>
                </a:lnTo>
                <a:lnTo>
                  <a:pt x="100965" y="3727"/>
                </a:lnTo>
                <a:lnTo>
                  <a:pt x="151447" y="2471"/>
                </a:lnTo>
                <a:lnTo>
                  <a:pt x="201930" y="1229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6141249" y="7184282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03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6394491" y="717838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6147482" y="717838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7"/>
                </a:lnTo>
                <a:lnTo>
                  <a:pt x="152692" y="1155"/>
                </a:lnTo>
                <a:lnTo>
                  <a:pt x="101795" y="1734"/>
                </a:lnTo>
                <a:lnTo>
                  <a:pt x="50898" y="2317"/>
                </a:lnTo>
                <a:lnTo>
                  <a:pt x="0" y="2907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6141249" y="7181287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6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6141249" y="7185420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3"/>
                </a:moveTo>
                <a:lnTo>
                  <a:pt x="50656" y="3807"/>
                </a:lnTo>
                <a:lnTo>
                  <a:pt x="101306" y="2853"/>
                </a:lnTo>
                <a:lnTo>
                  <a:pt x="151952" y="1901"/>
                </a:lnTo>
                <a:lnTo>
                  <a:pt x="202596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887885" y="7188179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6" y="0"/>
                </a:lnTo>
              </a:path>
            </a:pathLst>
          </a:custGeom>
          <a:ln w="13783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6141249" y="7181287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6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892942" y="7181287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39" y="0"/>
                </a:moveTo>
                <a:lnTo>
                  <a:pt x="203640" y="604"/>
                </a:lnTo>
                <a:lnTo>
                  <a:pt x="152737" y="1217"/>
                </a:lnTo>
                <a:lnTo>
                  <a:pt x="101829" y="1841"/>
                </a:lnTo>
                <a:lnTo>
                  <a:pt x="50917" y="2478"/>
                </a:lnTo>
                <a:lnTo>
                  <a:pt x="0" y="3130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887885" y="718441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52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887885" y="7190183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1" y="3896"/>
                </a:lnTo>
                <a:lnTo>
                  <a:pt x="101373" y="2913"/>
                </a:lnTo>
                <a:lnTo>
                  <a:pt x="152044" y="1937"/>
                </a:lnTo>
                <a:lnTo>
                  <a:pt x="202708" y="966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629807" y="7203378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7" y="0"/>
                </a:lnTo>
              </a:path>
            </a:pathLst>
          </a:custGeom>
          <a:ln w="16615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882270" y="7195070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772"/>
                </a:moveTo>
                <a:lnTo>
                  <a:pt x="5614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634283" y="7195070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904" y="1000"/>
                </a:lnTo>
                <a:lnTo>
                  <a:pt x="152196" y="2012"/>
                </a:lnTo>
                <a:lnTo>
                  <a:pt x="101476" y="3036"/>
                </a:lnTo>
                <a:lnTo>
                  <a:pt x="50744" y="4073"/>
                </a:lnTo>
                <a:lnTo>
                  <a:pt x="0" y="512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629807" y="720019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629807" y="720484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2"/>
                </a:moveTo>
                <a:lnTo>
                  <a:pt x="50496" y="5412"/>
                </a:lnTo>
                <a:lnTo>
                  <a:pt x="100990" y="4015"/>
                </a:lnTo>
                <a:lnTo>
                  <a:pt x="151482" y="2649"/>
                </a:lnTo>
                <a:lnTo>
                  <a:pt x="201973" y="1311"/>
                </a:lnTo>
                <a:lnTo>
                  <a:pt x="252463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377308" y="720977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5" y="0"/>
                </a:lnTo>
              </a:path>
            </a:pathLst>
          </a:custGeom>
          <a:ln w="19163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629807" y="720019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380300" y="720019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983" y="0"/>
                </a:moveTo>
                <a:lnTo>
                  <a:pt x="203219" y="1061"/>
                </a:lnTo>
                <a:lnTo>
                  <a:pt x="152439" y="2138"/>
                </a:lnTo>
                <a:lnTo>
                  <a:pt x="101643" y="3231"/>
                </a:lnTo>
                <a:lnTo>
                  <a:pt x="50830" y="4340"/>
                </a:lnTo>
                <a:lnTo>
                  <a:pt x="0" y="5467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377308" y="720566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8"/>
                </a:lnTo>
                <a:lnTo>
                  <a:pt x="952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377308" y="7211686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69"/>
                </a:moveTo>
                <a:lnTo>
                  <a:pt x="50503" y="6052"/>
                </a:lnTo>
                <a:lnTo>
                  <a:pt x="101004" y="4479"/>
                </a:lnTo>
                <a:lnTo>
                  <a:pt x="151503" y="2948"/>
                </a:lnTo>
                <a:lnTo>
                  <a:pt x="202001" y="1456"/>
                </a:lnTo>
                <a:lnTo>
                  <a:pt x="252498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634283" y="719230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74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887885" y="718441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2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638277" y="7184418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254664" y="0"/>
                </a:moveTo>
                <a:lnTo>
                  <a:pt x="203741" y="663"/>
                </a:lnTo>
                <a:lnTo>
                  <a:pt x="152815" y="1348"/>
                </a:lnTo>
                <a:lnTo>
                  <a:pt x="101884" y="2055"/>
                </a:lnTo>
                <a:lnTo>
                  <a:pt x="50946" y="2785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634283" y="7187955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6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634283" y="7195070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121"/>
                </a:moveTo>
                <a:lnTo>
                  <a:pt x="50744" y="4073"/>
                </a:lnTo>
                <a:lnTo>
                  <a:pt x="101476" y="3036"/>
                </a:lnTo>
                <a:lnTo>
                  <a:pt x="152196" y="2012"/>
                </a:lnTo>
                <a:lnTo>
                  <a:pt x="202904" y="1000"/>
                </a:lnTo>
                <a:lnTo>
                  <a:pt x="253601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380300" y="7196808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7" y="0"/>
                </a:lnTo>
              </a:path>
            </a:pathLst>
          </a:custGeom>
          <a:ln w="1770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634283" y="7187955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6"/>
                </a:moveTo>
                <a:lnTo>
                  <a:pt x="3994" y="0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383441" y="7187955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4" y="776"/>
                </a:lnTo>
                <a:lnTo>
                  <a:pt x="152924" y="1579"/>
                </a:lnTo>
                <a:lnTo>
                  <a:pt x="101957" y="2411"/>
                </a:lnTo>
                <a:lnTo>
                  <a:pt x="50983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380300" y="719212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90" y="4527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380300" y="7200192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467"/>
                </a:moveTo>
                <a:lnTo>
                  <a:pt x="50830" y="4340"/>
                </a:lnTo>
                <a:lnTo>
                  <a:pt x="101643" y="3231"/>
                </a:lnTo>
                <a:lnTo>
                  <a:pt x="152439" y="2138"/>
                </a:lnTo>
                <a:lnTo>
                  <a:pt x="203219" y="1061"/>
                </a:lnTo>
                <a:lnTo>
                  <a:pt x="253983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4633596" y="7258432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4982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4634623" y="7248479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3" y="0"/>
                </a:moveTo>
                <a:lnTo>
                  <a:pt x="688685" y="2323"/>
                </a:lnTo>
                <a:lnTo>
                  <a:pt x="639492" y="4647"/>
                </a:lnTo>
                <a:lnTo>
                  <a:pt x="590296" y="6970"/>
                </a:lnTo>
                <a:lnTo>
                  <a:pt x="541098" y="9294"/>
                </a:lnTo>
                <a:lnTo>
                  <a:pt x="491899" y="11618"/>
                </a:lnTo>
                <a:lnTo>
                  <a:pt x="442699" y="13941"/>
                </a:lnTo>
                <a:lnTo>
                  <a:pt x="393499" y="16265"/>
                </a:lnTo>
                <a:lnTo>
                  <a:pt x="344300" y="18589"/>
                </a:lnTo>
                <a:lnTo>
                  <a:pt x="295103" y="20913"/>
                </a:lnTo>
                <a:lnTo>
                  <a:pt x="245908" y="23238"/>
                </a:lnTo>
                <a:lnTo>
                  <a:pt x="196716" y="25562"/>
                </a:lnTo>
                <a:lnTo>
                  <a:pt x="147529" y="27887"/>
                </a:lnTo>
                <a:lnTo>
                  <a:pt x="98347" y="30212"/>
                </a:lnTo>
                <a:lnTo>
                  <a:pt x="49170" y="32538"/>
                </a:lnTo>
                <a:lnTo>
                  <a:pt x="0" y="348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4633596" y="7263734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1027" y="19608"/>
                </a:moveTo>
                <a:lnTo>
                  <a:pt x="568" y="12915"/>
                </a:lnTo>
                <a:lnTo>
                  <a:pt x="247" y="6408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4633596" y="723352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12"/>
                </a:moveTo>
                <a:lnTo>
                  <a:pt x="49328" y="28114"/>
                </a:lnTo>
                <a:lnTo>
                  <a:pt x="98685" y="26050"/>
                </a:lnTo>
                <a:lnTo>
                  <a:pt x="148066" y="24015"/>
                </a:lnTo>
                <a:lnTo>
                  <a:pt x="197468" y="22004"/>
                </a:lnTo>
                <a:lnTo>
                  <a:pt x="246886" y="20011"/>
                </a:lnTo>
                <a:lnTo>
                  <a:pt x="296315" y="18032"/>
                </a:lnTo>
                <a:lnTo>
                  <a:pt x="345753" y="16061"/>
                </a:lnTo>
                <a:lnTo>
                  <a:pt x="395194" y="14093"/>
                </a:lnTo>
                <a:lnTo>
                  <a:pt x="444635" y="12125"/>
                </a:lnTo>
                <a:lnTo>
                  <a:pt x="494072" y="10149"/>
                </a:lnTo>
                <a:lnTo>
                  <a:pt x="543499" y="8162"/>
                </a:lnTo>
                <a:lnTo>
                  <a:pt x="592914" y="6159"/>
                </a:lnTo>
                <a:lnTo>
                  <a:pt x="642312" y="4134"/>
                </a:lnTo>
                <a:lnTo>
                  <a:pt x="691689" y="2083"/>
                </a:lnTo>
                <a:lnTo>
                  <a:pt x="741041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372497" y="723352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6"/>
                </a:lnTo>
                <a:lnTo>
                  <a:pt x="605" y="9798"/>
                </a:lnTo>
                <a:lnTo>
                  <a:pt x="0" y="14956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4633003" y="7241544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5" y="0"/>
                </a:lnTo>
              </a:path>
            </a:pathLst>
          </a:custGeom>
          <a:ln w="44378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4633596" y="7233522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3"/>
                </a:lnTo>
                <a:lnTo>
                  <a:pt x="642312" y="4134"/>
                </a:lnTo>
                <a:lnTo>
                  <a:pt x="592914" y="6159"/>
                </a:lnTo>
                <a:lnTo>
                  <a:pt x="543499" y="8162"/>
                </a:lnTo>
                <a:lnTo>
                  <a:pt x="494072" y="10149"/>
                </a:lnTo>
                <a:lnTo>
                  <a:pt x="444635" y="12125"/>
                </a:lnTo>
                <a:lnTo>
                  <a:pt x="395194" y="14093"/>
                </a:lnTo>
                <a:lnTo>
                  <a:pt x="345753" y="16061"/>
                </a:lnTo>
                <a:lnTo>
                  <a:pt x="296315" y="18032"/>
                </a:lnTo>
                <a:lnTo>
                  <a:pt x="246886" y="20011"/>
                </a:lnTo>
                <a:lnTo>
                  <a:pt x="197468" y="22004"/>
                </a:lnTo>
                <a:lnTo>
                  <a:pt x="148066" y="24015"/>
                </a:lnTo>
                <a:lnTo>
                  <a:pt x="98685" y="26050"/>
                </a:lnTo>
                <a:lnTo>
                  <a:pt x="49328" y="28114"/>
                </a:lnTo>
                <a:lnTo>
                  <a:pt x="0" y="30212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4633003" y="7244755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3" y="18978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4633003" y="7219355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0" y="25399"/>
                </a:moveTo>
                <a:lnTo>
                  <a:pt x="49627" y="23730"/>
                </a:lnTo>
                <a:lnTo>
                  <a:pt x="99246" y="22043"/>
                </a:lnTo>
                <a:lnTo>
                  <a:pt x="148858" y="20343"/>
                </a:lnTo>
                <a:lnTo>
                  <a:pt x="198466" y="18633"/>
                </a:lnTo>
                <a:lnTo>
                  <a:pt x="248070" y="16914"/>
                </a:lnTo>
                <a:lnTo>
                  <a:pt x="297673" y="15192"/>
                </a:lnTo>
                <a:lnTo>
                  <a:pt x="347276" y="13468"/>
                </a:lnTo>
                <a:lnTo>
                  <a:pt x="396880" y="11746"/>
                </a:lnTo>
                <a:lnTo>
                  <a:pt x="446489" y="10029"/>
                </a:lnTo>
                <a:lnTo>
                  <a:pt x="496102" y="8320"/>
                </a:lnTo>
                <a:lnTo>
                  <a:pt x="545722" y="6621"/>
                </a:lnTo>
                <a:lnTo>
                  <a:pt x="595351" y="4937"/>
                </a:lnTo>
                <a:lnTo>
                  <a:pt x="644990" y="3270"/>
                </a:lnTo>
                <a:lnTo>
                  <a:pt x="694640" y="1623"/>
                </a:lnTo>
                <a:lnTo>
                  <a:pt x="744305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374637" y="7219355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5" y="4627"/>
                </a:lnTo>
                <a:lnTo>
                  <a:pt x="815" y="9329"/>
                </a:lnTo>
                <a:lnTo>
                  <a:pt x="0" y="14166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4632520" y="7225207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4633003" y="7219355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744305" y="0"/>
                </a:moveTo>
                <a:lnTo>
                  <a:pt x="694640" y="1623"/>
                </a:lnTo>
                <a:lnTo>
                  <a:pt x="644990" y="3270"/>
                </a:lnTo>
                <a:lnTo>
                  <a:pt x="595351" y="4937"/>
                </a:lnTo>
                <a:lnTo>
                  <a:pt x="545722" y="6621"/>
                </a:lnTo>
                <a:lnTo>
                  <a:pt x="496102" y="8320"/>
                </a:lnTo>
                <a:lnTo>
                  <a:pt x="446489" y="10029"/>
                </a:lnTo>
                <a:lnTo>
                  <a:pt x="396880" y="11746"/>
                </a:lnTo>
                <a:lnTo>
                  <a:pt x="347276" y="13468"/>
                </a:lnTo>
                <a:lnTo>
                  <a:pt x="297673" y="15192"/>
                </a:lnTo>
                <a:lnTo>
                  <a:pt x="248070" y="16914"/>
                </a:lnTo>
                <a:lnTo>
                  <a:pt x="198466" y="18633"/>
                </a:lnTo>
                <a:lnTo>
                  <a:pt x="148858" y="20343"/>
                </a:lnTo>
                <a:lnTo>
                  <a:pt x="99246" y="22043"/>
                </a:lnTo>
                <a:lnTo>
                  <a:pt x="49627" y="23730"/>
                </a:lnTo>
                <a:lnTo>
                  <a:pt x="0" y="25399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4632520" y="7225938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2" y="18817"/>
                </a:moveTo>
                <a:lnTo>
                  <a:pt x="334" y="12545"/>
                </a:lnTo>
                <a:lnTo>
                  <a:pt x="185" y="6309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4632520" y="7205660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8"/>
                </a:moveTo>
                <a:lnTo>
                  <a:pt x="49928" y="19039"/>
                </a:lnTo>
                <a:lnTo>
                  <a:pt x="99817" y="17742"/>
                </a:lnTo>
                <a:lnTo>
                  <a:pt x="149673" y="16394"/>
                </a:lnTo>
                <a:lnTo>
                  <a:pt x="199502" y="15007"/>
                </a:lnTo>
                <a:lnTo>
                  <a:pt x="249312" y="13591"/>
                </a:lnTo>
                <a:lnTo>
                  <a:pt x="299108" y="12155"/>
                </a:lnTo>
                <a:lnTo>
                  <a:pt x="348898" y="10709"/>
                </a:lnTo>
                <a:lnTo>
                  <a:pt x="398688" y="9264"/>
                </a:lnTo>
                <a:lnTo>
                  <a:pt x="448484" y="7829"/>
                </a:lnTo>
                <a:lnTo>
                  <a:pt x="498294" y="6414"/>
                </a:lnTo>
                <a:lnTo>
                  <a:pt x="548125" y="5031"/>
                </a:lnTo>
                <a:lnTo>
                  <a:pt x="597981" y="3687"/>
                </a:lnTo>
                <a:lnTo>
                  <a:pt x="647872" y="2394"/>
                </a:lnTo>
                <a:lnTo>
                  <a:pt x="697802" y="1162"/>
                </a:lnTo>
                <a:lnTo>
                  <a:pt x="747779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377308" y="720566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8"/>
                </a:lnTo>
                <a:lnTo>
                  <a:pt x="952" y="9069"/>
                </a:lnTo>
                <a:lnTo>
                  <a:pt x="0" y="13695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4631802" y="7209032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8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4632520" y="7205660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9" y="0"/>
                </a:moveTo>
                <a:lnTo>
                  <a:pt x="697802" y="1162"/>
                </a:lnTo>
                <a:lnTo>
                  <a:pt x="647872" y="2394"/>
                </a:lnTo>
                <a:lnTo>
                  <a:pt x="597981" y="3687"/>
                </a:lnTo>
                <a:lnTo>
                  <a:pt x="548125" y="5031"/>
                </a:lnTo>
                <a:lnTo>
                  <a:pt x="498294" y="6414"/>
                </a:lnTo>
                <a:lnTo>
                  <a:pt x="448484" y="7829"/>
                </a:lnTo>
                <a:lnTo>
                  <a:pt x="398688" y="9264"/>
                </a:lnTo>
                <a:lnTo>
                  <a:pt x="348898" y="10709"/>
                </a:lnTo>
                <a:lnTo>
                  <a:pt x="299108" y="12155"/>
                </a:lnTo>
                <a:lnTo>
                  <a:pt x="249312" y="13591"/>
                </a:lnTo>
                <a:lnTo>
                  <a:pt x="199502" y="15007"/>
                </a:lnTo>
                <a:lnTo>
                  <a:pt x="149673" y="16394"/>
                </a:lnTo>
                <a:lnTo>
                  <a:pt x="99817" y="17742"/>
                </a:lnTo>
                <a:lnTo>
                  <a:pt x="49928" y="19039"/>
                </a:lnTo>
                <a:lnTo>
                  <a:pt x="0" y="20278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4631802" y="7206798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7" y="19138"/>
                </a:moveTo>
                <a:lnTo>
                  <a:pt x="544" y="12840"/>
                </a:lnTo>
                <a:lnTo>
                  <a:pt x="322" y="6494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4631802" y="7192125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0" y="14673"/>
                </a:moveTo>
                <a:lnTo>
                  <a:pt x="50095" y="13671"/>
                </a:lnTo>
                <a:lnTo>
                  <a:pt x="100189" y="12666"/>
                </a:lnTo>
                <a:lnTo>
                  <a:pt x="150281" y="11659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8" y="6650"/>
                </a:lnTo>
                <a:lnTo>
                  <a:pt x="450863" y="5665"/>
                </a:lnTo>
                <a:lnTo>
                  <a:pt x="500974" y="4689"/>
                </a:lnTo>
                <a:lnTo>
                  <a:pt x="551090" y="3723"/>
                </a:lnTo>
                <a:lnTo>
                  <a:pt x="601214" y="2770"/>
                </a:lnTo>
                <a:lnTo>
                  <a:pt x="651346" y="1831"/>
                </a:lnTo>
                <a:lnTo>
                  <a:pt x="701487" y="907"/>
                </a:lnTo>
                <a:lnTo>
                  <a:pt x="751638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380300" y="719212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0" y="0"/>
                </a:moveTo>
                <a:lnTo>
                  <a:pt x="2090" y="4527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4171398" y="7194098"/>
            <a:ext cx="475925" cy="1226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7165605" y="7166541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62" y="0"/>
                </a:lnTo>
              </a:path>
            </a:pathLst>
          </a:custGeom>
          <a:ln w="452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7173693" y="7164278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09">
                <a:moveTo>
                  <a:pt x="251075" y="0"/>
                </a:moveTo>
                <a:lnTo>
                  <a:pt x="204334" y="687"/>
                </a:lnTo>
                <a:lnTo>
                  <a:pt x="153251" y="1399"/>
                </a:lnTo>
                <a:lnTo>
                  <a:pt x="102167" y="2072"/>
                </a:lnTo>
                <a:lnTo>
                  <a:pt x="51083" y="2710"/>
                </a:lnTo>
                <a:lnTo>
                  <a:pt x="0" y="3313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7165605" y="716759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7165605" y="7164750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2"/>
                </a:lnTo>
                <a:lnTo>
                  <a:pt x="203841" y="780"/>
                </a:lnTo>
                <a:lnTo>
                  <a:pt x="248264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6910954" y="7169967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7165605" y="716759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6918275" y="7167591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700" y="1305"/>
                </a:moveTo>
                <a:lnTo>
                  <a:pt x="268117" y="1305"/>
                </a:lnTo>
              </a:path>
            </a:pathLst>
          </a:custGeom>
          <a:ln w="28011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6910954" y="717020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21" y="0"/>
                </a:moveTo>
                <a:lnTo>
                  <a:pt x="0" y="2139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6910954" y="7168804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0" y="3538"/>
                </a:moveTo>
                <a:lnTo>
                  <a:pt x="50922" y="2874"/>
                </a:lnTo>
                <a:lnTo>
                  <a:pt x="101847" y="2189"/>
                </a:lnTo>
                <a:lnTo>
                  <a:pt x="152777" y="1482"/>
                </a:lnTo>
                <a:lnTo>
                  <a:pt x="203711" y="752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6918275" y="7167016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891" y="0"/>
                </a:lnTo>
              </a:path>
            </a:pathLst>
          </a:custGeom>
          <a:ln w="6374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6918275" y="7164278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01" y="0"/>
                </a:moveTo>
                <a:lnTo>
                  <a:pt x="459755" y="684"/>
                </a:lnTo>
                <a:lnTo>
                  <a:pt x="408673" y="1395"/>
                </a:lnTo>
                <a:lnTo>
                  <a:pt x="357590" y="2069"/>
                </a:lnTo>
                <a:lnTo>
                  <a:pt x="306506" y="2708"/>
                </a:lnTo>
                <a:lnTo>
                  <a:pt x="255422" y="3315"/>
                </a:lnTo>
                <a:lnTo>
                  <a:pt x="204337" y="3891"/>
                </a:lnTo>
                <a:lnTo>
                  <a:pt x="153252" y="4438"/>
                </a:lnTo>
                <a:lnTo>
                  <a:pt x="102168" y="4958"/>
                </a:lnTo>
                <a:lnTo>
                  <a:pt x="51083" y="5453"/>
                </a:lnTo>
                <a:lnTo>
                  <a:pt x="0" y="592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6918275" y="7167765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37"/>
                </a:moveTo>
                <a:lnTo>
                  <a:pt x="6837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6925112" y="7163828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68"/>
                </a:moveTo>
                <a:lnTo>
                  <a:pt x="522754" y="1968"/>
                </a:lnTo>
              </a:path>
            </a:pathLst>
          </a:custGeom>
          <a:ln w="2933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6656427" y="717283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7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6910954" y="717020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139"/>
                </a:moveTo>
                <a:lnTo>
                  <a:pt x="7321" y="0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6662844" y="7170202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40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6656427" y="7172305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67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6656427" y="7172342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30"/>
                </a:moveTo>
                <a:lnTo>
                  <a:pt x="50899" y="2525"/>
                </a:lnTo>
                <a:lnTo>
                  <a:pt x="101801" y="1912"/>
                </a:lnTo>
                <a:lnTo>
                  <a:pt x="152707" y="1289"/>
                </a:lnTo>
                <a:lnTo>
                  <a:pt x="203615" y="652"/>
                </a:lnTo>
                <a:lnTo>
                  <a:pt x="254527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6401960" y="717534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3" y="0"/>
                </a:lnTo>
              </a:path>
            </a:pathLst>
          </a:custGeom>
          <a:ln w="607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6656427" y="7172305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67"/>
                </a:moveTo>
                <a:lnTo>
                  <a:pt x="6417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6407414" y="7172305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700" y="927"/>
                </a:moveTo>
                <a:lnTo>
                  <a:pt x="268130" y="927"/>
                </a:lnTo>
              </a:path>
            </a:pathLst>
          </a:custGeom>
          <a:ln w="27255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6401960" y="717416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6401960" y="7175473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7"/>
                </a:moveTo>
                <a:lnTo>
                  <a:pt x="50890" y="2329"/>
                </a:lnTo>
                <a:lnTo>
                  <a:pt x="101782" y="1751"/>
                </a:lnTo>
                <a:lnTo>
                  <a:pt x="152674" y="1172"/>
                </a:lnTo>
                <a:lnTo>
                  <a:pt x="203569" y="589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407414" y="7170963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698" y="0"/>
                </a:lnTo>
              </a:path>
            </a:pathLst>
          </a:custGeom>
          <a:ln w="6395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394714" y="7157502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61" y="29358"/>
                </a:lnTo>
                <a:lnTo>
                  <a:pt x="536261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407414" y="717103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29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6400055" y="7155065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7" y="28666"/>
                </a:lnTo>
                <a:lnTo>
                  <a:pt x="537757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918275" y="7167765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37" y="0"/>
                </a:moveTo>
                <a:lnTo>
                  <a:pt x="0" y="2437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925112" y="7165577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219" y="0"/>
                </a:lnTo>
              </a:path>
            </a:pathLst>
          </a:custGeom>
          <a:ln w="437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6912412" y="7151128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37"/>
                </a:moveTo>
                <a:lnTo>
                  <a:pt x="535454" y="29337"/>
                </a:lnTo>
                <a:lnTo>
                  <a:pt x="535454" y="0"/>
                </a:lnTo>
                <a:lnTo>
                  <a:pt x="0" y="0"/>
                </a:lnTo>
                <a:lnTo>
                  <a:pt x="0" y="29337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925112" y="716527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86"/>
                </a:moveTo>
                <a:lnTo>
                  <a:pt x="680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919214" y="7150688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8818" y="27290"/>
                </a:lnTo>
                <a:lnTo>
                  <a:pt x="538818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931914" y="7164128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898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919214" y="7150688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8818" y="27290"/>
                </a:lnTo>
                <a:lnTo>
                  <a:pt x="538818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931914" y="716297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300"/>
                </a:moveTo>
                <a:lnTo>
                  <a:pt x="7156" y="0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412755" y="7168155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8" y="0"/>
                </a:lnTo>
              </a:path>
            </a:pathLst>
          </a:custGeom>
          <a:ln w="5753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400055" y="7155065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7" y="28666"/>
                </a:lnTo>
                <a:lnTo>
                  <a:pt x="537757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412755" y="716771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0" y="3315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405286" y="715257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37"/>
                </a:moveTo>
                <a:lnTo>
                  <a:pt x="539327" y="27837"/>
                </a:lnTo>
                <a:lnTo>
                  <a:pt x="539327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925112" y="716527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0" y="0"/>
                </a:moveTo>
                <a:lnTo>
                  <a:pt x="0" y="248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17986" y="7165347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077" y="0"/>
                </a:lnTo>
              </a:path>
            </a:pathLst>
          </a:custGeom>
          <a:ln w="4737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6405286" y="715257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37"/>
                </a:moveTo>
                <a:lnTo>
                  <a:pt x="539327" y="27837"/>
                </a:lnTo>
                <a:lnTo>
                  <a:pt x="539327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6417986" y="71629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737"/>
                </a:moveTo>
                <a:lnTo>
                  <a:pt x="5068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6931914" y="716297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156" y="0"/>
                </a:moveTo>
                <a:lnTo>
                  <a:pt x="0" y="2300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5892942" y="7179289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5892942" y="7178380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2"/>
                </a:lnTo>
                <a:lnTo>
                  <a:pt x="356335" y="1733"/>
                </a:lnTo>
                <a:lnTo>
                  <a:pt x="305439" y="2319"/>
                </a:lnTo>
                <a:lnTo>
                  <a:pt x="254541" y="2912"/>
                </a:lnTo>
                <a:lnTo>
                  <a:pt x="203641" y="3513"/>
                </a:lnTo>
                <a:lnTo>
                  <a:pt x="152737" y="4124"/>
                </a:lnTo>
                <a:lnTo>
                  <a:pt x="101829" y="4748"/>
                </a:lnTo>
                <a:lnTo>
                  <a:pt x="50917" y="5385"/>
                </a:lnTo>
                <a:lnTo>
                  <a:pt x="0" y="6037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5892942" y="7178108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09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5883828" y="7161461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85" y="29347"/>
                </a:lnTo>
                <a:lnTo>
                  <a:pt x="536285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6401960" y="717416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5896528" y="717457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7" y="0"/>
                </a:lnTo>
              </a:path>
            </a:pathLst>
          </a:custGeom>
          <a:ln w="7076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5883828" y="7161461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7"/>
                </a:moveTo>
                <a:lnTo>
                  <a:pt x="536285" y="29347"/>
                </a:lnTo>
                <a:lnTo>
                  <a:pt x="536285" y="0"/>
                </a:lnTo>
                <a:lnTo>
                  <a:pt x="0" y="0"/>
                </a:lnTo>
                <a:lnTo>
                  <a:pt x="0" y="2934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896528" y="717428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2"/>
                </a:moveTo>
                <a:lnTo>
                  <a:pt x="3869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5887698" y="715833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6407414" y="717103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29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5383441" y="7183205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3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5892942" y="717428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32"/>
                </a:moveTo>
                <a:lnTo>
                  <a:pt x="7456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5387708" y="7174286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0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5383441" y="7178257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7" y="0"/>
                </a:moveTo>
                <a:lnTo>
                  <a:pt x="2967" y="3736"/>
                </a:lnTo>
                <a:lnTo>
                  <a:pt x="1521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5383441" y="7184418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07"/>
                </a:moveTo>
                <a:lnTo>
                  <a:pt x="50986" y="6814"/>
                </a:lnTo>
                <a:lnTo>
                  <a:pt x="101963" y="5952"/>
                </a:lnTo>
                <a:lnTo>
                  <a:pt x="152931" y="5119"/>
                </a:lnTo>
                <a:lnTo>
                  <a:pt x="203891" y="4315"/>
                </a:lnTo>
                <a:lnTo>
                  <a:pt x="254843" y="3538"/>
                </a:lnTo>
                <a:lnTo>
                  <a:pt x="305787" y="2785"/>
                </a:lnTo>
                <a:lnTo>
                  <a:pt x="356725" y="2057"/>
                </a:lnTo>
                <a:lnTo>
                  <a:pt x="407656" y="1351"/>
                </a:lnTo>
                <a:lnTo>
                  <a:pt x="458581" y="666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5900398" y="717100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8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5887698" y="7158332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5900398" y="717016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5891358" y="7155015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6412755" y="716771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5231" y="0"/>
                </a:moveTo>
                <a:lnTo>
                  <a:pt x="0" y="331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5904058" y="7166571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8999" y="0"/>
                </a:lnTo>
              </a:path>
            </a:pathLst>
          </a:custGeom>
          <a:ln w="718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5891358" y="7155015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5904058" y="716297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87"/>
                </a:moveTo>
                <a:lnTo>
                  <a:pt x="2962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6417986" y="71629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68" y="0"/>
                </a:moveTo>
                <a:lnTo>
                  <a:pt x="0" y="4737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5387708" y="7174211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0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5375008" y="7161586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0" y="29371"/>
                </a:lnTo>
                <a:lnTo>
                  <a:pt x="538090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387708" y="717205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8"/>
                </a:moveTo>
                <a:lnTo>
                  <a:pt x="1791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376800" y="7157466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900398" y="717016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389500" y="7167518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2" y="0"/>
                </a:lnTo>
              </a:path>
            </a:pathLst>
          </a:custGeom>
          <a:ln w="9079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376800" y="7157466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389500" y="7162978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79"/>
                </a:moveTo>
                <a:lnTo>
                  <a:pt x="1495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904058" y="716297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2" y="0"/>
                </a:moveTo>
                <a:lnTo>
                  <a:pt x="0" y="7187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4630815" y="7178257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1"/>
                </a:moveTo>
                <a:lnTo>
                  <a:pt x="756893" y="28541"/>
                </a:lnTo>
                <a:lnTo>
                  <a:pt x="756893" y="0"/>
                </a:lnTo>
                <a:lnTo>
                  <a:pt x="0" y="0"/>
                </a:lnTo>
                <a:lnTo>
                  <a:pt x="0" y="28541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4631802" y="7192125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751638" y="0"/>
                </a:moveTo>
                <a:lnTo>
                  <a:pt x="701487" y="907"/>
                </a:lnTo>
                <a:lnTo>
                  <a:pt x="651346" y="1831"/>
                </a:lnTo>
                <a:lnTo>
                  <a:pt x="601214" y="2770"/>
                </a:lnTo>
                <a:lnTo>
                  <a:pt x="551090" y="3723"/>
                </a:lnTo>
                <a:lnTo>
                  <a:pt x="500974" y="4689"/>
                </a:lnTo>
                <a:lnTo>
                  <a:pt x="450863" y="5665"/>
                </a:lnTo>
                <a:lnTo>
                  <a:pt x="400758" y="6650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9"/>
                </a:lnTo>
                <a:lnTo>
                  <a:pt x="100189" y="12666"/>
                </a:lnTo>
                <a:lnTo>
                  <a:pt x="50095" y="13671"/>
                </a:lnTo>
                <a:lnTo>
                  <a:pt x="0" y="14673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4630815" y="718511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8" y="21687"/>
                </a:moveTo>
                <a:lnTo>
                  <a:pt x="556" y="12148"/>
                </a:lnTo>
                <a:lnTo>
                  <a:pt x="295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4618115" y="7165557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83441" y="7178257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7" y="0"/>
                </a:moveTo>
                <a:lnTo>
                  <a:pt x="2967" y="3736"/>
                </a:lnTo>
                <a:lnTo>
                  <a:pt x="1521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4629553" y="7162978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33"/>
                </a:moveTo>
                <a:lnTo>
                  <a:pt x="761442" y="22133"/>
                </a:lnTo>
                <a:lnTo>
                  <a:pt x="761442" y="0"/>
                </a:lnTo>
                <a:lnTo>
                  <a:pt x="0" y="0"/>
                </a:lnTo>
                <a:lnTo>
                  <a:pt x="0" y="22133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4618115" y="7165557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4"/>
                </a:moveTo>
                <a:lnTo>
                  <a:pt x="782293" y="32254"/>
                </a:lnTo>
                <a:lnTo>
                  <a:pt x="782293" y="0"/>
                </a:lnTo>
                <a:lnTo>
                  <a:pt x="0" y="0"/>
                </a:lnTo>
                <a:lnTo>
                  <a:pt x="0" y="32254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4629553" y="7162978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1" y="22133"/>
                </a:moveTo>
                <a:lnTo>
                  <a:pt x="964" y="16020"/>
                </a:lnTo>
                <a:lnTo>
                  <a:pt x="630" y="9834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387708" y="716297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7" y="0"/>
                </a:moveTo>
                <a:lnTo>
                  <a:pt x="2410" y="7571"/>
                </a:lnTo>
                <a:lnTo>
                  <a:pt x="1285" y="11542"/>
                </a:lnTo>
                <a:lnTo>
                  <a:pt x="0" y="15278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4574475" y="7185111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59">
                <a:moveTo>
                  <a:pt x="56339" y="0"/>
                </a:moveTo>
                <a:lnTo>
                  <a:pt x="0" y="543"/>
                </a:lnTo>
                <a:lnTo>
                  <a:pt x="469" y="6902"/>
                </a:lnTo>
                <a:lnTo>
                  <a:pt x="902" y="13200"/>
                </a:lnTo>
                <a:lnTo>
                  <a:pt x="1385" y="22800"/>
                </a:lnTo>
                <a:lnTo>
                  <a:pt x="57327" y="21687"/>
                </a:lnTo>
                <a:lnTo>
                  <a:pt x="56635" y="6111"/>
                </a:lnTo>
                <a:lnTo>
                  <a:pt x="5633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4630815" y="718511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8" y="21687"/>
                </a:moveTo>
                <a:lnTo>
                  <a:pt x="556" y="12148"/>
                </a:lnTo>
                <a:lnTo>
                  <a:pt x="295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4561775" y="717241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43"/>
                </a:moveTo>
                <a:lnTo>
                  <a:pt x="81739" y="25943"/>
                </a:lnTo>
                <a:lnTo>
                  <a:pt x="81739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4574475" y="718565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469" y="6358"/>
                </a:lnTo>
                <a:lnTo>
                  <a:pt x="902" y="12656"/>
                </a:lnTo>
                <a:lnTo>
                  <a:pt x="1385" y="22256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4575860" y="7206798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12"/>
                </a:moveTo>
                <a:lnTo>
                  <a:pt x="13985" y="834"/>
                </a:lnTo>
                <a:lnTo>
                  <a:pt x="27971" y="556"/>
                </a:lnTo>
                <a:lnTo>
                  <a:pt x="41956" y="278"/>
                </a:lnTo>
                <a:lnTo>
                  <a:pt x="55942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4518135" y="7185655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5">
                <a:moveTo>
                  <a:pt x="56339" y="0"/>
                </a:moveTo>
                <a:lnTo>
                  <a:pt x="0" y="532"/>
                </a:lnTo>
                <a:lnTo>
                  <a:pt x="618" y="7101"/>
                </a:lnTo>
                <a:lnTo>
                  <a:pt x="1187" y="13609"/>
                </a:lnTo>
                <a:lnTo>
                  <a:pt x="1781" y="23357"/>
                </a:lnTo>
                <a:lnTo>
                  <a:pt x="57725" y="22256"/>
                </a:lnTo>
                <a:lnTo>
                  <a:pt x="57242" y="12656"/>
                </a:lnTo>
                <a:lnTo>
                  <a:pt x="56809" y="6358"/>
                </a:lnTo>
                <a:lnTo>
                  <a:pt x="5633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4574475" y="718565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385" y="22256"/>
                </a:moveTo>
                <a:lnTo>
                  <a:pt x="902" y="12656"/>
                </a:lnTo>
                <a:lnTo>
                  <a:pt x="469" y="6358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4518135" y="7185655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266"/>
                </a:moveTo>
                <a:lnTo>
                  <a:pt x="69039" y="266"/>
                </a:lnTo>
              </a:path>
            </a:pathLst>
          </a:custGeom>
          <a:ln w="25932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4518135" y="718618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618" y="6569"/>
                </a:lnTo>
                <a:lnTo>
                  <a:pt x="1187" y="13077"/>
                </a:lnTo>
                <a:lnTo>
                  <a:pt x="1781" y="22825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4519917" y="720791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30"/>
                </a:lnTo>
                <a:lnTo>
                  <a:pt x="27971" y="555"/>
                </a:lnTo>
                <a:lnTo>
                  <a:pt x="41957" y="278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4462885" y="7196406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56153" y="0"/>
                </a:moveTo>
                <a:lnTo>
                  <a:pt x="0" y="791"/>
                </a:lnTo>
                <a:lnTo>
                  <a:pt x="358" y="4552"/>
                </a:lnTo>
                <a:lnTo>
                  <a:pt x="717" y="8721"/>
                </a:lnTo>
                <a:lnTo>
                  <a:pt x="1075" y="13707"/>
                </a:lnTo>
                <a:lnTo>
                  <a:pt x="57031" y="12606"/>
                </a:lnTo>
                <a:lnTo>
                  <a:pt x="56734" y="7731"/>
                </a:lnTo>
                <a:lnTo>
                  <a:pt x="56450" y="3661"/>
                </a:lnTo>
                <a:lnTo>
                  <a:pt x="56153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4519038" y="719640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8" y="12606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4462885" y="719640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699" y="395"/>
                </a:moveTo>
                <a:lnTo>
                  <a:pt x="68853" y="395"/>
                </a:lnTo>
              </a:path>
            </a:pathLst>
          </a:custGeom>
          <a:ln w="26191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4462885" y="7197197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58" y="3761"/>
                </a:lnTo>
                <a:lnTo>
                  <a:pt x="717" y="7929"/>
                </a:lnTo>
                <a:lnTo>
                  <a:pt x="1075" y="12915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4463961" y="720901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4"/>
                </a:lnTo>
                <a:lnTo>
                  <a:pt x="27973" y="551"/>
                </a:lnTo>
                <a:lnTo>
                  <a:pt x="41963" y="276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4406706" y="7197197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4"/>
                </a:lnTo>
                <a:lnTo>
                  <a:pt x="420" y="4615"/>
                </a:lnTo>
                <a:lnTo>
                  <a:pt x="853" y="8883"/>
                </a:lnTo>
                <a:lnTo>
                  <a:pt x="1297" y="13992"/>
                </a:lnTo>
                <a:lnTo>
                  <a:pt x="57254" y="12915"/>
                </a:lnTo>
                <a:lnTo>
                  <a:pt x="56896" y="7929"/>
                </a:lnTo>
                <a:lnTo>
                  <a:pt x="56536" y="3761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4462885" y="7197197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75" y="12915"/>
                </a:moveTo>
                <a:lnTo>
                  <a:pt x="717" y="7929"/>
                </a:lnTo>
                <a:lnTo>
                  <a:pt x="358" y="3761"/>
                </a:lnTo>
                <a:lnTo>
                  <a:pt x="0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4394006" y="7184497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4406706" y="7197952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0" y="0"/>
                </a:moveTo>
                <a:lnTo>
                  <a:pt x="420" y="3860"/>
                </a:lnTo>
                <a:lnTo>
                  <a:pt x="853" y="8129"/>
                </a:lnTo>
                <a:lnTo>
                  <a:pt x="1297" y="13238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4408004" y="721011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76"/>
                </a:moveTo>
                <a:lnTo>
                  <a:pt x="13993" y="807"/>
                </a:lnTo>
                <a:lnTo>
                  <a:pt x="27982" y="538"/>
                </a:lnTo>
                <a:lnTo>
                  <a:pt x="41970" y="269"/>
                </a:lnTo>
                <a:lnTo>
                  <a:pt x="55956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4461784" y="7186186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51" y="0"/>
                </a:moveTo>
                <a:lnTo>
                  <a:pt x="0" y="506"/>
                </a:lnTo>
                <a:lnTo>
                  <a:pt x="730" y="7250"/>
                </a:lnTo>
                <a:lnTo>
                  <a:pt x="1101" y="11010"/>
                </a:lnTo>
                <a:lnTo>
                  <a:pt x="57254" y="10219"/>
                </a:lnTo>
                <a:lnTo>
                  <a:pt x="56958" y="6557"/>
                </a:lnTo>
                <a:lnTo>
                  <a:pt x="563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4518135" y="718618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219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4449084" y="717348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06"/>
                </a:moveTo>
                <a:lnTo>
                  <a:pt x="81751" y="25906"/>
                </a:lnTo>
                <a:lnTo>
                  <a:pt x="81751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4461784" y="718669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01" y="10504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4450185" y="7183706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91"/>
                </a:moveTo>
                <a:lnTo>
                  <a:pt x="81553" y="26191"/>
                </a:lnTo>
                <a:lnTo>
                  <a:pt x="81553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4405445" y="7186693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38" y="0"/>
                </a:moveTo>
                <a:lnTo>
                  <a:pt x="0" y="508"/>
                </a:lnTo>
                <a:lnTo>
                  <a:pt x="840" y="7411"/>
                </a:lnTo>
                <a:lnTo>
                  <a:pt x="1261" y="11258"/>
                </a:lnTo>
                <a:lnTo>
                  <a:pt x="57439" y="10504"/>
                </a:lnTo>
                <a:lnTo>
                  <a:pt x="57068" y="6743"/>
                </a:lnTo>
                <a:lnTo>
                  <a:pt x="56338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4461784" y="718669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01" y="10504"/>
                </a:moveTo>
                <a:lnTo>
                  <a:pt x="0" y="0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4392745" y="717399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08"/>
                </a:moveTo>
                <a:lnTo>
                  <a:pt x="81738" y="25908"/>
                </a:lnTo>
                <a:lnTo>
                  <a:pt x="81738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4405445" y="718720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61" y="1075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4394006" y="7184497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4573720" y="7175436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56586" y="0"/>
                </a:moveTo>
                <a:lnTo>
                  <a:pt x="0" y="196"/>
                </a:lnTo>
                <a:lnTo>
                  <a:pt x="754" y="10218"/>
                </a:lnTo>
                <a:lnTo>
                  <a:pt x="57094" y="9674"/>
                </a:lnTo>
                <a:lnTo>
                  <a:pt x="56796" y="3549"/>
                </a:lnTo>
                <a:lnTo>
                  <a:pt x="56586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4630306" y="7175436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59">
                <a:moveTo>
                  <a:pt x="508" y="9674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4561020" y="7162736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96"/>
                </a:moveTo>
                <a:lnTo>
                  <a:pt x="81986" y="25596"/>
                </a:lnTo>
                <a:lnTo>
                  <a:pt x="81986" y="0"/>
                </a:lnTo>
                <a:lnTo>
                  <a:pt x="0" y="0"/>
                </a:lnTo>
                <a:lnTo>
                  <a:pt x="0" y="25596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4573720" y="7175633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0" y="0"/>
                </a:moveTo>
                <a:lnTo>
                  <a:pt x="754" y="10021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561775" y="717241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43"/>
                </a:moveTo>
                <a:lnTo>
                  <a:pt x="81739" y="25943"/>
                </a:lnTo>
                <a:lnTo>
                  <a:pt x="81739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517171" y="7175633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56549" y="0"/>
                </a:moveTo>
                <a:lnTo>
                  <a:pt x="0" y="236"/>
                </a:lnTo>
                <a:lnTo>
                  <a:pt x="334" y="3959"/>
                </a:lnTo>
                <a:lnTo>
                  <a:pt x="963" y="10553"/>
                </a:lnTo>
                <a:lnTo>
                  <a:pt x="57303" y="10021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573720" y="7175633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754" y="10021"/>
                </a:moveTo>
                <a:lnTo>
                  <a:pt x="0" y="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504471" y="7162933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36"/>
                </a:moveTo>
                <a:lnTo>
                  <a:pt x="81949" y="25636"/>
                </a:lnTo>
                <a:lnTo>
                  <a:pt x="81949" y="0"/>
                </a:lnTo>
                <a:lnTo>
                  <a:pt x="0" y="0"/>
                </a:lnTo>
                <a:lnTo>
                  <a:pt x="0" y="25636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517171" y="717586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63" y="10317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505435" y="717295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32"/>
                </a:moveTo>
                <a:lnTo>
                  <a:pt x="81739" y="25932"/>
                </a:lnTo>
                <a:lnTo>
                  <a:pt x="81739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572818" y="7162978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5" h="12700">
                <a:moveTo>
                  <a:pt x="56734" y="0"/>
                </a:moveTo>
                <a:lnTo>
                  <a:pt x="0" y="0"/>
                </a:lnTo>
                <a:lnTo>
                  <a:pt x="902" y="12655"/>
                </a:lnTo>
                <a:lnTo>
                  <a:pt x="57488" y="12458"/>
                </a:lnTo>
                <a:lnTo>
                  <a:pt x="56734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29553" y="71629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3" y="12458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572818" y="71629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2" y="12655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573720" y="7175436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98"/>
                </a:moveTo>
                <a:lnTo>
                  <a:pt x="69286" y="98"/>
                </a:lnTo>
              </a:path>
            </a:pathLst>
          </a:custGeom>
          <a:ln w="25596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516109" y="7162978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09" y="0"/>
                </a:moveTo>
                <a:lnTo>
                  <a:pt x="0" y="0"/>
                </a:lnTo>
                <a:lnTo>
                  <a:pt x="369" y="4996"/>
                </a:lnTo>
                <a:lnTo>
                  <a:pt x="715" y="9154"/>
                </a:lnTo>
                <a:lnTo>
                  <a:pt x="1062" y="12891"/>
                </a:lnTo>
                <a:lnTo>
                  <a:pt x="57611" y="12655"/>
                </a:lnTo>
                <a:lnTo>
                  <a:pt x="57042" y="4935"/>
                </a:lnTo>
                <a:lnTo>
                  <a:pt x="56709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572818" y="716297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2" y="12655"/>
                </a:moveTo>
                <a:lnTo>
                  <a:pt x="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516109" y="71629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69" y="4996"/>
                </a:lnTo>
                <a:lnTo>
                  <a:pt x="715" y="9154"/>
                </a:lnTo>
                <a:lnTo>
                  <a:pt x="1062" y="12891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504471" y="7162933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36"/>
                </a:moveTo>
                <a:lnTo>
                  <a:pt x="81949" y="25636"/>
                </a:lnTo>
                <a:lnTo>
                  <a:pt x="81949" y="0"/>
                </a:lnTo>
                <a:lnTo>
                  <a:pt x="0" y="0"/>
                </a:lnTo>
                <a:lnTo>
                  <a:pt x="0" y="25636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460646" y="7175869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25" y="0"/>
                </a:moveTo>
                <a:lnTo>
                  <a:pt x="0" y="246"/>
                </a:lnTo>
                <a:lnTo>
                  <a:pt x="1137" y="10824"/>
                </a:lnTo>
                <a:lnTo>
                  <a:pt x="57489" y="10317"/>
                </a:lnTo>
                <a:lnTo>
                  <a:pt x="56859" y="3723"/>
                </a:lnTo>
                <a:lnTo>
                  <a:pt x="565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517171" y="717586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63" y="10317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447946" y="7163169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46"/>
                </a:moveTo>
                <a:lnTo>
                  <a:pt x="81925" y="25646"/>
                </a:lnTo>
                <a:lnTo>
                  <a:pt x="81925" y="0"/>
                </a:lnTo>
                <a:lnTo>
                  <a:pt x="0" y="0"/>
                </a:lnTo>
                <a:lnTo>
                  <a:pt x="0" y="25646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460646" y="717611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37" y="10577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449084" y="717348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06"/>
                </a:moveTo>
                <a:lnTo>
                  <a:pt x="81751" y="25906"/>
                </a:lnTo>
                <a:lnTo>
                  <a:pt x="81751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404135" y="7176116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11" y="0"/>
                </a:moveTo>
                <a:lnTo>
                  <a:pt x="0" y="260"/>
                </a:lnTo>
                <a:lnTo>
                  <a:pt x="457" y="4157"/>
                </a:lnTo>
                <a:lnTo>
                  <a:pt x="1310" y="11085"/>
                </a:lnTo>
                <a:lnTo>
                  <a:pt x="57649" y="10577"/>
                </a:lnTo>
                <a:lnTo>
                  <a:pt x="56907" y="3811"/>
                </a:lnTo>
                <a:lnTo>
                  <a:pt x="56511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460646" y="717611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37" y="10577"/>
                </a:moveTo>
                <a:lnTo>
                  <a:pt x="0" y="0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391435" y="716341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60"/>
                </a:moveTo>
                <a:lnTo>
                  <a:pt x="81911" y="25660"/>
                </a:lnTo>
                <a:lnTo>
                  <a:pt x="81911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404135" y="717637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10" y="10825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392745" y="717399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08"/>
                </a:moveTo>
                <a:lnTo>
                  <a:pt x="81738" y="25908"/>
                </a:lnTo>
                <a:lnTo>
                  <a:pt x="81738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459399" y="7162978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10" y="0"/>
                </a:moveTo>
                <a:lnTo>
                  <a:pt x="0" y="0"/>
                </a:lnTo>
                <a:lnTo>
                  <a:pt x="431" y="5084"/>
                </a:lnTo>
                <a:lnTo>
                  <a:pt x="1247" y="13137"/>
                </a:lnTo>
                <a:lnTo>
                  <a:pt x="57772" y="12891"/>
                </a:lnTo>
                <a:lnTo>
                  <a:pt x="57425" y="9154"/>
                </a:lnTo>
                <a:lnTo>
                  <a:pt x="57080" y="4996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516109" y="71629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62" y="12891"/>
                </a:moveTo>
                <a:lnTo>
                  <a:pt x="715" y="9154"/>
                </a:lnTo>
                <a:lnTo>
                  <a:pt x="369" y="4996"/>
                </a:lnTo>
                <a:lnTo>
                  <a:pt x="0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459399" y="71629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431" y="5084"/>
                </a:lnTo>
                <a:lnTo>
                  <a:pt x="852" y="9327"/>
                </a:lnTo>
                <a:lnTo>
                  <a:pt x="1247" y="13137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460646" y="7175869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23"/>
                </a:moveTo>
                <a:lnTo>
                  <a:pt x="69225" y="123"/>
                </a:lnTo>
              </a:path>
            </a:pathLst>
          </a:custGeom>
          <a:ln w="25646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402701" y="7162978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97" y="0"/>
                </a:moveTo>
                <a:lnTo>
                  <a:pt x="0" y="0"/>
                </a:lnTo>
                <a:lnTo>
                  <a:pt x="505" y="5170"/>
                </a:lnTo>
                <a:lnTo>
                  <a:pt x="975" y="9500"/>
                </a:lnTo>
                <a:lnTo>
                  <a:pt x="1433" y="13397"/>
                </a:lnTo>
                <a:lnTo>
                  <a:pt x="57944" y="13137"/>
                </a:lnTo>
                <a:lnTo>
                  <a:pt x="57129" y="5084"/>
                </a:lnTo>
                <a:lnTo>
                  <a:pt x="56697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459399" y="71629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247" y="13137"/>
                </a:moveTo>
                <a:lnTo>
                  <a:pt x="852" y="9327"/>
                </a:lnTo>
                <a:lnTo>
                  <a:pt x="431" y="5084"/>
                </a:lnTo>
                <a:lnTo>
                  <a:pt x="0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402701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05" y="5170"/>
                </a:lnTo>
                <a:lnTo>
                  <a:pt x="975" y="9500"/>
                </a:lnTo>
                <a:lnTo>
                  <a:pt x="1433" y="13397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391435" y="716341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60"/>
                </a:moveTo>
                <a:lnTo>
                  <a:pt x="81911" y="25660"/>
                </a:lnTo>
                <a:lnTo>
                  <a:pt x="81911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350528" y="7197952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5"/>
                </a:lnTo>
                <a:lnTo>
                  <a:pt x="494" y="4701"/>
                </a:lnTo>
                <a:lnTo>
                  <a:pt x="989" y="9081"/>
                </a:lnTo>
                <a:lnTo>
                  <a:pt x="1521" y="14302"/>
                </a:lnTo>
                <a:lnTo>
                  <a:pt x="57476" y="13238"/>
                </a:lnTo>
                <a:lnTo>
                  <a:pt x="57031" y="8129"/>
                </a:lnTo>
                <a:lnTo>
                  <a:pt x="56598" y="3860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406706" y="7197952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1297" y="13238"/>
                </a:moveTo>
                <a:lnTo>
                  <a:pt x="853" y="8129"/>
                </a:lnTo>
                <a:lnTo>
                  <a:pt x="420" y="3860"/>
                </a:lnTo>
                <a:lnTo>
                  <a:pt x="0" y="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350528" y="719795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77"/>
                </a:moveTo>
                <a:lnTo>
                  <a:pt x="68878" y="377"/>
                </a:lnTo>
              </a:path>
            </a:pathLst>
          </a:custGeom>
          <a:ln w="26155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350528" y="7198707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94" y="3945"/>
                </a:lnTo>
                <a:lnTo>
                  <a:pt x="989" y="8326"/>
                </a:lnTo>
                <a:lnTo>
                  <a:pt x="1521" y="13547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352049" y="721119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64"/>
                </a:moveTo>
                <a:lnTo>
                  <a:pt x="13987" y="802"/>
                </a:lnTo>
                <a:lnTo>
                  <a:pt x="27977" y="536"/>
                </a:lnTo>
                <a:lnTo>
                  <a:pt x="41967" y="268"/>
                </a:lnTo>
                <a:lnTo>
                  <a:pt x="55954" y="0"/>
                </a:lnTo>
              </a:path>
            </a:pathLst>
          </a:custGeom>
          <a:ln w="25399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294362" y="7198707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65" y="0"/>
                </a:moveTo>
                <a:lnTo>
                  <a:pt x="0" y="754"/>
                </a:lnTo>
                <a:lnTo>
                  <a:pt x="543" y="4799"/>
                </a:lnTo>
                <a:lnTo>
                  <a:pt x="1112" y="9265"/>
                </a:lnTo>
                <a:lnTo>
                  <a:pt x="1718" y="14598"/>
                </a:lnTo>
                <a:lnTo>
                  <a:pt x="57687" y="13547"/>
                </a:lnTo>
                <a:lnTo>
                  <a:pt x="57155" y="8326"/>
                </a:lnTo>
                <a:lnTo>
                  <a:pt x="56659" y="3945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350528" y="7198707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21" y="13547"/>
                </a:moveTo>
                <a:lnTo>
                  <a:pt x="989" y="8326"/>
                </a:lnTo>
                <a:lnTo>
                  <a:pt x="494" y="3945"/>
                </a:lnTo>
                <a:lnTo>
                  <a:pt x="0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281662" y="7186007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294362" y="719946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4044"/>
                </a:lnTo>
                <a:lnTo>
                  <a:pt x="1112" y="8511"/>
                </a:lnTo>
                <a:lnTo>
                  <a:pt x="1718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296081" y="721225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51"/>
                </a:moveTo>
                <a:lnTo>
                  <a:pt x="13987" y="791"/>
                </a:lnTo>
                <a:lnTo>
                  <a:pt x="27979" y="530"/>
                </a:lnTo>
                <a:lnTo>
                  <a:pt x="41973" y="266"/>
                </a:lnTo>
                <a:lnTo>
                  <a:pt x="55968" y="0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349106" y="7187201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39" y="0"/>
                </a:moveTo>
                <a:lnTo>
                  <a:pt x="0" y="495"/>
                </a:lnTo>
                <a:lnTo>
                  <a:pt x="939" y="7559"/>
                </a:lnTo>
                <a:lnTo>
                  <a:pt x="1422" y="11506"/>
                </a:lnTo>
                <a:lnTo>
                  <a:pt x="57600" y="10750"/>
                </a:lnTo>
                <a:lnTo>
                  <a:pt x="57180" y="6903"/>
                </a:lnTo>
                <a:lnTo>
                  <a:pt x="5633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405445" y="718720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61" y="10750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336406" y="717450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349106" y="718769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22" y="1101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337828" y="718525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5"/>
                </a:moveTo>
                <a:lnTo>
                  <a:pt x="81578" y="26155"/>
                </a:lnTo>
                <a:lnTo>
                  <a:pt x="81578" y="0"/>
                </a:lnTo>
                <a:lnTo>
                  <a:pt x="0" y="0"/>
                </a:lnTo>
                <a:lnTo>
                  <a:pt x="0" y="26155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292755" y="7187696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51" y="0"/>
                </a:moveTo>
                <a:lnTo>
                  <a:pt x="0" y="481"/>
                </a:lnTo>
                <a:lnTo>
                  <a:pt x="1062" y="7719"/>
                </a:lnTo>
                <a:lnTo>
                  <a:pt x="1607" y="11765"/>
                </a:lnTo>
                <a:lnTo>
                  <a:pt x="57773" y="11010"/>
                </a:lnTo>
                <a:lnTo>
                  <a:pt x="57290" y="7063"/>
                </a:lnTo>
                <a:lnTo>
                  <a:pt x="56351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349106" y="718769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22" y="11010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280055" y="717499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81"/>
                </a:moveTo>
                <a:lnTo>
                  <a:pt x="81751" y="25881"/>
                </a:lnTo>
                <a:lnTo>
                  <a:pt x="81751" y="0"/>
                </a:lnTo>
                <a:lnTo>
                  <a:pt x="0" y="0"/>
                </a:lnTo>
                <a:lnTo>
                  <a:pt x="0" y="25881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292755" y="718817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07" y="11283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281662" y="7186007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238208" y="719946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54" y="0"/>
                </a:moveTo>
                <a:lnTo>
                  <a:pt x="0" y="779"/>
                </a:lnTo>
                <a:lnTo>
                  <a:pt x="605" y="4911"/>
                </a:lnTo>
                <a:lnTo>
                  <a:pt x="1224" y="9476"/>
                </a:lnTo>
                <a:lnTo>
                  <a:pt x="1879" y="14870"/>
                </a:lnTo>
                <a:lnTo>
                  <a:pt x="57872" y="13844"/>
                </a:lnTo>
                <a:lnTo>
                  <a:pt x="57266" y="8511"/>
                </a:lnTo>
                <a:lnTo>
                  <a:pt x="56697" y="4044"/>
                </a:lnTo>
                <a:lnTo>
                  <a:pt x="5615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294362" y="719946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18" y="13844"/>
                </a:moveTo>
                <a:lnTo>
                  <a:pt x="1112" y="8511"/>
                </a:lnTo>
                <a:lnTo>
                  <a:pt x="543" y="4044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225508" y="718676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4238208" y="7200241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05" y="4131"/>
                </a:lnTo>
                <a:lnTo>
                  <a:pt x="1224" y="8696"/>
                </a:lnTo>
                <a:lnTo>
                  <a:pt x="1879" y="1409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4240088" y="721330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26"/>
                </a:moveTo>
                <a:lnTo>
                  <a:pt x="14002" y="773"/>
                </a:lnTo>
                <a:lnTo>
                  <a:pt x="28001" y="517"/>
                </a:lnTo>
                <a:lnTo>
                  <a:pt x="41997" y="259"/>
                </a:lnTo>
                <a:lnTo>
                  <a:pt x="55993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4182080" y="7200241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27" y="0"/>
                </a:moveTo>
                <a:lnTo>
                  <a:pt x="0" y="815"/>
                </a:lnTo>
                <a:lnTo>
                  <a:pt x="666" y="5046"/>
                </a:lnTo>
                <a:lnTo>
                  <a:pt x="1334" y="9673"/>
                </a:lnTo>
                <a:lnTo>
                  <a:pt x="2017" y="15105"/>
                </a:lnTo>
                <a:lnTo>
                  <a:pt x="58007" y="14090"/>
                </a:lnTo>
                <a:lnTo>
                  <a:pt x="57351" y="8696"/>
                </a:lnTo>
                <a:lnTo>
                  <a:pt x="56733" y="4131"/>
                </a:lnTo>
                <a:lnTo>
                  <a:pt x="56127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4238208" y="7200241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79" y="14090"/>
                </a:moveTo>
                <a:lnTo>
                  <a:pt x="1224" y="8696"/>
                </a:lnTo>
                <a:lnTo>
                  <a:pt x="605" y="4131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4182080" y="720024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6127" y="0"/>
                </a:moveTo>
                <a:lnTo>
                  <a:pt x="42093" y="196"/>
                </a:lnTo>
                <a:lnTo>
                  <a:pt x="28058" y="398"/>
                </a:lnTo>
                <a:lnTo>
                  <a:pt x="14026" y="604"/>
                </a:lnTo>
                <a:lnTo>
                  <a:pt x="0" y="815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4182092" y="7201137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55" y="4152"/>
                </a:lnTo>
                <a:lnTo>
                  <a:pt x="1323" y="8778"/>
                </a:lnTo>
                <a:lnTo>
                  <a:pt x="1976" y="1399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4184098" y="721433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14"/>
                </a:moveTo>
                <a:lnTo>
                  <a:pt x="13993" y="764"/>
                </a:lnTo>
                <a:lnTo>
                  <a:pt x="27993" y="512"/>
                </a:lnTo>
                <a:lnTo>
                  <a:pt x="41992" y="257"/>
                </a:lnTo>
                <a:lnTo>
                  <a:pt x="55989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4236415" y="7188178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339" y="0"/>
                </a:moveTo>
                <a:lnTo>
                  <a:pt x="0" y="495"/>
                </a:lnTo>
                <a:lnTo>
                  <a:pt x="1187" y="7918"/>
                </a:lnTo>
                <a:lnTo>
                  <a:pt x="1793" y="12063"/>
                </a:lnTo>
                <a:lnTo>
                  <a:pt x="57947" y="11283"/>
                </a:lnTo>
                <a:lnTo>
                  <a:pt x="57402" y="7237"/>
                </a:lnTo>
                <a:lnTo>
                  <a:pt x="56339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4292755" y="718817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07" y="11283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4223715" y="717547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4236415" y="718867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793" y="11568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4225508" y="7186762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4180063" y="7188673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51" y="0"/>
                </a:moveTo>
                <a:lnTo>
                  <a:pt x="0" y="495"/>
                </a:lnTo>
                <a:lnTo>
                  <a:pt x="1347" y="8153"/>
                </a:lnTo>
                <a:lnTo>
                  <a:pt x="2016" y="12383"/>
                </a:lnTo>
                <a:lnTo>
                  <a:pt x="58144" y="11568"/>
                </a:lnTo>
                <a:lnTo>
                  <a:pt x="57538" y="7423"/>
                </a:lnTo>
                <a:lnTo>
                  <a:pt x="56351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4236415" y="718867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793" y="11568"/>
                </a:moveTo>
                <a:lnTo>
                  <a:pt x="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4167363" y="717597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51" y="25895"/>
                </a:lnTo>
                <a:lnTo>
                  <a:pt x="817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4180063" y="7189168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816" y="48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4182080" y="720024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815"/>
                </a:moveTo>
                <a:lnTo>
                  <a:pt x="14026" y="604"/>
                </a:lnTo>
                <a:lnTo>
                  <a:pt x="28058" y="398"/>
                </a:lnTo>
                <a:lnTo>
                  <a:pt x="42093" y="196"/>
                </a:lnTo>
                <a:lnTo>
                  <a:pt x="56127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4347634" y="7176375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56501" y="0"/>
                </a:moveTo>
                <a:lnTo>
                  <a:pt x="0" y="259"/>
                </a:lnTo>
                <a:lnTo>
                  <a:pt x="508" y="4231"/>
                </a:lnTo>
                <a:lnTo>
                  <a:pt x="1471" y="11320"/>
                </a:lnTo>
                <a:lnTo>
                  <a:pt x="57811" y="10825"/>
                </a:lnTo>
                <a:lnTo>
                  <a:pt x="56958" y="3897"/>
                </a:lnTo>
                <a:lnTo>
                  <a:pt x="5650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4404135" y="717637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10" y="10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4334934" y="716367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59"/>
                </a:moveTo>
                <a:lnTo>
                  <a:pt x="81901" y="25659"/>
                </a:lnTo>
                <a:lnTo>
                  <a:pt x="81901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4347634" y="717663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71" y="11061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4336406" y="7174501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4291122" y="7176635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11" y="0"/>
                </a:moveTo>
                <a:lnTo>
                  <a:pt x="0" y="247"/>
                </a:lnTo>
                <a:lnTo>
                  <a:pt x="1631" y="11543"/>
                </a:lnTo>
                <a:lnTo>
                  <a:pt x="57983" y="11061"/>
                </a:lnTo>
                <a:lnTo>
                  <a:pt x="57019" y="3972"/>
                </a:lnTo>
                <a:lnTo>
                  <a:pt x="56511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4347634" y="717663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71" y="11061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4278422" y="716393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47"/>
                </a:moveTo>
                <a:lnTo>
                  <a:pt x="81911" y="25647"/>
                </a:lnTo>
                <a:lnTo>
                  <a:pt x="81911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4291122" y="717688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31" y="11295"/>
                </a:lnTo>
              </a:path>
            </a:pathLst>
          </a:custGeom>
          <a:ln w="25399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4280055" y="717499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81"/>
                </a:moveTo>
                <a:lnTo>
                  <a:pt x="81751" y="25881"/>
                </a:lnTo>
                <a:lnTo>
                  <a:pt x="81751" y="0"/>
                </a:lnTo>
                <a:lnTo>
                  <a:pt x="0" y="0"/>
                </a:lnTo>
                <a:lnTo>
                  <a:pt x="0" y="25881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4346016" y="7162978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580" y="5269"/>
                </a:lnTo>
                <a:lnTo>
                  <a:pt x="1111" y="9674"/>
                </a:lnTo>
                <a:lnTo>
                  <a:pt x="1617" y="13657"/>
                </a:lnTo>
                <a:lnTo>
                  <a:pt x="58118" y="13397"/>
                </a:lnTo>
                <a:lnTo>
                  <a:pt x="57660" y="9500"/>
                </a:lnTo>
                <a:lnTo>
                  <a:pt x="57190" y="5170"/>
                </a:lnTo>
                <a:lnTo>
                  <a:pt x="56685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4402701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3" y="13397"/>
                </a:moveTo>
                <a:lnTo>
                  <a:pt x="975" y="9500"/>
                </a:lnTo>
                <a:lnTo>
                  <a:pt x="505" y="5170"/>
                </a:lnTo>
                <a:lnTo>
                  <a:pt x="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4346016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80" y="5269"/>
                </a:lnTo>
                <a:lnTo>
                  <a:pt x="1111" y="9674"/>
                </a:lnTo>
                <a:lnTo>
                  <a:pt x="1617" y="13657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4347634" y="7176375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129"/>
                </a:moveTo>
                <a:lnTo>
                  <a:pt x="69201" y="129"/>
                </a:lnTo>
              </a:path>
            </a:pathLst>
          </a:custGeom>
          <a:ln w="25659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4289331" y="7162978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641" y="5343"/>
                </a:lnTo>
                <a:lnTo>
                  <a:pt x="1791" y="13904"/>
                </a:lnTo>
                <a:lnTo>
                  <a:pt x="58302" y="13657"/>
                </a:lnTo>
                <a:lnTo>
                  <a:pt x="57796" y="9674"/>
                </a:lnTo>
                <a:lnTo>
                  <a:pt x="57265" y="5269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4346016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17" y="13657"/>
                </a:moveTo>
                <a:lnTo>
                  <a:pt x="1111" y="9674"/>
                </a:lnTo>
                <a:lnTo>
                  <a:pt x="580" y="5269"/>
                </a:lnTo>
                <a:lnTo>
                  <a:pt x="0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4289331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41" y="5343"/>
                </a:lnTo>
                <a:lnTo>
                  <a:pt x="1234" y="9847"/>
                </a:lnTo>
                <a:lnTo>
                  <a:pt x="1791" y="13904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4278422" y="716393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47"/>
                </a:moveTo>
                <a:lnTo>
                  <a:pt x="81911" y="25647"/>
                </a:lnTo>
                <a:lnTo>
                  <a:pt x="81911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4234597" y="7176882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25" y="0"/>
                </a:moveTo>
                <a:lnTo>
                  <a:pt x="0" y="210"/>
                </a:lnTo>
                <a:lnTo>
                  <a:pt x="618" y="4354"/>
                </a:lnTo>
                <a:lnTo>
                  <a:pt x="1817" y="11790"/>
                </a:lnTo>
                <a:lnTo>
                  <a:pt x="58157" y="11295"/>
                </a:lnTo>
                <a:lnTo>
                  <a:pt x="57094" y="4058"/>
                </a:lnTo>
                <a:lnTo>
                  <a:pt x="56525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4291122" y="717688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31" y="11295"/>
                </a:moveTo>
                <a:lnTo>
                  <a:pt x="0" y="0"/>
                </a:lnTo>
              </a:path>
            </a:pathLst>
          </a:custGeom>
          <a:ln w="25399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4221897" y="7164182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10"/>
                </a:moveTo>
                <a:lnTo>
                  <a:pt x="81925" y="25610"/>
                </a:lnTo>
                <a:lnTo>
                  <a:pt x="81925" y="0"/>
                </a:lnTo>
                <a:lnTo>
                  <a:pt x="0" y="0"/>
                </a:lnTo>
                <a:lnTo>
                  <a:pt x="0" y="25610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4234597" y="717709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817" y="11579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4223715" y="7175478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39" y="25895"/>
                </a:lnTo>
                <a:lnTo>
                  <a:pt x="81739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4178045" y="7177093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52" y="0"/>
                </a:moveTo>
                <a:lnTo>
                  <a:pt x="0" y="185"/>
                </a:lnTo>
                <a:lnTo>
                  <a:pt x="2018" y="12075"/>
                </a:lnTo>
                <a:lnTo>
                  <a:pt x="58369" y="11579"/>
                </a:lnTo>
                <a:lnTo>
                  <a:pt x="57170" y="4144"/>
                </a:lnTo>
                <a:lnTo>
                  <a:pt x="56552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4234597" y="717709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817" y="11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4165345" y="7164393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85"/>
                </a:moveTo>
                <a:lnTo>
                  <a:pt x="81952" y="25585"/>
                </a:lnTo>
                <a:lnTo>
                  <a:pt x="81952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4179897" y="718819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-12700" y="488"/>
                </a:moveTo>
                <a:lnTo>
                  <a:pt x="12866" y="488"/>
                </a:lnTo>
              </a:path>
            </a:pathLst>
          </a:custGeom>
          <a:ln w="263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4167363" y="717597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5"/>
                </a:moveTo>
                <a:lnTo>
                  <a:pt x="81751" y="25895"/>
                </a:lnTo>
                <a:lnTo>
                  <a:pt x="817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4232646" y="7162978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85" y="0"/>
                </a:moveTo>
                <a:lnTo>
                  <a:pt x="0" y="0"/>
                </a:lnTo>
                <a:lnTo>
                  <a:pt x="690" y="5405"/>
                </a:lnTo>
                <a:lnTo>
                  <a:pt x="1333" y="9970"/>
                </a:lnTo>
                <a:lnTo>
                  <a:pt x="1951" y="14115"/>
                </a:lnTo>
                <a:lnTo>
                  <a:pt x="58476" y="13904"/>
                </a:lnTo>
                <a:lnTo>
                  <a:pt x="57326" y="5343"/>
                </a:lnTo>
                <a:lnTo>
                  <a:pt x="5668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4289331" y="716297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91" y="13904"/>
                </a:moveTo>
                <a:lnTo>
                  <a:pt x="1234" y="9847"/>
                </a:lnTo>
                <a:lnTo>
                  <a:pt x="641" y="5343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4232646" y="716297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90" y="5405"/>
                </a:lnTo>
                <a:lnTo>
                  <a:pt x="1333" y="9970"/>
                </a:lnTo>
                <a:lnTo>
                  <a:pt x="1951" y="14115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4234597" y="7176882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05"/>
                </a:moveTo>
                <a:lnTo>
                  <a:pt x="69225" y="105"/>
                </a:lnTo>
              </a:path>
            </a:pathLst>
          </a:custGeom>
          <a:ln w="25610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4175972" y="7162978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73" y="0"/>
                </a:moveTo>
                <a:lnTo>
                  <a:pt x="0" y="0"/>
                </a:lnTo>
                <a:lnTo>
                  <a:pt x="2072" y="14300"/>
                </a:lnTo>
                <a:lnTo>
                  <a:pt x="58625" y="14115"/>
                </a:lnTo>
                <a:lnTo>
                  <a:pt x="58006" y="9970"/>
                </a:lnTo>
                <a:lnTo>
                  <a:pt x="57364" y="5405"/>
                </a:lnTo>
                <a:lnTo>
                  <a:pt x="56673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4232646" y="716297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1951" y="14115"/>
                </a:moveTo>
                <a:lnTo>
                  <a:pt x="1333" y="9970"/>
                </a:lnTo>
                <a:lnTo>
                  <a:pt x="690" y="5405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4175972" y="716297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8" y="6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4165345" y="7164393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85"/>
                </a:moveTo>
                <a:lnTo>
                  <a:pt x="81952" y="25585"/>
                </a:lnTo>
                <a:lnTo>
                  <a:pt x="81952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7112000" y="7162978"/>
            <a:ext cx="279400" cy="252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870700" y="718188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759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4175971" y="7162978"/>
            <a:ext cx="3278840" cy="1410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7130498" y="8544137"/>
            <a:ext cx="132080" cy="5715"/>
          </a:xfrm>
          <a:custGeom>
            <a:avLst/>
            <a:gdLst/>
            <a:ahLst/>
            <a:cxnLst/>
            <a:rect l="l" t="t" r="r" b="b"/>
            <a:pathLst>
              <a:path w="132079" h="5715">
                <a:moveTo>
                  <a:pt x="131937" y="0"/>
                </a:moveTo>
                <a:lnTo>
                  <a:pt x="3498" y="4885"/>
                </a:lnTo>
                <a:lnTo>
                  <a:pt x="0" y="5711"/>
                </a:lnTo>
                <a:lnTo>
                  <a:pt x="131937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7133997" y="854413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438" y="0"/>
                </a:moveTo>
                <a:lnTo>
                  <a:pt x="100427" y="1101"/>
                </a:lnTo>
                <a:lnTo>
                  <a:pt x="50218" y="3019"/>
                </a:lnTo>
                <a:lnTo>
                  <a:pt x="0" y="4885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7128894" y="854902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03" y="0"/>
                </a:moveTo>
                <a:lnTo>
                  <a:pt x="0" y="895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6874271" y="855498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26" y="0"/>
                </a:lnTo>
              </a:path>
            </a:pathLst>
          </a:custGeom>
          <a:ln w="11916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7128894" y="854902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895"/>
                </a:moveTo>
                <a:lnTo>
                  <a:pt x="5103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6882758" y="8549022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251239" y="0"/>
                </a:moveTo>
                <a:lnTo>
                  <a:pt x="201010" y="1808"/>
                </a:lnTo>
                <a:lnTo>
                  <a:pt x="150771" y="3570"/>
                </a:lnTo>
                <a:lnTo>
                  <a:pt x="100521" y="5289"/>
                </a:lnTo>
                <a:lnTo>
                  <a:pt x="50264" y="6968"/>
                </a:lnTo>
                <a:lnTo>
                  <a:pt x="0" y="861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6873909" y="8557633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849" y="0"/>
                </a:moveTo>
                <a:lnTo>
                  <a:pt x="0" y="3321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7133997" y="854414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70" y="0"/>
                </a:lnTo>
              </a:path>
            </a:pathLst>
          </a:custGeom>
          <a:ln w="9751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7144335" y="8539270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230532" y="0"/>
                </a:moveTo>
                <a:lnTo>
                  <a:pt x="201966" y="914"/>
                </a:lnTo>
                <a:lnTo>
                  <a:pt x="151473" y="2487"/>
                </a:lnTo>
                <a:lnTo>
                  <a:pt x="100981" y="4018"/>
                </a:lnTo>
                <a:lnTo>
                  <a:pt x="50490" y="5511"/>
                </a:lnTo>
                <a:lnTo>
                  <a:pt x="0" y="6968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7133997" y="854623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8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7133997" y="854413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4885"/>
                </a:moveTo>
                <a:lnTo>
                  <a:pt x="50218" y="3019"/>
                </a:lnTo>
                <a:lnTo>
                  <a:pt x="100427" y="1101"/>
                </a:lnTo>
                <a:lnTo>
                  <a:pt x="128438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6882758" y="855193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94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7133997" y="854623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83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6891897" y="854623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37" y="0"/>
                </a:moveTo>
                <a:lnTo>
                  <a:pt x="201947" y="1424"/>
                </a:lnTo>
                <a:lnTo>
                  <a:pt x="151458" y="2818"/>
                </a:lnTo>
                <a:lnTo>
                  <a:pt x="100970" y="4184"/>
                </a:lnTo>
                <a:lnTo>
                  <a:pt x="50483" y="5524"/>
                </a:lnTo>
                <a:lnTo>
                  <a:pt x="0" y="6841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6882758" y="855308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6882758" y="8549022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0" y="8610"/>
                </a:moveTo>
                <a:lnTo>
                  <a:pt x="50264" y="6968"/>
                </a:lnTo>
                <a:lnTo>
                  <a:pt x="100521" y="5289"/>
                </a:lnTo>
                <a:lnTo>
                  <a:pt x="150771" y="3570"/>
                </a:lnTo>
                <a:lnTo>
                  <a:pt x="201010" y="1808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6622938" y="856433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6873909" y="8557633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0" y="3321"/>
                </a:moveTo>
                <a:lnTo>
                  <a:pt x="8849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6631347" y="8557633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4" y="3184"/>
                </a:lnTo>
                <a:lnTo>
                  <a:pt x="100582" y="4732"/>
                </a:lnTo>
                <a:lnTo>
                  <a:pt x="50294" y="6255"/>
                </a:lnTo>
                <a:lnTo>
                  <a:pt x="0" y="775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6622938" y="8565390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08" y="0"/>
                </a:moveTo>
                <a:lnTo>
                  <a:pt x="0" y="565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6622938" y="8564476"/>
            <a:ext cx="170180" cy="6985"/>
          </a:xfrm>
          <a:custGeom>
            <a:avLst/>
            <a:gdLst/>
            <a:ahLst/>
            <a:cxnLst/>
            <a:rect l="l" t="t" r="r" b="b"/>
            <a:pathLst>
              <a:path w="170179" h="6984">
                <a:moveTo>
                  <a:pt x="0" y="6567"/>
                </a:moveTo>
                <a:lnTo>
                  <a:pt x="50015" y="4647"/>
                </a:lnTo>
                <a:lnTo>
                  <a:pt x="100029" y="2715"/>
                </a:lnTo>
                <a:lnTo>
                  <a:pt x="150043" y="768"/>
                </a:lnTo>
                <a:lnTo>
                  <a:pt x="169605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372861" y="857294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5" y="0"/>
                </a:lnTo>
              </a:path>
            </a:pathLst>
          </a:custGeom>
          <a:ln w="1510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6622938" y="8565390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0" y="5653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6379848" y="8565390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91"/>
                </a:lnTo>
                <a:lnTo>
                  <a:pt x="150908" y="2968"/>
                </a:lnTo>
                <a:lnTo>
                  <a:pt x="100607" y="4434"/>
                </a:lnTo>
                <a:lnTo>
                  <a:pt x="50304" y="5893"/>
                </a:lnTo>
                <a:lnTo>
                  <a:pt x="0" y="7348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372861" y="8572739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6987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6372861" y="8571044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67"/>
                </a:lnTo>
                <a:lnTo>
                  <a:pt x="100030" y="5683"/>
                </a:lnTo>
                <a:lnTo>
                  <a:pt x="150046" y="3795"/>
                </a:lnTo>
                <a:lnTo>
                  <a:pt x="200061" y="1902"/>
                </a:lnTo>
                <a:lnTo>
                  <a:pt x="250076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6631347" y="855923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09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6882758" y="855308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6639496" y="855308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4"/>
                </a:lnTo>
                <a:lnTo>
                  <a:pt x="151436" y="2568"/>
                </a:lnTo>
                <a:lnTo>
                  <a:pt x="100955" y="3823"/>
                </a:lnTo>
                <a:lnTo>
                  <a:pt x="50476" y="5061"/>
                </a:lnTo>
                <a:lnTo>
                  <a:pt x="0" y="6284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6631347" y="855936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25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631347" y="8557633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57"/>
                </a:moveTo>
                <a:lnTo>
                  <a:pt x="50294" y="6255"/>
                </a:lnTo>
                <a:lnTo>
                  <a:pt x="100582" y="4732"/>
                </a:lnTo>
                <a:lnTo>
                  <a:pt x="150864" y="3184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6379848" y="8566052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3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6631347" y="855936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25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6387095" y="8559365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3"/>
                </a:lnTo>
                <a:lnTo>
                  <a:pt x="151436" y="2419"/>
                </a:lnTo>
                <a:lnTo>
                  <a:pt x="100955" y="3620"/>
                </a:lnTo>
                <a:lnTo>
                  <a:pt x="50476" y="4817"/>
                </a:lnTo>
                <a:lnTo>
                  <a:pt x="0" y="6012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6379848" y="856537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1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379848" y="8565390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48"/>
                </a:moveTo>
                <a:lnTo>
                  <a:pt x="50304" y="5893"/>
                </a:lnTo>
                <a:lnTo>
                  <a:pt x="100607" y="4434"/>
                </a:lnTo>
                <a:lnTo>
                  <a:pt x="150908" y="2968"/>
                </a:lnTo>
                <a:lnTo>
                  <a:pt x="201205" y="1491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7144335" y="854223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680" y="0"/>
                </a:lnTo>
              </a:path>
            </a:pathLst>
          </a:custGeom>
          <a:ln w="8013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7154673" y="8538225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5">
                <a:moveTo>
                  <a:pt x="244342" y="0"/>
                </a:moveTo>
                <a:lnTo>
                  <a:pt x="203120" y="917"/>
                </a:lnTo>
                <a:lnTo>
                  <a:pt x="152314" y="2028"/>
                </a:lnTo>
                <a:lnTo>
                  <a:pt x="101526" y="3122"/>
                </a:lnTo>
                <a:lnTo>
                  <a:pt x="50756" y="4200"/>
                </a:lnTo>
                <a:lnTo>
                  <a:pt x="0" y="5266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7144335" y="854349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46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7144335" y="8539270"/>
            <a:ext cx="231140" cy="6985"/>
          </a:xfrm>
          <a:custGeom>
            <a:avLst/>
            <a:gdLst/>
            <a:ahLst/>
            <a:cxnLst/>
            <a:rect l="l" t="t" r="r" b="b"/>
            <a:pathLst>
              <a:path w="231140" h="6984">
                <a:moveTo>
                  <a:pt x="0" y="6968"/>
                </a:moveTo>
                <a:lnTo>
                  <a:pt x="50490" y="5511"/>
                </a:lnTo>
                <a:lnTo>
                  <a:pt x="100981" y="4018"/>
                </a:lnTo>
                <a:lnTo>
                  <a:pt x="151473" y="2487"/>
                </a:lnTo>
                <a:lnTo>
                  <a:pt x="201966" y="914"/>
                </a:lnTo>
                <a:lnTo>
                  <a:pt x="230532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6891897" y="854828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7144335" y="854349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46"/>
                </a:moveTo>
                <a:lnTo>
                  <a:pt x="10337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6901073" y="854349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599" y="0"/>
                </a:moveTo>
                <a:lnTo>
                  <a:pt x="202856" y="1046"/>
                </a:lnTo>
                <a:lnTo>
                  <a:pt x="152124" y="2080"/>
                </a:lnTo>
                <a:lnTo>
                  <a:pt x="101404" y="3100"/>
                </a:lnTo>
                <a:lnTo>
                  <a:pt x="50696" y="4110"/>
                </a:lnTo>
                <a:lnTo>
                  <a:pt x="0" y="5109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6891897" y="854860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78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6891897" y="8546238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83" y="5524"/>
                </a:lnTo>
                <a:lnTo>
                  <a:pt x="100970" y="4184"/>
                </a:lnTo>
                <a:lnTo>
                  <a:pt x="151458" y="2818"/>
                </a:lnTo>
                <a:lnTo>
                  <a:pt x="201947" y="1424"/>
                </a:lnTo>
                <a:lnTo>
                  <a:pt x="252437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6901073" y="8543091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793" y="0"/>
                </a:lnTo>
              </a:path>
            </a:pathLst>
          </a:custGeom>
          <a:ln w="11019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6901073" y="8538224"/>
            <a:ext cx="498475" cy="10795"/>
          </a:xfrm>
          <a:custGeom>
            <a:avLst/>
            <a:gdLst/>
            <a:ahLst/>
            <a:cxnLst/>
            <a:rect l="l" t="t" r="r" b="b"/>
            <a:pathLst>
              <a:path w="498475" h="10795">
                <a:moveTo>
                  <a:pt x="497958" y="0"/>
                </a:moveTo>
                <a:lnTo>
                  <a:pt x="456722" y="916"/>
                </a:lnTo>
                <a:lnTo>
                  <a:pt x="405914" y="2028"/>
                </a:lnTo>
                <a:lnTo>
                  <a:pt x="355124" y="3122"/>
                </a:lnTo>
                <a:lnTo>
                  <a:pt x="304351" y="4200"/>
                </a:lnTo>
                <a:lnTo>
                  <a:pt x="253592" y="5262"/>
                </a:lnTo>
                <a:lnTo>
                  <a:pt x="202849" y="6310"/>
                </a:lnTo>
                <a:lnTo>
                  <a:pt x="152119" y="7345"/>
                </a:lnTo>
                <a:lnTo>
                  <a:pt x="101401" y="8367"/>
                </a:lnTo>
                <a:lnTo>
                  <a:pt x="50695" y="9377"/>
                </a:lnTo>
                <a:lnTo>
                  <a:pt x="0" y="10377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6901073" y="8545174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3426"/>
                </a:moveTo>
                <a:lnTo>
                  <a:pt x="988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6910954" y="8537581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2"/>
                </a:moveTo>
                <a:lnTo>
                  <a:pt x="50918" y="6926"/>
                </a:lnTo>
                <a:lnTo>
                  <a:pt x="101842" y="6242"/>
                </a:lnTo>
                <a:lnTo>
                  <a:pt x="152772" y="5537"/>
                </a:lnTo>
                <a:lnTo>
                  <a:pt x="203707" y="4809"/>
                </a:lnTo>
                <a:lnTo>
                  <a:pt x="254649" y="4058"/>
                </a:lnTo>
                <a:lnTo>
                  <a:pt x="305598" y="3281"/>
                </a:lnTo>
                <a:lnTo>
                  <a:pt x="356555" y="2477"/>
                </a:lnTo>
                <a:lnTo>
                  <a:pt x="407520" y="1644"/>
                </a:lnTo>
                <a:lnTo>
                  <a:pt x="458493" y="780"/>
                </a:lnTo>
                <a:lnTo>
                  <a:pt x="502913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6639496" y="8553983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6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6891897" y="854860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78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6647732" y="854860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0"/>
                </a:lnTo>
                <a:lnTo>
                  <a:pt x="151986" y="1973"/>
                </a:lnTo>
                <a:lnTo>
                  <a:pt x="101318" y="2949"/>
                </a:lnTo>
                <a:lnTo>
                  <a:pt x="50656" y="3920"/>
                </a:lnTo>
                <a:lnTo>
                  <a:pt x="0" y="4886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6639496" y="855348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6639496" y="8553080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4"/>
                </a:moveTo>
                <a:lnTo>
                  <a:pt x="50476" y="5061"/>
                </a:lnTo>
                <a:lnTo>
                  <a:pt x="100955" y="3823"/>
                </a:lnTo>
                <a:lnTo>
                  <a:pt x="151436" y="2568"/>
                </a:lnTo>
                <a:lnTo>
                  <a:pt x="201918" y="1294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6387095" y="855943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6639496" y="855348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394489" y="8553488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3" y="0"/>
                </a:moveTo>
                <a:lnTo>
                  <a:pt x="202586" y="956"/>
                </a:lnTo>
                <a:lnTo>
                  <a:pt x="151935" y="1910"/>
                </a:lnTo>
                <a:lnTo>
                  <a:pt x="101289" y="2862"/>
                </a:lnTo>
                <a:lnTo>
                  <a:pt x="50645" y="3812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387095" y="85582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3" y="0"/>
                </a:moveTo>
                <a:lnTo>
                  <a:pt x="0" y="7126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6387095" y="8559365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76" y="4817"/>
                </a:lnTo>
                <a:lnTo>
                  <a:pt x="100955" y="3620"/>
                </a:lnTo>
                <a:lnTo>
                  <a:pt x="151436" y="2419"/>
                </a:lnTo>
                <a:lnTo>
                  <a:pt x="201918" y="1213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6394489" y="855171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4" y="0"/>
                </a:lnTo>
              </a:path>
            </a:pathLst>
          </a:custGeom>
          <a:ln w="13077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6394489" y="8548601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59">
                <a:moveTo>
                  <a:pt x="506583" y="0"/>
                </a:moveTo>
                <a:lnTo>
                  <a:pt x="455901" y="993"/>
                </a:lnTo>
                <a:lnTo>
                  <a:pt x="405225" y="1977"/>
                </a:lnTo>
                <a:lnTo>
                  <a:pt x="354557" y="2953"/>
                </a:lnTo>
                <a:lnTo>
                  <a:pt x="303894" y="3922"/>
                </a:lnTo>
                <a:lnTo>
                  <a:pt x="253236" y="4885"/>
                </a:lnTo>
                <a:lnTo>
                  <a:pt x="202583" y="5843"/>
                </a:lnTo>
                <a:lnTo>
                  <a:pt x="151934" y="6797"/>
                </a:lnTo>
                <a:lnTo>
                  <a:pt x="101287" y="7749"/>
                </a:lnTo>
                <a:lnTo>
                  <a:pt x="50642" y="8700"/>
                </a:lnTo>
                <a:lnTo>
                  <a:pt x="0" y="9650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6394489" y="855121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7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401959" y="8545174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37"/>
                </a:moveTo>
                <a:lnTo>
                  <a:pt x="50891" y="5461"/>
                </a:lnTo>
                <a:lnTo>
                  <a:pt x="101783" y="4884"/>
                </a:lnTo>
                <a:lnTo>
                  <a:pt x="152676" y="4303"/>
                </a:lnTo>
                <a:lnTo>
                  <a:pt x="203571" y="3718"/>
                </a:lnTo>
                <a:lnTo>
                  <a:pt x="254469" y="3125"/>
                </a:lnTo>
                <a:lnTo>
                  <a:pt x="305368" y="2524"/>
                </a:lnTo>
                <a:lnTo>
                  <a:pt x="356270" y="1912"/>
                </a:lnTo>
                <a:lnTo>
                  <a:pt x="407175" y="1289"/>
                </a:lnTo>
                <a:lnTo>
                  <a:pt x="458083" y="652"/>
                </a:lnTo>
                <a:lnTo>
                  <a:pt x="508994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6901073" y="8545174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880" y="0"/>
                </a:moveTo>
                <a:lnTo>
                  <a:pt x="0" y="342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6122785" y="858134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3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6372861" y="8572739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7757"/>
                </a:moveTo>
                <a:lnTo>
                  <a:pt x="6987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6128350" y="8572739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49"/>
                </a:lnTo>
                <a:lnTo>
                  <a:pt x="150890" y="2904"/>
                </a:lnTo>
                <a:lnTo>
                  <a:pt x="100589" y="4369"/>
                </a:lnTo>
                <a:lnTo>
                  <a:pt x="50292" y="5845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6122785" y="858007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565" y="0"/>
                </a:moveTo>
                <a:lnTo>
                  <a:pt x="0" y="9872"/>
                </a:lnTo>
              </a:path>
            </a:pathLst>
          </a:custGeom>
          <a:ln w="25399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6122785" y="8580496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3"/>
                </a:lnTo>
                <a:lnTo>
                  <a:pt x="100030" y="5647"/>
                </a:lnTo>
                <a:lnTo>
                  <a:pt x="150045" y="3760"/>
                </a:lnTo>
                <a:lnTo>
                  <a:pt x="200060" y="1878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5872697" y="8589886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3" y="0"/>
                </a:lnTo>
              </a:path>
            </a:pathLst>
          </a:custGeom>
          <a:ln w="19621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6122785" y="858007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872"/>
                </a:moveTo>
                <a:lnTo>
                  <a:pt x="5565" y="0"/>
                </a:lnTo>
              </a:path>
            </a:pathLst>
          </a:custGeom>
          <a:ln w="25399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876913" y="858007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7" y="0"/>
                </a:moveTo>
                <a:lnTo>
                  <a:pt x="201141" y="1502"/>
                </a:lnTo>
                <a:lnTo>
                  <a:pt x="150849" y="3028"/>
                </a:lnTo>
                <a:lnTo>
                  <a:pt x="100561" y="4577"/>
                </a:lnTo>
                <a:lnTo>
                  <a:pt x="50278" y="6153"/>
                </a:lnTo>
                <a:lnTo>
                  <a:pt x="0" y="775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872697" y="858783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216" y="0"/>
                </a:moveTo>
                <a:lnTo>
                  <a:pt x="0" y="1186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5872697" y="8589948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59">
                <a:moveTo>
                  <a:pt x="0" y="9749"/>
                </a:moveTo>
                <a:lnTo>
                  <a:pt x="50014" y="7762"/>
                </a:lnTo>
                <a:lnTo>
                  <a:pt x="100030" y="5795"/>
                </a:lnTo>
                <a:lnTo>
                  <a:pt x="150047" y="3846"/>
                </a:lnTo>
                <a:lnTo>
                  <a:pt x="200066" y="1915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6128350" y="857272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379848" y="856537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1"/>
                </a:moveTo>
                <a:lnTo>
                  <a:pt x="7246" y="0"/>
                </a:lnTo>
              </a:path>
            </a:pathLst>
          </a:custGeom>
          <a:ln w="25399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6134681" y="856537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0" y="1189"/>
                </a:lnTo>
                <a:lnTo>
                  <a:pt x="151447" y="2382"/>
                </a:lnTo>
                <a:lnTo>
                  <a:pt x="100965" y="3581"/>
                </a:lnTo>
                <a:lnTo>
                  <a:pt x="50482" y="4787"/>
                </a:lnTo>
                <a:lnTo>
                  <a:pt x="0" y="600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6128350" y="857137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6330" y="0"/>
                </a:moveTo>
                <a:lnTo>
                  <a:pt x="0" y="8697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6128350" y="8572739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45"/>
                </a:lnTo>
                <a:lnTo>
                  <a:pt x="100589" y="4369"/>
                </a:lnTo>
                <a:lnTo>
                  <a:pt x="150890" y="2904"/>
                </a:lnTo>
                <a:lnTo>
                  <a:pt x="201193" y="1449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876913" y="857960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6128350" y="857137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697"/>
                </a:moveTo>
                <a:lnTo>
                  <a:pt x="633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5882267" y="857137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9"/>
                </a:lnTo>
                <a:lnTo>
                  <a:pt x="151448" y="2470"/>
                </a:lnTo>
                <a:lnTo>
                  <a:pt x="100965" y="3725"/>
                </a:lnTo>
                <a:lnTo>
                  <a:pt x="50482" y="4995"/>
                </a:lnTo>
                <a:lnTo>
                  <a:pt x="0" y="6284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876913" y="8577663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69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5876913" y="8580075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57"/>
                </a:moveTo>
                <a:lnTo>
                  <a:pt x="50278" y="6153"/>
                </a:lnTo>
                <a:lnTo>
                  <a:pt x="100561" y="4577"/>
                </a:lnTo>
                <a:lnTo>
                  <a:pt x="150849" y="3028"/>
                </a:lnTo>
                <a:lnTo>
                  <a:pt x="201141" y="1502"/>
                </a:lnTo>
                <a:lnTo>
                  <a:pt x="251437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5622595" y="8598942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1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872697" y="8587833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864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625650" y="858783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251263" y="0"/>
                </a:moveTo>
                <a:lnTo>
                  <a:pt x="200997" y="1642"/>
                </a:lnTo>
                <a:lnTo>
                  <a:pt x="150736" y="3322"/>
                </a:lnTo>
                <a:lnTo>
                  <a:pt x="100481" y="5042"/>
                </a:lnTo>
                <a:lnTo>
                  <a:pt x="50235" y="6808"/>
                </a:lnTo>
                <a:lnTo>
                  <a:pt x="0" y="8623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622595" y="859645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4" y="4181"/>
                </a:lnTo>
                <a:lnTo>
                  <a:pt x="741" y="8647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22595" y="8599697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1"/>
                </a:lnTo>
                <a:lnTo>
                  <a:pt x="100040" y="6122"/>
                </a:lnTo>
                <a:lnTo>
                  <a:pt x="150059" y="4054"/>
                </a:lnTo>
                <a:lnTo>
                  <a:pt x="200079" y="2015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372493" y="8608883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6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622595" y="859645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47"/>
                </a:lnTo>
                <a:lnTo>
                  <a:pt x="1804" y="4181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374633" y="859645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251016" y="0"/>
                </a:moveTo>
                <a:lnTo>
                  <a:pt x="200790" y="1860"/>
                </a:lnTo>
                <a:lnTo>
                  <a:pt x="150574" y="3777"/>
                </a:lnTo>
                <a:lnTo>
                  <a:pt x="100370" y="5751"/>
                </a:lnTo>
                <a:lnTo>
                  <a:pt x="50178" y="7786"/>
                </a:lnTo>
                <a:lnTo>
                  <a:pt x="0" y="9885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5372493" y="8606341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7"/>
                </a:lnTo>
                <a:lnTo>
                  <a:pt x="607" y="9810"/>
                </a:lnTo>
                <a:lnTo>
                  <a:pt x="0" y="1496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372493" y="8610052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5" y="6629"/>
                </a:lnTo>
                <a:lnTo>
                  <a:pt x="150066" y="4379"/>
                </a:lnTo>
                <a:lnTo>
                  <a:pt x="200085" y="2170"/>
                </a:lnTo>
                <a:lnTo>
                  <a:pt x="250102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625650" y="858705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92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876913" y="8577663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69"/>
                </a:moveTo>
                <a:lnTo>
                  <a:pt x="5354" y="0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629804" y="857766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63" y="0"/>
                </a:moveTo>
                <a:lnTo>
                  <a:pt x="201973" y="1317"/>
                </a:lnTo>
                <a:lnTo>
                  <a:pt x="151482" y="2657"/>
                </a:lnTo>
                <a:lnTo>
                  <a:pt x="100990" y="4023"/>
                </a:lnTo>
                <a:lnTo>
                  <a:pt x="50496" y="5417"/>
                </a:lnTo>
                <a:lnTo>
                  <a:pt x="0" y="6841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625650" y="8584504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154" y="0"/>
                </a:moveTo>
                <a:lnTo>
                  <a:pt x="0" y="1195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625650" y="8587833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0" y="8623"/>
                </a:moveTo>
                <a:lnTo>
                  <a:pt x="50235" y="6808"/>
                </a:lnTo>
                <a:lnTo>
                  <a:pt x="100481" y="5042"/>
                </a:lnTo>
                <a:lnTo>
                  <a:pt x="150736" y="3322"/>
                </a:lnTo>
                <a:lnTo>
                  <a:pt x="200997" y="1642"/>
                </a:lnTo>
                <a:lnTo>
                  <a:pt x="251263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374633" y="859542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625650" y="8584504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951"/>
                </a:moveTo>
                <a:lnTo>
                  <a:pt x="4154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377304" y="8584504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62"/>
                </a:lnTo>
                <a:lnTo>
                  <a:pt x="151504" y="2959"/>
                </a:lnTo>
                <a:lnTo>
                  <a:pt x="101004" y="4492"/>
                </a:lnTo>
                <a:lnTo>
                  <a:pt x="50503" y="6065"/>
                </a:lnTo>
                <a:lnTo>
                  <a:pt x="0" y="7682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374633" y="859218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14"/>
                </a:lnTo>
                <a:lnTo>
                  <a:pt x="816" y="9315"/>
                </a:lnTo>
                <a:lnTo>
                  <a:pt x="0" y="14153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374633" y="8596455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0" y="9885"/>
                </a:moveTo>
                <a:lnTo>
                  <a:pt x="50178" y="7786"/>
                </a:lnTo>
                <a:lnTo>
                  <a:pt x="100370" y="5751"/>
                </a:lnTo>
                <a:lnTo>
                  <a:pt x="150574" y="3777"/>
                </a:lnTo>
                <a:lnTo>
                  <a:pt x="200790" y="1860"/>
                </a:lnTo>
                <a:lnTo>
                  <a:pt x="251016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6134681" y="856481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13126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6387095" y="85582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6"/>
                </a:moveTo>
                <a:lnTo>
                  <a:pt x="7393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6141247" y="8558252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7" y="950"/>
                </a:lnTo>
                <a:lnTo>
                  <a:pt x="151953" y="1901"/>
                </a:lnTo>
                <a:lnTo>
                  <a:pt x="101307" y="2853"/>
                </a:lnTo>
                <a:lnTo>
                  <a:pt x="50656" y="3806"/>
                </a:lnTo>
                <a:lnTo>
                  <a:pt x="0" y="4763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6134681" y="85630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6565" y="0"/>
                </a:moveTo>
                <a:lnTo>
                  <a:pt x="0" y="8363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6134681" y="8565377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00"/>
                </a:moveTo>
                <a:lnTo>
                  <a:pt x="50482" y="4787"/>
                </a:lnTo>
                <a:lnTo>
                  <a:pt x="100965" y="3581"/>
                </a:lnTo>
                <a:lnTo>
                  <a:pt x="151447" y="2382"/>
                </a:lnTo>
                <a:lnTo>
                  <a:pt x="201930" y="118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882267" y="857033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6134681" y="85630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8363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887882" y="856301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6"/>
                </a:lnTo>
                <a:lnTo>
                  <a:pt x="152044" y="1937"/>
                </a:lnTo>
                <a:lnTo>
                  <a:pt x="101373" y="2913"/>
                </a:lnTo>
                <a:lnTo>
                  <a:pt x="50691" y="3896"/>
                </a:lnTo>
                <a:lnTo>
                  <a:pt x="0" y="48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882267" y="856790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614" y="0"/>
                </a:moveTo>
                <a:lnTo>
                  <a:pt x="0" y="9761"/>
                </a:lnTo>
              </a:path>
            </a:pathLst>
          </a:custGeom>
          <a:ln w="25399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882267" y="857137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4"/>
                </a:moveTo>
                <a:lnTo>
                  <a:pt x="50482" y="4995"/>
                </a:lnTo>
                <a:lnTo>
                  <a:pt x="100965" y="3725"/>
                </a:lnTo>
                <a:lnTo>
                  <a:pt x="151448" y="2470"/>
                </a:lnTo>
                <a:lnTo>
                  <a:pt x="201931" y="1229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6141247" y="855711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1" y="0"/>
                </a:lnTo>
              </a:path>
            </a:pathLst>
          </a:custGeom>
          <a:ln w="1180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6394489" y="855121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7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6147480" y="8551212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3"/>
                </a:lnTo>
                <a:lnTo>
                  <a:pt x="152691" y="1149"/>
                </a:lnTo>
                <a:lnTo>
                  <a:pt x="101795" y="1730"/>
                </a:lnTo>
                <a:lnTo>
                  <a:pt x="50897" y="2316"/>
                </a:lnTo>
                <a:lnTo>
                  <a:pt x="0" y="2907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6141247" y="8554119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3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6141247" y="8558252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63"/>
                </a:moveTo>
                <a:lnTo>
                  <a:pt x="50656" y="3806"/>
                </a:lnTo>
                <a:lnTo>
                  <a:pt x="101307" y="2853"/>
                </a:lnTo>
                <a:lnTo>
                  <a:pt x="151953" y="1901"/>
                </a:lnTo>
                <a:lnTo>
                  <a:pt x="202597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887882" y="8561010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8" y="0"/>
                </a:lnTo>
              </a:path>
            </a:pathLst>
          </a:custGeom>
          <a:ln w="13782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6141247" y="8554119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3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892939" y="8554119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41" y="0"/>
                </a:moveTo>
                <a:lnTo>
                  <a:pt x="203640" y="599"/>
                </a:lnTo>
                <a:lnTo>
                  <a:pt x="152737" y="1211"/>
                </a:lnTo>
                <a:lnTo>
                  <a:pt x="101830" y="1834"/>
                </a:lnTo>
                <a:lnTo>
                  <a:pt x="50917" y="2470"/>
                </a:lnTo>
                <a:lnTo>
                  <a:pt x="0" y="3117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887882" y="855723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64"/>
                </a:lnTo>
              </a:path>
            </a:pathLst>
          </a:custGeom>
          <a:ln w="25399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887882" y="8563014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86"/>
                </a:moveTo>
                <a:lnTo>
                  <a:pt x="50691" y="3896"/>
                </a:lnTo>
                <a:lnTo>
                  <a:pt x="101373" y="2913"/>
                </a:lnTo>
                <a:lnTo>
                  <a:pt x="152044" y="1937"/>
                </a:lnTo>
                <a:lnTo>
                  <a:pt x="202708" y="966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804" y="8576202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7" y="0"/>
                </a:lnTo>
              </a:path>
            </a:pathLst>
          </a:custGeom>
          <a:ln w="16603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882267" y="8567901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761"/>
                </a:moveTo>
                <a:lnTo>
                  <a:pt x="5614" y="0"/>
                </a:lnTo>
              </a:path>
            </a:pathLst>
          </a:custGeom>
          <a:ln w="25399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34281" y="856790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601" y="0"/>
                </a:moveTo>
                <a:lnTo>
                  <a:pt x="202904" y="1000"/>
                </a:lnTo>
                <a:lnTo>
                  <a:pt x="152196" y="2013"/>
                </a:lnTo>
                <a:lnTo>
                  <a:pt x="101476" y="3037"/>
                </a:lnTo>
                <a:lnTo>
                  <a:pt x="50744" y="4073"/>
                </a:lnTo>
                <a:lnTo>
                  <a:pt x="0" y="5122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629804" y="857302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476" y="0"/>
                </a:moveTo>
                <a:lnTo>
                  <a:pt x="0" y="11481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29804" y="8577663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96" y="5417"/>
                </a:lnTo>
                <a:lnTo>
                  <a:pt x="100990" y="4023"/>
                </a:lnTo>
                <a:lnTo>
                  <a:pt x="151482" y="2657"/>
                </a:lnTo>
                <a:lnTo>
                  <a:pt x="201973" y="1317"/>
                </a:lnTo>
                <a:lnTo>
                  <a:pt x="252463" y="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77304" y="858260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29804" y="857302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11481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80296" y="857302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984" y="0"/>
                </a:moveTo>
                <a:lnTo>
                  <a:pt x="203219" y="1061"/>
                </a:lnTo>
                <a:lnTo>
                  <a:pt x="152439" y="2138"/>
                </a:lnTo>
                <a:lnTo>
                  <a:pt x="101643" y="3231"/>
                </a:lnTo>
                <a:lnTo>
                  <a:pt x="50830" y="4341"/>
                </a:lnTo>
                <a:lnTo>
                  <a:pt x="0" y="546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377304" y="857849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5"/>
                </a:lnTo>
                <a:lnTo>
                  <a:pt x="952" y="9068"/>
                </a:lnTo>
                <a:lnTo>
                  <a:pt x="0" y="13695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77304" y="8584504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82"/>
                </a:moveTo>
                <a:lnTo>
                  <a:pt x="50503" y="6065"/>
                </a:lnTo>
                <a:lnTo>
                  <a:pt x="101004" y="4492"/>
                </a:lnTo>
                <a:lnTo>
                  <a:pt x="151504" y="2959"/>
                </a:lnTo>
                <a:lnTo>
                  <a:pt x="202002" y="1462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34281" y="856513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8" y="0"/>
                </a:lnTo>
              </a:path>
            </a:pathLst>
          </a:custGeom>
          <a:ln w="15786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887882" y="855723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64"/>
                </a:moveTo>
                <a:lnTo>
                  <a:pt x="5057" y="0"/>
                </a:lnTo>
              </a:path>
            </a:pathLst>
          </a:custGeom>
          <a:ln w="25399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38275" y="8557237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254664" y="0"/>
                </a:moveTo>
                <a:lnTo>
                  <a:pt x="203741" y="669"/>
                </a:lnTo>
                <a:lnTo>
                  <a:pt x="152815" y="1358"/>
                </a:lnTo>
                <a:lnTo>
                  <a:pt x="101884" y="2067"/>
                </a:lnTo>
                <a:lnTo>
                  <a:pt x="50946" y="2797"/>
                </a:lnTo>
                <a:lnTo>
                  <a:pt x="0" y="355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634281" y="8560788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634281" y="8567901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122"/>
                </a:moveTo>
                <a:lnTo>
                  <a:pt x="50744" y="4073"/>
                </a:lnTo>
                <a:lnTo>
                  <a:pt x="101476" y="3037"/>
                </a:lnTo>
                <a:lnTo>
                  <a:pt x="152196" y="2013"/>
                </a:lnTo>
                <a:lnTo>
                  <a:pt x="202904" y="1000"/>
                </a:lnTo>
                <a:lnTo>
                  <a:pt x="253601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380296" y="8569639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8" y="0"/>
                </a:lnTo>
              </a:path>
            </a:pathLst>
          </a:custGeom>
          <a:ln w="17704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634281" y="8560788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383438" y="8560788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3" y="776"/>
                </a:lnTo>
                <a:lnTo>
                  <a:pt x="152923" y="1579"/>
                </a:lnTo>
                <a:lnTo>
                  <a:pt x="101957" y="2411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380296" y="856495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15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380296" y="8573023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468"/>
                </a:moveTo>
                <a:lnTo>
                  <a:pt x="50830" y="4341"/>
                </a:lnTo>
                <a:lnTo>
                  <a:pt x="101643" y="3231"/>
                </a:lnTo>
                <a:lnTo>
                  <a:pt x="152439" y="2138"/>
                </a:lnTo>
                <a:lnTo>
                  <a:pt x="203219" y="1061"/>
                </a:lnTo>
                <a:lnTo>
                  <a:pt x="253984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4633592" y="8621218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41" y="0"/>
                </a:lnTo>
              </a:path>
            </a:pathLst>
          </a:custGeom>
          <a:ln w="29754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4634618" y="8621310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5" y="0"/>
                </a:moveTo>
                <a:lnTo>
                  <a:pt x="688686" y="2323"/>
                </a:lnTo>
                <a:lnTo>
                  <a:pt x="639493" y="4646"/>
                </a:lnTo>
                <a:lnTo>
                  <a:pt x="590297" y="6970"/>
                </a:lnTo>
                <a:lnTo>
                  <a:pt x="541100" y="9293"/>
                </a:lnTo>
                <a:lnTo>
                  <a:pt x="491900" y="11617"/>
                </a:lnTo>
                <a:lnTo>
                  <a:pt x="442700" y="13940"/>
                </a:lnTo>
                <a:lnTo>
                  <a:pt x="393500" y="16263"/>
                </a:lnTo>
                <a:lnTo>
                  <a:pt x="344301" y="18587"/>
                </a:lnTo>
                <a:lnTo>
                  <a:pt x="295104" y="20910"/>
                </a:lnTo>
                <a:lnTo>
                  <a:pt x="245909" y="23234"/>
                </a:lnTo>
                <a:lnTo>
                  <a:pt x="196717" y="25557"/>
                </a:lnTo>
                <a:lnTo>
                  <a:pt x="147530" y="27881"/>
                </a:lnTo>
                <a:lnTo>
                  <a:pt x="98347" y="30204"/>
                </a:lnTo>
                <a:lnTo>
                  <a:pt x="49170" y="32528"/>
                </a:lnTo>
                <a:lnTo>
                  <a:pt x="0" y="3485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4633592" y="8636565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1026" y="19596"/>
                </a:moveTo>
                <a:lnTo>
                  <a:pt x="568" y="12903"/>
                </a:lnTo>
                <a:lnTo>
                  <a:pt x="247" y="6396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4633592" y="8606341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24"/>
                </a:moveTo>
                <a:lnTo>
                  <a:pt x="49328" y="28125"/>
                </a:lnTo>
                <a:lnTo>
                  <a:pt x="98685" y="26060"/>
                </a:lnTo>
                <a:lnTo>
                  <a:pt x="148066" y="24023"/>
                </a:lnTo>
                <a:lnTo>
                  <a:pt x="197468" y="22011"/>
                </a:lnTo>
                <a:lnTo>
                  <a:pt x="246886" y="20018"/>
                </a:lnTo>
                <a:lnTo>
                  <a:pt x="296315" y="18039"/>
                </a:lnTo>
                <a:lnTo>
                  <a:pt x="345753" y="16068"/>
                </a:lnTo>
                <a:lnTo>
                  <a:pt x="395194" y="14100"/>
                </a:lnTo>
                <a:lnTo>
                  <a:pt x="444635" y="12131"/>
                </a:lnTo>
                <a:lnTo>
                  <a:pt x="494072" y="10156"/>
                </a:lnTo>
                <a:lnTo>
                  <a:pt x="543499" y="8169"/>
                </a:lnTo>
                <a:lnTo>
                  <a:pt x="592914" y="6164"/>
                </a:lnTo>
                <a:lnTo>
                  <a:pt x="642312" y="4138"/>
                </a:lnTo>
                <a:lnTo>
                  <a:pt x="691689" y="2085"/>
                </a:lnTo>
                <a:lnTo>
                  <a:pt x="741041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372493" y="8606341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7"/>
                </a:lnTo>
                <a:lnTo>
                  <a:pt x="607" y="9810"/>
                </a:lnTo>
                <a:lnTo>
                  <a:pt x="0" y="1496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4632998" y="8614141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6" y="0"/>
                </a:lnTo>
              </a:path>
            </a:pathLst>
          </a:custGeom>
          <a:ln w="4390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4633592" y="8606341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41" y="0"/>
                </a:moveTo>
                <a:lnTo>
                  <a:pt x="691689" y="2085"/>
                </a:lnTo>
                <a:lnTo>
                  <a:pt x="642312" y="4138"/>
                </a:lnTo>
                <a:lnTo>
                  <a:pt x="592914" y="6164"/>
                </a:lnTo>
                <a:lnTo>
                  <a:pt x="543499" y="8169"/>
                </a:lnTo>
                <a:lnTo>
                  <a:pt x="494072" y="10156"/>
                </a:lnTo>
                <a:lnTo>
                  <a:pt x="444635" y="12131"/>
                </a:lnTo>
                <a:lnTo>
                  <a:pt x="395194" y="14100"/>
                </a:lnTo>
                <a:lnTo>
                  <a:pt x="345753" y="16068"/>
                </a:lnTo>
                <a:lnTo>
                  <a:pt x="296315" y="18039"/>
                </a:lnTo>
                <a:lnTo>
                  <a:pt x="246886" y="20018"/>
                </a:lnTo>
                <a:lnTo>
                  <a:pt x="197468" y="22011"/>
                </a:lnTo>
                <a:lnTo>
                  <a:pt x="148066" y="24023"/>
                </a:lnTo>
                <a:lnTo>
                  <a:pt x="98685" y="26060"/>
                </a:lnTo>
                <a:lnTo>
                  <a:pt x="49328" y="28125"/>
                </a:lnTo>
                <a:lnTo>
                  <a:pt x="0" y="30224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4632998" y="8617587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4" y="18978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4632998" y="8592187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0" y="25399"/>
                </a:moveTo>
                <a:lnTo>
                  <a:pt x="49627" y="23729"/>
                </a:lnTo>
                <a:lnTo>
                  <a:pt x="99246" y="22043"/>
                </a:lnTo>
                <a:lnTo>
                  <a:pt x="148859" y="20343"/>
                </a:lnTo>
                <a:lnTo>
                  <a:pt x="198466" y="18632"/>
                </a:lnTo>
                <a:lnTo>
                  <a:pt x="248071" y="16914"/>
                </a:lnTo>
                <a:lnTo>
                  <a:pt x="297674" y="15192"/>
                </a:lnTo>
                <a:lnTo>
                  <a:pt x="347277" y="13468"/>
                </a:lnTo>
                <a:lnTo>
                  <a:pt x="396882" y="11746"/>
                </a:lnTo>
                <a:lnTo>
                  <a:pt x="446490" y="10029"/>
                </a:lnTo>
                <a:lnTo>
                  <a:pt x="496103" y="8319"/>
                </a:lnTo>
                <a:lnTo>
                  <a:pt x="545723" y="6621"/>
                </a:lnTo>
                <a:lnTo>
                  <a:pt x="595352" y="4937"/>
                </a:lnTo>
                <a:lnTo>
                  <a:pt x="644991" y="3270"/>
                </a:lnTo>
                <a:lnTo>
                  <a:pt x="694642" y="1623"/>
                </a:lnTo>
                <a:lnTo>
                  <a:pt x="744306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374633" y="859218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14"/>
                </a:lnTo>
                <a:lnTo>
                  <a:pt x="816" y="9315"/>
                </a:lnTo>
                <a:lnTo>
                  <a:pt x="0" y="14153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4632516" y="8598039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9" y="0"/>
                </a:lnTo>
              </a:path>
            </a:pathLst>
          </a:custGeom>
          <a:ln w="39095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4632998" y="8592187"/>
            <a:ext cx="744855" cy="25400"/>
          </a:xfrm>
          <a:custGeom>
            <a:avLst/>
            <a:gdLst/>
            <a:ahLst/>
            <a:cxnLst/>
            <a:rect l="l" t="t" r="r" b="b"/>
            <a:pathLst>
              <a:path w="744854" h="25400">
                <a:moveTo>
                  <a:pt x="744306" y="0"/>
                </a:moveTo>
                <a:lnTo>
                  <a:pt x="694642" y="1623"/>
                </a:lnTo>
                <a:lnTo>
                  <a:pt x="644991" y="3270"/>
                </a:lnTo>
                <a:lnTo>
                  <a:pt x="595352" y="4937"/>
                </a:lnTo>
                <a:lnTo>
                  <a:pt x="545723" y="6621"/>
                </a:lnTo>
                <a:lnTo>
                  <a:pt x="496103" y="8319"/>
                </a:lnTo>
                <a:lnTo>
                  <a:pt x="446490" y="10029"/>
                </a:lnTo>
                <a:lnTo>
                  <a:pt x="396882" y="11746"/>
                </a:lnTo>
                <a:lnTo>
                  <a:pt x="347277" y="13468"/>
                </a:lnTo>
                <a:lnTo>
                  <a:pt x="297674" y="15192"/>
                </a:lnTo>
                <a:lnTo>
                  <a:pt x="248071" y="16914"/>
                </a:lnTo>
                <a:lnTo>
                  <a:pt x="198466" y="18632"/>
                </a:lnTo>
                <a:lnTo>
                  <a:pt x="148859" y="20343"/>
                </a:lnTo>
                <a:lnTo>
                  <a:pt x="99246" y="22043"/>
                </a:lnTo>
                <a:lnTo>
                  <a:pt x="49627" y="23729"/>
                </a:lnTo>
                <a:lnTo>
                  <a:pt x="0" y="25399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4632516" y="8598769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1" y="18817"/>
                </a:moveTo>
                <a:lnTo>
                  <a:pt x="334" y="12545"/>
                </a:lnTo>
                <a:lnTo>
                  <a:pt x="185" y="6297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4632516" y="8578491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7"/>
                </a:moveTo>
                <a:lnTo>
                  <a:pt x="49928" y="19036"/>
                </a:lnTo>
                <a:lnTo>
                  <a:pt x="99817" y="17737"/>
                </a:lnTo>
                <a:lnTo>
                  <a:pt x="149673" y="16388"/>
                </a:lnTo>
                <a:lnTo>
                  <a:pt x="199502" y="14999"/>
                </a:lnTo>
                <a:lnTo>
                  <a:pt x="249312" y="13582"/>
                </a:lnTo>
                <a:lnTo>
                  <a:pt x="299108" y="12145"/>
                </a:lnTo>
                <a:lnTo>
                  <a:pt x="348898" y="10699"/>
                </a:lnTo>
                <a:lnTo>
                  <a:pt x="398688" y="9254"/>
                </a:lnTo>
                <a:lnTo>
                  <a:pt x="448484" y="7819"/>
                </a:lnTo>
                <a:lnTo>
                  <a:pt x="498294" y="6406"/>
                </a:lnTo>
                <a:lnTo>
                  <a:pt x="548125" y="5023"/>
                </a:lnTo>
                <a:lnTo>
                  <a:pt x="597981" y="3681"/>
                </a:lnTo>
                <a:lnTo>
                  <a:pt x="647872" y="2390"/>
                </a:lnTo>
                <a:lnTo>
                  <a:pt x="697802" y="1159"/>
                </a:lnTo>
                <a:lnTo>
                  <a:pt x="747779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377304" y="857849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15"/>
                </a:lnTo>
                <a:lnTo>
                  <a:pt x="952" y="9068"/>
                </a:lnTo>
                <a:lnTo>
                  <a:pt x="0" y="13695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4631799" y="8581863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9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4632516" y="8578491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9" y="0"/>
                </a:moveTo>
                <a:lnTo>
                  <a:pt x="697802" y="1159"/>
                </a:lnTo>
                <a:lnTo>
                  <a:pt x="647872" y="2390"/>
                </a:lnTo>
                <a:lnTo>
                  <a:pt x="597981" y="3681"/>
                </a:lnTo>
                <a:lnTo>
                  <a:pt x="548125" y="5023"/>
                </a:lnTo>
                <a:lnTo>
                  <a:pt x="498294" y="6406"/>
                </a:lnTo>
                <a:lnTo>
                  <a:pt x="448484" y="7819"/>
                </a:lnTo>
                <a:lnTo>
                  <a:pt x="398688" y="9254"/>
                </a:lnTo>
                <a:lnTo>
                  <a:pt x="348898" y="10699"/>
                </a:lnTo>
                <a:lnTo>
                  <a:pt x="299108" y="12145"/>
                </a:lnTo>
                <a:lnTo>
                  <a:pt x="249312" y="13582"/>
                </a:lnTo>
                <a:lnTo>
                  <a:pt x="199502" y="14999"/>
                </a:lnTo>
                <a:lnTo>
                  <a:pt x="149673" y="16388"/>
                </a:lnTo>
                <a:lnTo>
                  <a:pt x="99817" y="17737"/>
                </a:lnTo>
                <a:lnTo>
                  <a:pt x="49928" y="19036"/>
                </a:lnTo>
                <a:lnTo>
                  <a:pt x="0" y="20277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4631799" y="8579630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7" y="19139"/>
                </a:moveTo>
                <a:lnTo>
                  <a:pt x="543" y="12841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631799" y="8564957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0" y="14673"/>
                </a:moveTo>
                <a:lnTo>
                  <a:pt x="50095" y="13671"/>
                </a:lnTo>
                <a:lnTo>
                  <a:pt x="100189" y="12665"/>
                </a:lnTo>
                <a:lnTo>
                  <a:pt x="150281" y="11658"/>
                </a:lnTo>
                <a:lnTo>
                  <a:pt x="200373" y="10651"/>
                </a:lnTo>
                <a:lnTo>
                  <a:pt x="250466" y="9645"/>
                </a:lnTo>
                <a:lnTo>
                  <a:pt x="300561" y="8642"/>
                </a:lnTo>
                <a:lnTo>
                  <a:pt x="350658" y="7643"/>
                </a:lnTo>
                <a:lnTo>
                  <a:pt x="400759" y="6650"/>
                </a:lnTo>
                <a:lnTo>
                  <a:pt x="450864" y="5665"/>
                </a:lnTo>
                <a:lnTo>
                  <a:pt x="500974" y="4689"/>
                </a:lnTo>
                <a:lnTo>
                  <a:pt x="551091" y="3723"/>
                </a:lnTo>
                <a:lnTo>
                  <a:pt x="601215" y="2770"/>
                </a:lnTo>
                <a:lnTo>
                  <a:pt x="651347" y="1831"/>
                </a:lnTo>
                <a:lnTo>
                  <a:pt x="701488" y="907"/>
                </a:lnTo>
                <a:lnTo>
                  <a:pt x="751639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380296" y="8564957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15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4523313" y="8636565"/>
            <a:ext cx="111760" cy="25400"/>
          </a:xfrm>
          <a:custGeom>
            <a:avLst/>
            <a:gdLst/>
            <a:ahLst/>
            <a:cxnLst/>
            <a:rect l="l" t="t" r="r" b="b"/>
            <a:pathLst>
              <a:path w="111760" h="25400">
                <a:moveTo>
                  <a:pt x="110279" y="0"/>
                </a:moveTo>
                <a:lnTo>
                  <a:pt x="0" y="4614"/>
                </a:lnTo>
                <a:lnTo>
                  <a:pt x="877" y="17976"/>
                </a:lnTo>
                <a:lnTo>
                  <a:pt x="1397" y="24780"/>
                </a:lnTo>
                <a:lnTo>
                  <a:pt x="111305" y="19596"/>
                </a:lnTo>
                <a:lnTo>
                  <a:pt x="110848" y="12903"/>
                </a:lnTo>
                <a:lnTo>
                  <a:pt x="110526" y="6396"/>
                </a:lnTo>
                <a:lnTo>
                  <a:pt x="110279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4524710" y="8656162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5">
                <a:moveTo>
                  <a:pt x="109908" y="0"/>
                </a:moveTo>
                <a:lnTo>
                  <a:pt x="82435" y="1298"/>
                </a:lnTo>
                <a:lnTo>
                  <a:pt x="54958" y="2596"/>
                </a:lnTo>
                <a:lnTo>
                  <a:pt x="27479" y="3891"/>
                </a:lnTo>
                <a:lnTo>
                  <a:pt x="0" y="518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4523313" y="864118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1397" y="20166"/>
                </a:moveTo>
                <a:lnTo>
                  <a:pt x="877" y="13361"/>
                </a:lnTo>
                <a:lnTo>
                  <a:pt x="420" y="6656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523313" y="8636565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0" y="4614"/>
                </a:moveTo>
                <a:lnTo>
                  <a:pt x="27579" y="3477"/>
                </a:lnTo>
                <a:lnTo>
                  <a:pt x="55152" y="2330"/>
                </a:lnTo>
                <a:lnTo>
                  <a:pt x="82719" y="1171"/>
                </a:lnTo>
                <a:lnTo>
                  <a:pt x="110279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4633592" y="8636565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0" y="0"/>
                </a:moveTo>
                <a:lnTo>
                  <a:pt x="247" y="6396"/>
                </a:lnTo>
                <a:lnTo>
                  <a:pt x="568" y="12903"/>
                </a:lnTo>
                <a:lnTo>
                  <a:pt x="1026" y="19596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4522138" y="8617587"/>
            <a:ext cx="111760" cy="24130"/>
          </a:xfrm>
          <a:custGeom>
            <a:avLst/>
            <a:gdLst/>
            <a:ahLst/>
            <a:cxnLst/>
            <a:rect l="l" t="t" r="r" b="b"/>
            <a:pathLst>
              <a:path w="111760" h="24129">
                <a:moveTo>
                  <a:pt x="110859" y="0"/>
                </a:moveTo>
                <a:lnTo>
                  <a:pt x="0" y="3748"/>
                </a:lnTo>
                <a:lnTo>
                  <a:pt x="741" y="16924"/>
                </a:lnTo>
                <a:lnTo>
                  <a:pt x="1174" y="23593"/>
                </a:lnTo>
                <a:lnTo>
                  <a:pt x="111453" y="18978"/>
                </a:lnTo>
                <a:lnTo>
                  <a:pt x="111206" y="12569"/>
                </a:lnTo>
                <a:lnTo>
                  <a:pt x="110859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523313" y="8636565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110279" y="0"/>
                </a:moveTo>
                <a:lnTo>
                  <a:pt x="82719" y="1171"/>
                </a:lnTo>
                <a:lnTo>
                  <a:pt x="55152" y="2330"/>
                </a:lnTo>
                <a:lnTo>
                  <a:pt x="27579" y="3477"/>
                </a:lnTo>
                <a:lnTo>
                  <a:pt x="0" y="4614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4522138" y="862133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1174" y="19844"/>
                </a:moveTo>
                <a:lnTo>
                  <a:pt x="741" y="13176"/>
                </a:lnTo>
                <a:lnTo>
                  <a:pt x="370" y="6581"/>
                </a:lnTo>
                <a:lnTo>
                  <a:pt x="0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522138" y="8617587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0" y="3748"/>
                </a:moveTo>
                <a:lnTo>
                  <a:pt x="27712" y="2804"/>
                </a:lnTo>
                <a:lnTo>
                  <a:pt x="55425" y="1865"/>
                </a:lnTo>
                <a:lnTo>
                  <a:pt x="83140" y="930"/>
                </a:lnTo>
                <a:lnTo>
                  <a:pt x="110859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4632998" y="8617587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61" y="6272"/>
                </a:lnTo>
                <a:lnTo>
                  <a:pt x="346" y="12569"/>
                </a:lnTo>
                <a:lnTo>
                  <a:pt x="594" y="18978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412933" y="8641180"/>
            <a:ext cx="112395" cy="25400"/>
          </a:xfrm>
          <a:custGeom>
            <a:avLst/>
            <a:gdLst/>
            <a:ahLst/>
            <a:cxnLst/>
            <a:rect l="l" t="t" r="r" b="b"/>
            <a:pathLst>
              <a:path w="112395" h="25400">
                <a:moveTo>
                  <a:pt x="110379" y="0"/>
                </a:moveTo>
                <a:lnTo>
                  <a:pt x="0" y="4466"/>
                </a:lnTo>
                <a:lnTo>
                  <a:pt x="568" y="11357"/>
                </a:lnTo>
                <a:lnTo>
                  <a:pt x="1187" y="18298"/>
                </a:lnTo>
                <a:lnTo>
                  <a:pt x="1868" y="25349"/>
                </a:lnTo>
                <a:lnTo>
                  <a:pt x="111776" y="20166"/>
                </a:lnTo>
                <a:lnTo>
                  <a:pt x="111257" y="13361"/>
                </a:lnTo>
                <a:lnTo>
                  <a:pt x="110799" y="6656"/>
                </a:lnTo>
                <a:lnTo>
                  <a:pt x="110379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414801" y="8661346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5">
                <a:moveTo>
                  <a:pt x="109908" y="0"/>
                </a:moveTo>
                <a:lnTo>
                  <a:pt x="82435" y="1297"/>
                </a:lnTo>
                <a:lnTo>
                  <a:pt x="54958" y="2591"/>
                </a:lnTo>
                <a:lnTo>
                  <a:pt x="27479" y="3886"/>
                </a:lnTo>
                <a:lnTo>
                  <a:pt x="0" y="518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4412933" y="8645646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1868" y="20883"/>
                </a:moveTo>
                <a:lnTo>
                  <a:pt x="1187" y="13831"/>
                </a:lnTo>
                <a:lnTo>
                  <a:pt x="568" y="6891"/>
                </a:lnTo>
                <a:lnTo>
                  <a:pt x="0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4412933" y="8641180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0" y="4466"/>
                </a:moveTo>
                <a:lnTo>
                  <a:pt x="27599" y="3352"/>
                </a:lnTo>
                <a:lnTo>
                  <a:pt x="55194" y="2237"/>
                </a:lnTo>
                <a:lnTo>
                  <a:pt x="82787" y="1120"/>
                </a:lnTo>
                <a:lnTo>
                  <a:pt x="110379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523313" y="864118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420" y="6656"/>
                </a:lnTo>
                <a:lnTo>
                  <a:pt x="877" y="13361"/>
                </a:lnTo>
                <a:lnTo>
                  <a:pt x="1397" y="20166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411289" y="8621335"/>
            <a:ext cx="112395" cy="24765"/>
          </a:xfrm>
          <a:custGeom>
            <a:avLst/>
            <a:gdLst/>
            <a:ahLst/>
            <a:cxnLst/>
            <a:rect l="l" t="t" r="r" b="b"/>
            <a:pathLst>
              <a:path w="112395" h="24765">
                <a:moveTo>
                  <a:pt x="110849" y="0"/>
                </a:moveTo>
                <a:lnTo>
                  <a:pt x="0" y="3785"/>
                </a:lnTo>
                <a:lnTo>
                  <a:pt x="1064" y="17432"/>
                </a:lnTo>
                <a:lnTo>
                  <a:pt x="1644" y="24310"/>
                </a:lnTo>
                <a:lnTo>
                  <a:pt x="112024" y="19844"/>
                </a:lnTo>
                <a:lnTo>
                  <a:pt x="111591" y="13176"/>
                </a:lnTo>
                <a:lnTo>
                  <a:pt x="110849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4412933" y="8641180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110379" y="0"/>
                </a:moveTo>
                <a:lnTo>
                  <a:pt x="82787" y="1120"/>
                </a:lnTo>
                <a:lnTo>
                  <a:pt x="55194" y="2237"/>
                </a:lnTo>
                <a:lnTo>
                  <a:pt x="27599" y="3352"/>
                </a:lnTo>
                <a:lnTo>
                  <a:pt x="0" y="4466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411289" y="8625121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1644" y="20524"/>
                </a:moveTo>
                <a:lnTo>
                  <a:pt x="1064" y="13646"/>
                </a:lnTo>
                <a:lnTo>
                  <a:pt x="532" y="6816"/>
                </a:lnTo>
                <a:lnTo>
                  <a:pt x="0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4411289" y="8621335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0" y="3785"/>
                </a:moveTo>
                <a:lnTo>
                  <a:pt x="27712" y="2839"/>
                </a:lnTo>
                <a:lnTo>
                  <a:pt x="55424" y="1892"/>
                </a:lnTo>
                <a:lnTo>
                  <a:pt x="83137" y="946"/>
                </a:lnTo>
                <a:lnTo>
                  <a:pt x="110849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4522138" y="862133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0"/>
                </a:moveTo>
                <a:lnTo>
                  <a:pt x="370" y="6581"/>
                </a:lnTo>
                <a:lnTo>
                  <a:pt x="741" y="13176"/>
                </a:lnTo>
                <a:lnTo>
                  <a:pt x="1174" y="19844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521050" y="8598769"/>
            <a:ext cx="112395" cy="22860"/>
          </a:xfrm>
          <a:custGeom>
            <a:avLst/>
            <a:gdLst/>
            <a:ahLst/>
            <a:cxnLst/>
            <a:rect l="l" t="t" r="r" b="b"/>
            <a:pathLst>
              <a:path w="112395" h="22859">
                <a:moveTo>
                  <a:pt x="111466" y="0"/>
                </a:moveTo>
                <a:lnTo>
                  <a:pt x="0" y="2857"/>
                </a:lnTo>
                <a:lnTo>
                  <a:pt x="1088" y="22566"/>
                </a:lnTo>
                <a:lnTo>
                  <a:pt x="111947" y="18817"/>
                </a:lnTo>
                <a:lnTo>
                  <a:pt x="111652" y="6297"/>
                </a:lnTo>
                <a:lnTo>
                  <a:pt x="111466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522138" y="8617587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110859" y="0"/>
                </a:moveTo>
                <a:lnTo>
                  <a:pt x="83140" y="930"/>
                </a:lnTo>
                <a:lnTo>
                  <a:pt x="55425" y="1865"/>
                </a:lnTo>
                <a:lnTo>
                  <a:pt x="27712" y="2804"/>
                </a:lnTo>
                <a:lnTo>
                  <a:pt x="0" y="3748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4521050" y="8601627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1088" y="19708"/>
                </a:moveTo>
                <a:lnTo>
                  <a:pt x="716" y="13126"/>
                </a:lnTo>
                <a:lnTo>
                  <a:pt x="358" y="6569"/>
                </a:lnTo>
                <a:lnTo>
                  <a:pt x="0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21050" y="8598769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2857"/>
                </a:moveTo>
                <a:lnTo>
                  <a:pt x="27846" y="2115"/>
                </a:lnTo>
                <a:lnTo>
                  <a:pt x="55705" y="1391"/>
                </a:lnTo>
                <a:lnTo>
                  <a:pt x="83577" y="686"/>
                </a:lnTo>
                <a:lnTo>
                  <a:pt x="111466" y="0"/>
                </a:lnTo>
              </a:path>
            </a:pathLst>
          </a:custGeom>
          <a:ln w="25400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4632516" y="8598769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85" y="6297"/>
                </a:lnTo>
                <a:lnTo>
                  <a:pt x="334" y="12545"/>
                </a:lnTo>
                <a:lnTo>
                  <a:pt x="481" y="18817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75855" y="8579630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4">
                <a:moveTo>
                  <a:pt x="55943" y="0"/>
                </a:moveTo>
                <a:lnTo>
                  <a:pt x="0" y="1113"/>
                </a:lnTo>
                <a:lnTo>
                  <a:pt x="334" y="7633"/>
                </a:lnTo>
                <a:lnTo>
                  <a:pt x="902" y="20524"/>
                </a:lnTo>
                <a:lnTo>
                  <a:pt x="56661" y="19139"/>
                </a:lnTo>
                <a:lnTo>
                  <a:pt x="56487" y="12841"/>
                </a:lnTo>
                <a:lnTo>
                  <a:pt x="56264" y="6482"/>
                </a:lnTo>
                <a:lnTo>
                  <a:pt x="55943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4631799" y="8579630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7" y="19139"/>
                </a:moveTo>
                <a:lnTo>
                  <a:pt x="543" y="12841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75855" y="857963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43" y="0"/>
                </a:moveTo>
                <a:lnTo>
                  <a:pt x="41957" y="278"/>
                </a:lnTo>
                <a:lnTo>
                  <a:pt x="27971" y="556"/>
                </a:lnTo>
                <a:lnTo>
                  <a:pt x="13985" y="835"/>
                </a:lnTo>
                <a:lnTo>
                  <a:pt x="0" y="1113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4575855" y="8580743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0" y="0"/>
                </a:moveTo>
                <a:lnTo>
                  <a:pt x="334" y="6520"/>
                </a:lnTo>
                <a:lnTo>
                  <a:pt x="631" y="12978"/>
                </a:lnTo>
                <a:lnTo>
                  <a:pt x="902" y="19411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76758" y="8598769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385"/>
                </a:moveTo>
                <a:lnTo>
                  <a:pt x="13932" y="1033"/>
                </a:lnTo>
                <a:lnTo>
                  <a:pt x="27869" y="683"/>
                </a:lnTo>
                <a:lnTo>
                  <a:pt x="41811" y="338"/>
                </a:lnTo>
                <a:lnTo>
                  <a:pt x="55758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4519912" y="8580743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4">
                <a:moveTo>
                  <a:pt x="55943" y="0"/>
                </a:moveTo>
                <a:lnTo>
                  <a:pt x="0" y="1101"/>
                </a:lnTo>
                <a:lnTo>
                  <a:pt x="407" y="7732"/>
                </a:lnTo>
                <a:lnTo>
                  <a:pt x="1137" y="20883"/>
                </a:lnTo>
                <a:lnTo>
                  <a:pt x="56846" y="19411"/>
                </a:lnTo>
                <a:lnTo>
                  <a:pt x="56277" y="6520"/>
                </a:lnTo>
                <a:lnTo>
                  <a:pt x="55943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75855" y="8580743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902" y="19411"/>
                </a:moveTo>
                <a:lnTo>
                  <a:pt x="631" y="12978"/>
                </a:lnTo>
                <a:lnTo>
                  <a:pt x="334" y="6520"/>
                </a:lnTo>
                <a:lnTo>
                  <a:pt x="0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4519912" y="858074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43" y="0"/>
                </a:moveTo>
                <a:lnTo>
                  <a:pt x="41957" y="276"/>
                </a:lnTo>
                <a:lnTo>
                  <a:pt x="27971" y="550"/>
                </a:lnTo>
                <a:lnTo>
                  <a:pt x="13985" y="824"/>
                </a:lnTo>
                <a:lnTo>
                  <a:pt x="0" y="1101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19912" y="858184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0"/>
                </a:moveTo>
                <a:lnTo>
                  <a:pt x="407" y="6631"/>
                </a:lnTo>
                <a:lnTo>
                  <a:pt x="778" y="13213"/>
                </a:lnTo>
                <a:lnTo>
                  <a:pt x="1137" y="19782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4521050" y="8600154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472"/>
                </a:moveTo>
                <a:lnTo>
                  <a:pt x="13922" y="1101"/>
                </a:lnTo>
                <a:lnTo>
                  <a:pt x="27849" y="731"/>
                </a:lnTo>
                <a:lnTo>
                  <a:pt x="41778" y="363"/>
                </a:lnTo>
                <a:lnTo>
                  <a:pt x="55708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409706" y="8601627"/>
            <a:ext cx="113030" cy="23495"/>
          </a:xfrm>
          <a:custGeom>
            <a:avLst/>
            <a:gdLst/>
            <a:ahLst/>
            <a:cxnLst/>
            <a:rect l="l" t="t" r="r" b="b"/>
            <a:pathLst>
              <a:path w="113029" h="23495">
                <a:moveTo>
                  <a:pt x="111343" y="0"/>
                </a:moveTo>
                <a:lnTo>
                  <a:pt x="0" y="3031"/>
                </a:lnTo>
                <a:lnTo>
                  <a:pt x="544" y="9860"/>
                </a:lnTo>
                <a:lnTo>
                  <a:pt x="1582" y="23494"/>
                </a:lnTo>
                <a:lnTo>
                  <a:pt x="112431" y="19708"/>
                </a:lnTo>
                <a:lnTo>
                  <a:pt x="111343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4411289" y="8621335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110849" y="0"/>
                </a:moveTo>
                <a:lnTo>
                  <a:pt x="83137" y="946"/>
                </a:lnTo>
                <a:lnTo>
                  <a:pt x="55424" y="1892"/>
                </a:lnTo>
                <a:lnTo>
                  <a:pt x="27712" y="2839"/>
                </a:lnTo>
                <a:lnTo>
                  <a:pt x="0" y="3785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409706" y="8604658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1582" y="20463"/>
                </a:moveTo>
                <a:lnTo>
                  <a:pt x="1062" y="13646"/>
                </a:lnTo>
                <a:lnTo>
                  <a:pt x="544" y="6829"/>
                </a:lnTo>
                <a:lnTo>
                  <a:pt x="0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4409706" y="8601627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3031"/>
                </a:moveTo>
                <a:lnTo>
                  <a:pt x="27833" y="2268"/>
                </a:lnTo>
                <a:lnTo>
                  <a:pt x="55666" y="1506"/>
                </a:lnTo>
                <a:lnTo>
                  <a:pt x="83503" y="748"/>
                </a:lnTo>
                <a:lnTo>
                  <a:pt x="111343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21050" y="8601627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0"/>
                </a:moveTo>
                <a:lnTo>
                  <a:pt x="358" y="6569"/>
                </a:lnTo>
                <a:lnTo>
                  <a:pt x="716" y="13126"/>
                </a:lnTo>
                <a:lnTo>
                  <a:pt x="1088" y="19708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4463956" y="8581845"/>
            <a:ext cx="57150" cy="21590"/>
          </a:xfrm>
          <a:custGeom>
            <a:avLst/>
            <a:gdLst/>
            <a:ahLst/>
            <a:cxnLst/>
            <a:rect l="l" t="t" r="r" b="b"/>
            <a:pathLst>
              <a:path w="57150" h="21590">
                <a:moveTo>
                  <a:pt x="55956" y="0"/>
                </a:moveTo>
                <a:lnTo>
                  <a:pt x="0" y="1088"/>
                </a:lnTo>
                <a:lnTo>
                  <a:pt x="506" y="7868"/>
                </a:lnTo>
                <a:lnTo>
                  <a:pt x="1422" y="21292"/>
                </a:lnTo>
                <a:lnTo>
                  <a:pt x="57094" y="19782"/>
                </a:lnTo>
                <a:lnTo>
                  <a:pt x="56363" y="6631"/>
                </a:lnTo>
                <a:lnTo>
                  <a:pt x="5595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19912" y="858184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1137" y="19782"/>
                </a:moveTo>
                <a:lnTo>
                  <a:pt x="778" y="13213"/>
                </a:lnTo>
                <a:lnTo>
                  <a:pt x="407" y="6631"/>
                </a:lnTo>
                <a:lnTo>
                  <a:pt x="0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4463956" y="858184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56" y="0"/>
                </a:moveTo>
                <a:lnTo>
                  <a:pt x="41963" y="276"/>
                </a:lnTo>
                <a:lnTo>
                  <a:pt x="27973" y="549"/>
                </a:lnTo>
                <a:lnTo>
                  <a:pt x="13985" y="819"/>
                </a:lnTo>
                <a:lnTo>
                  <a:pt x="0" y="1088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463956" y="858293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506" y="6779"/>
                </a:lnTo>
                <a:lnTo>
                  <a:pt x="965" y="13497"/>
                </a:lnTo>
                <a:lnTo>
                  <a:pt x="1422" y="20203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4465378" y="8601627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509"/>
                </a:moveTo>
                <a:lnTo>
                  <a:pt x="13913" y="1129"/>
                </a:lnTo>
                <a:lnTo>
                  <a:pt x="27831" y="750"/>
                </a:lnTo>
                <a:lnTo>
                  <a:pt x="41750" y="373"/>
                </a:lnTo>
                <a:lnTo>
                  <a:pt x="55671" y="0"/>
                </a:lnTo>
              </a:path>
            </a:pathLst>
          </a:custGeom>
          <a:ln w="25399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407999" y="8582933"/>
            <a:ext cx="57785" cy="22225"/>
          </a:xfrm>
          <a:custGeom>
            <a:avLst/>
            <a:gdLst/>
            <a:ahLst/>
            <a:cxnLst/>
            <a:rect l="l" t="t" r="r" b="b"/>
            <a:pathLst>
              <a:path w="57785" h="22225">
                <a:moveTo>
                  <a:pt x="55956" y="0"/>
                </a:moveTo>
                <a:lnTo>
                  <a:pt x="0" y="1088"/>
                </a:lnTo>
                <a:lnTo>
                  <a:pt x="607" y="8029"/>
                </a:lnTo>
                <a:lnTo>
                  <a:pt x="1174" y="14895"/>
                </a:lnTo>
                <a:lnTo>
                  <a:pt x="1706" y="21725"/>
                </a:lnTo>
                <a:lnTo>
                  <a:pt x="57378" y="20203"/>
                </a:lnTo>
                <a:lnTo>
                  <a:pt x="56462" y="6779"/>
                </a:lnTo>
                <a:lnTo>
                  <a:pt x="559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4463956" y="858293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1422" y="20203"/>
                </a:moveTo>
                <a:lnTo>
                  <a:pt x="965" y="13497"/>
                </a:lnTo>
                <a:lnTo>
                  <a:pt x="506" y="6779"/>
                </a:lnTo>
                <a:lnTo>
                  <a:pt x="0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407999" y="858293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56" y="0"/>
                </a:moveTo>
                <a:lnTo>
                  <a:pt x="41970" y="276"/>
                </a:lnTo>
                <a:lnTo>
                  <a:pt x="27982" y="549"/>
                </a:lnTo>
                <a:lnTo>
                  <a:pt x="13993" y="819"/>
                </a:lnTo>
                <a:lnTo>
                  <a:pt x="0" y="1088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4407999" y="8584022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0" y="0"/>
                </a:moveTo>
                <a:lnTo>
                  <a:pt x="607" y="6940"/>
                </a:lnTo>
                <a:lnTo>
                  <a:pt x="1174" y="13806"/>
                </a:lnTo>
                <a:lnTo>
                  <a:pt x="1706" y="20636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409706" y="8603136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521"/>
                </a:moveTo>
                <a:lnTo>
                  <a:pt x="13919" y="1141"/>
                </a:lnTo>
                <a:lnTo>
                  <a:pt x="27835" y="760"/>
                </a:lnTo>
                <a:lnTo>
                  <a:pt x="41752" y="380"/>
                </a:lnTo>
                <a:lnTo>
                  <a:pt x="55671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4302555" y="8645646"/>
            <a:ext cx="112395" cy="26670"/>
          </a:xfrm>
          <a:custGeom>
            <a:avLst/>
            <a:gdLst/>
            <a:ahLst/>
            <a:cxnLst/>
            <a:rect l="l" t="t" r="r" b="b"/>
            <a:pathLst>
              <a:path w="112395" h="26670">
                <a:moveTo>
                  <a:pt x="110378" y="0"/>
                </a:moveTo>
                <a:lnTo>
                  <a:pt x="0" y="4478"/>
                </a:lnTo>
                <a:lnTo>
                  <a:pt x="730" y="11604"/>
                </a:lnTo>
                <a:lnTo>
                  <a:pt x="1497" y="18780"/>
                </a:lnTo>
                <a:lnTo>
                  <a:pt x="2325" y="26067"/>
                </a:lnTo>
                <a:lnTo>
                  <a:pt x="112246" y="20883"/>
                </a:lnTo>
                <a:lnTo>
                  <a:pt x="111565" y="13831"/>
                </a:lnTo>
                <a:lnTo>
                  <a:pt x="110947" y="6891"/>
                </a:lnTo>
                <a:lnTo>
                  <a:pt x="11037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304881" y="8666529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5">
                <a:moveTo>
                  <a:pt x="109921" y="0"/>
                </a:moveTo>
                <a:lnTo>
                  <a:pt x="82440" y="1291"/>
                </a:lnTo>
                <a:lnTo>
                  <a:pt x="54960" y="2587"/>
                </a:lnTo>
                <a:lnTo>
                  <a:pt x="27479" y="3884"/>
                </a:lnTo>
                <a:lnTo>
                  <a:pt x="0" y="518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4302555" y="8650125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2325" y="21588"/>
                </a:moveTo>
                <a:lnTo>
                  <a:pt x="1497" y="14301"/>
                </a:lnTo>
                <a:lnTo>
                  <a:pt x="730" y="7126"/>
                </a:lnTo>
                <a:lnTo>
                  <a:pt x="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302555" y="8645646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0" y="4478"/>
                </a:moveTo>
                <a:lnTo>
                  <a:pt x="27586" y="3352"/>
                </a:lnTo>
                <a:lnTo>
                  <a:pt x="55180" y="2234"/>
                </a:lnTo>
                <a:lnTo>
                  <a:pt x="82778" y="1119"/>
                </a:lnTo>
                <a:lnTo>
                  <a:pt x="110378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4412933" y="8645646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0" y="0"/>
                </a:moveTo>
                <a:lnTo>
                  <a:pt x="568" y="6891"/>
                </a:lnTo>
                <a:lnTo>
                  <a:pt x="1187" y="13831"/>
                </a:lnTo>
                <a:lnTo>
                  <a:pt x="1868" y="20883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300440" y="8625121"/>
            <a:ext cx="113030" cy="25400"/>
          </a:xfrm>
          <a:custGeom>
            <a:avLst/>
            <a:gdLst/>
            <a:ahLst/>
            <a:cxnLst/>
            <a:rect l="l" t="t" r="r" b="b"/>
            <a:pathLst>
              <a:path w="113029" h="25400">
                <a:moveTo>
                  <a:pt x="110848" y="0"/>
                </a:moveTo>
                <a:lnTo>
                  <a:pt x="0" y="3748"/>
                </a:lnTo>
                <a:lnTo>
                  <a:pt x="1372" y="17877"/>
                </a:lnTo>
                <a:lnTo>
                  <a:pt x="2114" y="25003"/>
                </a:lnTo>
                <a:lnTo>
                  <a:pt x="112492" y="20524"/>
                </a:lnTo>
                <a:lnTo>
                  <a:pt x="111912" y="13646"/>
                </a:lnTo>
                <a:lnTo>
                  <a:pt x="110848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4302555" y="8645646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110378" y="0"/>
                </a:moveTo>
                <a:lnTo>
                  <a:pt x="82778" y="1119"/>
                </a:lnTo>
                <a:lnTo>
                  <a:pt x="55180" y="2234"/>
                </a:lnTo>
                <a:lnTo>
                  <a:pt x="27586" y="3352"/>
                </a:lnTo>
                <a:lnTo>
                  <a:pt x="0" y="4478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300440" y="8628870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2114" y="21254"/>
                </a:moveTo>
                <a:lnTo>
                  <a:pt x="1372" y="14128"/>
                </a:lnTo>
                <a:lnTo>
                  <a:pt x="680" y="7064"/>
                </a:lnTo>
                <a:lnTo>
                  <a:pt x="0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4300440" y="8625121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0" y="3748"/>
                </a:moveTo>
                <a:lnTo>
                  <a:pt x="27713" y="2816"/>
                </a:lnTo>
                <a:lnTo>
                  <a:pt x="55428" y="1878"/>
                </a:lnTo>
                <a:lnTo>
                  <a:pt x="83141" y="938"/>
                </a:lnTo>
                <a:lnTo>
                  <a:pt x="110848" y="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411289" y="8625121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0" y="0"/>
                </a:moveTo>
                <a:lnTo>
                  <a:pt x="532" y="6816"/>
                </a:lnTo>
                <a:lnTo>
                  <a:pt x="1064" y="13646"/>
                </a:lnTo>
                <a:lnTo>
                  <a:pt x="1644" y="20524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4192252" y="8650125"/>
            <a:ext cx="113030" cy="27305"/>
          </a:xfrm>
          <a:custGeom>
            <a:avLst/>
            <a:gdLst/>
            <a:ahLst/>
            <a:cxnLst/>
            <a:rect l="l" t="t" r="r" b="b"/>
            <a:pathLst>
              <a:path w="113029" h="27304">
                <a:moveTo>
                  <a:pt x="110303" y="0"/>
                </a:moveTo>
                <a:lnTo>
                  <a:pt x="0" y="4602"/>
                </a:lnTo>
                <a:lnTo>
                  <a:pt x="2723" y="26784"/>
                </a:lnTo>
                <a:lnTo>
                  <a:pt x="112628" y="21588"/>
                </a:lnTo>
                <a:lnTo>
                  <a:pt x="111800" y="14301"/>
                </a:lnTo>
                <a:lnTo>
                  <a:pt x="111033" y="7126"/>
                </a:lnTo>
                <a:lnTo>
                  <a:pt x="110303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194975" y="8671714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89" h="5715">
                <a:moveTo>
                  <a:pt x="109905" y="0"/>
                </a:moveTo>
                <a:lnTo>
                  <a:pt x="82426" y="1299"/>
                </a:lnTo>
                <a:lnTo>
                  <a:pt x="54950" y="2598"/>
                </a:lnTo>
                <a:lnTo>
                  <a:pt x="27474" y="3897"/>
                </a:lnTo>
                <a:lnTo>
                  <a:pt x="0" y="519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4193844" y="8667695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584" y="4761"/>
                </a:moveTo>
                <a:lnTo>
                  <a:pt x="225" y="1816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192252" y="8650125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0" y="4602"/>
                </a:moveTo>
                <a:lnTo>
                  <a:pt x="27560" y="3432"/>
                </a:lnTo>
                <a:lnTo>
                  <a:pt x="55133" y="2277"/>
                </a:lnTo>
                <a:lnTo>
                  <a:pt x="82714" y="1134"/>
                </a:lnTo>
                <a:lnTo>
                  <a:pt x="110303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302555" y="8650125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0" y="0"/>
                </a:moveTo>
                <a:lnTo>
                  <a:pt x="730" y="7126"/>
                </a:lnTo>
                <a:lnTo>
                  <a:pt x="1497" y="14301"/>
                </a:lnTo>
                <a:lnTo>
                  <a:pt x="2325" y="21588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4189528" y="8628870"/>
            <a:ext cx="113030" cy="26034"/>
          </a:xfrm>
          <a:custGeom>
            <a:avLst/>
            <a:gdLst/>
            <a:ahLst/>
            <a:cxnLst/>
            <a:rect l="l" t="t" r="r" b="b"/>
            <a:pathLst>
              <a:path w="113029" h="26034">
                <a:moveTo>
                  <a:pt x="110912" y="0"/>
                </a:moveTo>
                <a:lnTo>
                  <a:pt x="0" y="3674"/>
                </a:lnTo>
                <a:lnTo>
                  <a:pt x="2723" y="25857"/>
                </a:lnTo>
                <a:lnTo>
                  <a:pt x="113027" y="21254"/>
                </a:lnTo>
                <a:lnTo>
                  <a:pt x="112285" y="14128"/>
                </a:lnTo>
                <a:lnTo>
                  <a:pt x="110912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4192252" y="8650125"/>
            <a:ext cx="110489" cy="5080"/>
          </a:xfrm>
          <a:custGeom>
            <a:avLst/>
            <a:gdLst/>
            <a:ahLst/>
            <a:cxnLst/>
            <a:rect l="l" t="t" r="r" b="b"/>
            <a:pathLst>
              <a:path w="110489" h="5079">
                <a:moveTo>
                  <a:pt x="110303" y="0"/>
                </a:moveTo>
                <a:lnTo>
                  <a:pt x="82714" y="1134"/>
                </a:lnTo>
                <a:lnTo>
                  <a:pt x="55133" y="2277"/>
                </a:lnTo>
                <a:lnTo>
                  <a:pt x="27560" y="3432"/>
                </a:lnTo>
                <a:lnTo>
                  <a:pt x="0" y="4602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189528" y="8628870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0" y="3674"/>
                </a:moveTo>
                <a:lnTo>
                  <a:pt x="27728" y="2769"/>
                </a:lnTo>
                <a:lnTo>
                  <a:pt x="55461" y="1855"/>
                </a:lnTo>
                <a:lnTo>
                  <a:pt x="83189" y="932"/>
                </a:lnTo>
                <a:lnTo>
                  <a:pt x="110912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4300440" y="8628870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0" y="0"/>
                </a:moveTo>
                <a:lnTo>
                  <a:pt x="680" y="7064"/>
                </a:lnTo>
                <a:lnTo>
                  <a:pt x="1372" y="14128"/>
                </a:lnTo>
                <a:lnTo>
                  <a:pt x="2114" y="21254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298339" y="8604658"/>
            <a:ext cx="113030" cy="24765"/>
          </a:xfrm>
          <a:custGeom>
            <a:avLst/>
            <a:gdLst/>
            <a:ahLst/>
            <a:cxnLst/>
            <a:rect l="l" t="t" r="r" b="b"/>
            <a:pathLst>
              <a:path w="113029" h="24765">
                <a:moveTo>
                  <a:pt x="111367" y="0"/>
                </a:moveTo>
                <a:lnTo>
                  <a:pt x="0" y="2981"/>
                </a:lnTo>
                <a:lnTo>
                  <a:pt x="717" y="10095"/>
                </a:lnTo>
                <a:lnTo>
                  <a:pt x="2101" y="24211"/>
                </a:lnTo>
                <a:lnTo>
                  <a:pt x="112949" y="20463"/>
                </a:lnTo>
                <a:lnTo>
                  <a:pt x="111367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4300440" y="8625121"/>
            <a:ext cx="111125" cy="3810"/>
          </a:xfrm>
          <a:custGeom>
            <a:avLst/>
            <a:gdLst/>
            <a:ahLst/>
            <a:cxnLst/>
            <a:rect l="l" t="t" r="r" b="b"/>
            <a:pathLst>
              <a:path w="111125" h="3809">
                <a:moveTo>
                  <a:pt x="110848" y="0"/>
                </a:moveTo>
                <a:lnTo>
                  <a:pt x="83141" y="938"/>
                </a:lnTo>
                <a:lnTo>
                  <a:pt x="55428" y="1878"/>
                </a:lnTo>
                <a:lnTo>
                  <a:pt x="27713" y="2816"/>
                </a:lnTo>
                <a:lnTo>
                  <a:pt x="0" y="3748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298339" y="8607640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2101" y="21230"/>
                </a:moveTo>
                <a:lnTo>
                  <a:pt x="1409" y="14165"/>
                </a:lnTo>
                <a:lnTo>
                  <a:pt x="717" y="7113"/>
                </a:lnTo>
                <a:lnTo>
                  <a:pt x="0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4298339" y="8604658"/>
            <a:ext cx="111760" cy="3175"/>
          </a:xfrm>
          <a:custGeom>
            <a:avLst/>
            <a:gdLst/>
            <a:ahLst/>
            <a:cxnLst/>
            <a:rect l="l" t="t" r="r" b="b"/>
            <a:pathLst>
              <a:path w="111760" h="3175">
                <a:moveTo>
                  <a:pt x="0" y="2981"/>
                </a:moveTo>
                <a:lnTo>
                  <a:pt x="27854" y="2256"/>
                </a:lnTo>
                <a:lnTo>
                  <a:pt x="55697" y="1513"/>
                </a:lnTo>
                <a:lnTo>
                  <a:pt x="83534" y="759"/>
                </a:lnTo>
                <a:lnTo>
                  <a:pt x="111367" y="0"/>
                </a:lnTo>
              </a:path>
            </a:pathLst>
          </a:custGeom>
          <a:ln w="25399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409706" y="8604658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0" y="0"/>
                </a:moveTo>
                <a:lnTo>
                  <a:pt x="544" y="6829"/>
                </a:lnTo>
                <a:lnTo>
                  <a:pt x="1062" y="13646"/>
                </a:lnTo>
                <a:lnTo>
                  <a:pt x="1582" y="20463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4352044" y="8584022"/>
            <a:ext cx="57785" cy="22225"/>
          </a:xfrm>
          <a:custGeom>
            <a:avLst/>
            <a:gdLst/>
            <a:ahLst/>
            <a:cxnLst/>
            <a:rect l="l" t="t" r="r" b="b"/>
            <a:pathLst>
              <a:path w="57785" h="22225">
                <a:moveTo>
                  <a:pt x="55954" y="0"/>
                </a:moveTo>
                <a:lnTo>
                  <a:pt x="0" y="1064"/>
                </a:lnTo>
                <a:lnTo>
                  <a:pt x="716" y="8165"/>
                </a:lnTo>
                <a:lnTo>
                  <a:pt x="1371" y="15180"/>
                </a:lnTo>
                <a:lnTo>
                  <a:pt x="1990" y="22145"/>
                </a:lnTo>
                <a:lnTo>
                  <a:pt x="57661" y="20636"/>
                </a:lnTo>
                <a:lnTo>
                  <a:pt x="57129" y="13806"/>
                </a:lnTo>
                <a:lnTo>
                  <a:pt x="56561" y="6940"/>
                </a:lnTo>
                <a:lnTo>
                  <a:pt x="55954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407999" y="8584022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4">
                <a:moveTo>
                  <a:pt x="1706" y="20636"/>
                </a:moveTo>
                <a:lnTo>
                  <a:pt x="1174" y="13806"/>
                </a:lnTo>
                <a:lnTo>
                  <a:pt x="607" y="6940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4352044" y="858402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54" y="0"/>
                </a:moveTo>
                <a:lnTo>
                  <a:pt x="41967" y="267"/>
                </a:lnTo>
                <a:lnTo>
                  <a:pt x="27977" y="531"/>
                </a:lnTo>
                <a:lnTo>
                  <a:pt x="13987" y="796"/>
                </a:lnTo>
                <a:lnTo>
                  <a:pt x="0" y="1064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352044" y="8585086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0" y="0"/>
                </a:moveTo>
                <a:lnTo>
                  <a:pt x="716" y="7101"/>
                </a:lnTo>
                <a:lnTo>
                  <a:pt x="1371" y="14116"/>
                </a:lnTo>
                <a:lnTo>
                  <a:pt x="1990" y="21081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4354035" y="8604658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509"/>
                </a:moveTo>
                <a:lnTo>
                  <a:pt x="13920" y="1136"/>
                </a:lnTo>
                <a:lnTo>
                  <a:pt x="27840" y="759"/>
                </a:lnTo>
                <a:lnTo>
                  <a:pt x="41758" y="380"/>
                </a:lnTo>
                <a:lnTo>
                  <a:pt x="55671" y="0"/>
                </a:lnTo>
              </a:path>
            </a:pathLst>
          </a:custGeom>
          <a:ln w="25399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296076" y="8585086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20" h="22859">
                <a:moveTo>
                  <a:pt x="55968" y="0"/>
                </a:moveTo>
                <a:lnTo>
                  <a:pt x="0" y="1051"/>
                </a:lnTo>
                <a:lnTo>
                  <a:pt x="803" y="8301"/>
                </a:lnTo>
                <a:lnTo>
                  <a:pt x="2263" y="22553"/>
                </a:lnTo>
                <a:lnTo>
                  <a:pt x="57958" y="21081"/>
                </a:lnTo>
                <a:lnTo>
                  <a:pt x="57340" y="14116"/>
                </a:lnTo>
                <a:lnTo>
                  <a:pt x="56685" y="7101"/>
                </a:lnTo>
                <a:lnTo>
                  <a:pt x="55968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4352044" y="8585086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1990" y="21081"/>
                </a:moveTo>
                <a:lnTo>
                  <a:pt x="1371" y="14116"/>
                </a:lnTo>
                <a:lnTo>
                  <a:pt x="716" y="7101"/>
                </a:lnTo>
                <a:lnTo>
                  <a:pt x="0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296076" y="858508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68" y="0"/>
                </a:moveTo>
                <a:lnTo>
                  <a:pt x="41973" y="266"/>
                </a:lnTo>
                <a:lnTo>
                  <a:pt x="27980" y="530"/>
                </a:lnTo>
                <a:lnTo>
                  <a:pt x="13988" y="791"/>
                </a:lnTo>
                <a:lnTo>
                  <a:pt x="0" y="1051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4296076" y="8586137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0" y="0"/>
                </a:moveTo>
                <a:lnTo>
                  <a:pt x="803" y="7249"/>
                </a:lnTo>
                <a:lnTo>
                  <a:pt x="1545" y="14400"/>
                </a:lnTo>
                <a:lnTo>
                  <a:pt x="2263" y="21502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298339" y="8606167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472"/>
                </a:moveTo>
                <a:lnTo>
                  <a:pt x="13928" y="1115"/>
                </a:lnTo>
                <a:lnTo>
                  <a:pt x="27852" y="750"/>
                </a:lnTo>
                <a:lnTo>
                  <a:pt x="41774" y="377"/>
                </a:lnTo>
                <a:lnTo>
                  <a:pt x="55695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4242606" y="8607640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5">
                <a:moveTo>
                  <a:pt x="55732" y="0"/>
                </a:moveTo>
                <a:lnTo>
                  <a:pt x="0" y="1410"/>
                </a:lnTo>
                <a:lnTo>
                  <a:pt x="2386" y="23085"/>
                </a:lnTo>
                <a:lnTo>
                  <a:pt x="57834" y="21230"/>
                </a:lnTo>
                <a:lnTo>
                  <a:pt x="56450" y="7113"/>
                </a:lnTo>
                <a:lnTo>
                  <a:pt x="55732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298339" y="8607640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2101" y="21230"/>
                </a:moveTo>
                <a:lnTo>
                  <a:pt x="1409" y="14165"/>
                </a:lnTo>
                <a:lnTo>
                  <a:pt x="717" y="7113"/>
                </a:lnTo>
                <a:lnTo>
                  <a:pt x="0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4242606" y="8607640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55732" y="0"/>
                </a:moveTo>
                <a:lnTo>
                  <a:pt x="41807" y="359"/>
                </a:lnTo>
                <a:lnTo>
                  <a:pt x="27875" y="714"/>
                </a:lnTo>
                <a:lnTo>
                  <a:pt x="13938" y="1064"/>
                </a:lnTo>
                <a:lnTo>
                  <a:pt x="0" y="141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242606" y="8609050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0" y="0"/>
                </a:moveTo>
                <a:lnTo>
                  <a:pt x="802" y="7249"/>
                </a:lnTo>
                <a:lnTo>
                  <a:pt x="1595" y="14462"/>
                </a:lnTo>
                <a:lnTo>
                  <a:pt x="2386" y="21675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4244992" y="8628870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855"/>
                </a:moveTo>
                <a:lnTo>
                  <a:pt x="13863" y="1391"/>
                </a:lnTo>
                <a:lnTo>
                  <a:pt x="27724" y="927"/>
                </a:lnTo>
                <a:lnTo>
                  <a:pt x="41585" y="463"/>
                </a:lnTo>
                <a:lnTo>
                  <a:pt x="55448" y="0"/>
                </a:lnTo>
              </a:path>
            </a:pathLst>
          </a:custGeom>
          <a:ln w="25399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4186804" y="8609050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5">
                <a:moveTo>
                  <a:pt x="55801" y="0"/>
                </a:moveTo>
                <a:lnTo>
                  <a:pt x="0" y="1311"/>
                </a:lnTo>
                <a:lnTo>
                  <a:pt x="2723" y="23493"/>
                </a:lnTo>
                <a:lnTo>
                  <a:pt x="58188" y="21675"/>
                </a:lnTo>
                <a:lnTo>
                  <a:pt x="55801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242606" y="8609050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2386" y="21675"/>
                </a:moveTo>
                <a:lnTo>
                  <a:pt x="1595" y="14462"/>
                </a:lnTo>
                <a:lnTo>
                  <a:pt x="802" y="7249"/>
                </a:lnTo>
                <a:lnTo>
                  <a:pt x="0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186804" y="8609050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55801" y="0"/>
                </a:moveTo>
                <a:lnTo>
                  <a:pt x="41852" y="338"/>
                </a:lnTo>
                <a:lnTo>
                  <a:pt x="27902" y="669"/>
                </a:lnTo>
                <a:lnTo>
                  <a:pt x="13949" y="993"/>
                </a:lnTo>
                <a:lnTo>
                  <a:pt x="0" y="1311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4189528" y="8630725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818"/>
                </a:moveTo>
                <a:lnTo>
                  <a:pt x="13862" y="1364"/>
                </a:lnTo>
                <a:lnTo>
                  <a:pt x="27731" y="909"/>
                </a:lnTo>
                <a:lnTo>
                  <a:pt x="41598" y="454"/>
                </a:lnTo>
                <a:lnTo>
                  <a:pt x="55464" y="0"/>
                </a:lnTo>
              </a:path>
            </a:pathLst>
          </a:custGeom>
          <a:ln w="25399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240083" y="8586137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5">
                <a:moveTo>
                  <a:pt x="55993" y="0"/>
                </a:moveTo>
                <a:lnTo>
                  <a:pt x="0" y="1026"/>
                </a:lnTo>
                <a:lnTo>
                  <a:pt x="878" y="8388"/>
                </a:lnTo>
                <a:lnTo>
                  <a:pt x="2523" y="22912"/>
                </a:lnTo>
                <a:lnTo>
                  <a:pt x="58256" y="21502"/>
                </a:lnTo>
                <a:lnTo>
                  <a:pt x="56796" y="7249"/>
                </a:lnTo>
                <a:lnTo>
                  <a:pt x="55993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4296076" y="8586137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2263" y="21502"/>
                </a:moveTo>
                <a:lnTo>
                  <a:pt x="1545" y="14400"/>
                </a:lnTo>
                <a:lnTo>
                  <a:pt x="803" y="7249"/>
                </a:lnTo>
                <a:lnTo>
                  <a:pt x="0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240083" y="858613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93" y="0"/>
                </a:moveTo>
                <a:lnTo>
                  <a:pt x="41997" y="259"/>
                </a:lnTo>
                <a:lnTo>
                  <a:pt x="28001" y="518"/>
                </a:lnTo>
                <a:lnTo>
                  <a:pt x="14002" y="774"/>
                </a:lnTo>
                <a:lnTo>
                  <a:pt x="0" y="1026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4240083" y="8587164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0" y="0"/>
                </a:moveTo>
                <a:lnTo>
                  <a:pt x="878" y="7361"/>
                </a:lnTo>
                <a:lnTo>
                  <a:pt x="1706" y="14635"/>
                </a:lnTo>
                <a:lnTo>
                  <a:pt x="2523" y="21885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242606" y="8607640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410"/>
                </a:moveTo>
                <a:lnTo>
                  <a:pt x="13938" y="1064"/>
                </a:lnTo>
                <a:lnTo>
                  <a:pt x="27875" y="714"/>
                </a:lnTo>
                <a:lnTo>
                  <a:pt x="41807" y="359"/>
                </a:lnTo>
                <a:lnTo>
                  <a:pt x="55732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4184098" y="8587164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55984" y="0"/>
                </a:moveTo>
                <a:lnTo>
                  <a:pt x="0" y="1014"/>
                </a:lnTo>
                <a:lnTo>
                  <a:pt x="2706" y="23197"/>
                </a:lnTo>
                <a:lnTo>
                  <a:pt x="58508" y="21885"/>
                </a:lnTo>
                <a:lnTo>
                  <a:pt x="56863" y="7361"/>
                </a:lnTo>
                <a:lnTo>
                  <a:pt x="55984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240083" y="8587164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2523" y="21885"/>
                </a:moveTo>
                <a:lnTo>
                  <a:pt x="1706" y="14635"/>
                </a:lnTo>
                <a:lnTo>
                  <a:pt x="878" y="7361"/>
                </a:lnTo>
                <a:lnTo>
                  <a:pt x="0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4184098" y="858716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5984" y="0"/>
                </a:moveTo>
                <a:lnTo>
                  <a:pt x="41987" y="257"/>
                </a:lnTo>
                <a:lnTo>
                  <a:pt x="27988" y="511"/>
                </a:lnTo>
                <a:lnTo>
                  <a:pt x="13988" y="763"/>
                </a:lnTo>
                <a:lnTo>
                  <a:pt x="0" y="1014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186804" y="8609050"/>
            <a:ext cx="55880" cy="1905"/>
          </a:xfrm>
          <a:custGeom>
            <a:avLst/>
            <a:gdLst/>
            <a:ahLst/>
            <a:cxnLst/>
            <a:rect l="l" t="t" r="r" b="b"/>
            <a:pathLst>
              <a:path w="55879" h="1904">
                <a:moveTo>
                  <a:pt x="0" y="1311"/>
                </a:moveTo>
                <a:lnTo>
                  <a:pt x="13949" y="993"/>
                </a:lnTo>
                <a:lnTo>
                  <a:pt x="27902" y="669"/>
                </a:lnTo>
                <a:lnTo>
                  <a:pt x="41852" y="338"/>
                </a:lnTo>
                <a:lnTo>
                  <a:pt x="55801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7165605" y="8539373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70" y="0"/>
                </a:lnTo>
              </a:path>
            </a:pathLst>
          </a:custGeom>
          <a:ln w="452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7173693" y="8537109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09">
                <a:moveTo>
                  <a:pt x="251083" y="0"/>
                </a:moveTo>
                <a:lnTo>
                  <a:pt x="204334" y="687"/>
                </a:lnTo>
                <a:lnTo>
                  <a:pt x="153251" y="1399"/>
                </a:lnTo>
                <a:lnTo>
                  <a:pt x="102167" y="2073"/>
                </a:lnTo>
                <a:lnTo>
                  <a:pt x="51083" y="2710"/>
                </a:lnTo>
                <a:lnTo>
                  <a:pt x="0" y="3313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7165605" y="854042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7165605" y="8537581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54"/>
                </a:moveTo>
                <a:lnTo>
                  <a:pt x="50947" y="3277"/>
                </a:lnTo>
                <a:lnTo>
                  <a:pt x="101903" y="2474"/>
                </a:lnTo>
                <a:lnTo>
                  <a:pt x="152868" y="1642"/>
                </a:lnTo>
                <a:lnTo>
                  <a:pt x="203841" y="780"/>
                </a:lnTo>
                <a:lnTo>
                  <a:pt x="248264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910954" y="8542799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50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7165605" y="854042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918273" y="8540423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699" y="1305"/>
                </a:moveTo>
                <a:lnTo>
                  <a:pt x="268118" y="1305"/>
                </a:lnTo>
              </a:path>
            </a:pathLst>
          </a:custGeom>
          <a:ln w="2801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6910954" y="854303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20" y="0"/>
                </a:moveTo>
                <a:lnTo>
                  <a:pt x="0" y="214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6910954" y="8541635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0" y="3538"/>
                </a:moveTo>
                <a:lnTo>
                  <a:pt x="50921" y="2869"/>
                </a:lnTo>
                <a:lnTo>
                  <a:pt x="101847" y="2184"/>
                </a:lnTo>
                <a:lnTo>
                  <a:pt x="152776" y="1478"/>
                </a:lnTo>
                <a:lnTo>
                  <a:pt x="203711" y="751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6918273" y="8539839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232" y="0"/>
                </a:lnTo>
              </a:path>
            </a:pathLst>
          </a:custGeom>
          <a:ln w="6388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6918273" y="8537109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511" y="0"/>
                </a:moveTo>
                <a:lnTo>
                  <a:pt x="459756" y="684"/>
                </a:lnTo>
                <a:lnTo>
                  <a:pt x="408674" y="1394"/>
                </a:lnTo>
                <a:lnTo>
                  <a:pt x="357591" y="2067"/>
                </a:lnTo>
                <a:lnTo>
                  <a:pt x="306507" y="2705"/>
                </a:lnTo>
                <a:lnTo>
                  <a:pt x="255423" y="3311"/>
                </a:lnTo>
                <a:lnTo>
                  <a:pt x="204338" y="3886"/>
                </a:lnTo>
                <a:lnTo>
                  <a:pt x="153253" y="4433"/>
                </a:lnTo>
                <a:lnTo>
                  <a:pt x="102168" y="4953"/>
                </a:lnTo>
                <a:lnTo>
                  <a:pt x="51084" y="5450"/>
                </a:lnTo>
                <a:lnTo>
                  <a:pt x="0" y="5924"/>
                </a:lnTo>
              </a:path>
            </a:pathLst>
          </a:custGeom>
          <a:ln w="25399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6918273" y="8540597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37"/>
                </a:moveTo>
                <a:lnTo>
                  <a:pt x="6837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6925112" y="8536645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75"/>
                </a:moveTo>
                <a:lnTo>
                  <a:pt x="523095" y="1975"/>
                </a:lnTo>
              </a:path>
            </a:pathLst>
          </a:custGeom>
          <a:ln w="29351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6656425" y="854566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58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6910954" y="854303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140"/>
                </a:moveTo>
                <a:lnTo>
                  <a:pt x="732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6662842" y="8543034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40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6656425" y="854513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5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6656425" y="8545174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17"/>
                </a:moveTo>
                <a:lnTo>
                  <a:pt x="50899" y="2519"/>
                </a:lnTo>
                <a:lnTo>
                  <a:pt x="101802" y="1909"/>
                </a:lnTo>
                <a:lnTo>
                  <a:pt x="152707" y="1288"/>
                </a:lnTo>
                <a:lnTo>
                  <a:pt x="203616" y="652"/>
                </a:lnTo>
                <a:lnTo>
                  <a:pt x="254528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6401959" y="854817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3" y="0"/>
                </a:lnTo>
              </a:path>
            </a:pathLst>
          </a:custGeom>
          <a:ln w="607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6656425" y="854513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54"/>
                </a:moveTo>
                <a:lnTo>
                  <a:pt x="6417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6407412" y="8545137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699" y="927"/>
                </a:moveTo>
                <a:lnTo>
                  <a:pt x="268130" y="927"/>
                </a:lnTo>
              </a:path>
            </a:pathLst>
          </a:custGeom>
          <a:ln w="27255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6401959" y="854699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6401959" y="8548292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19"/>
                </a:moveTo>
                <a:lnTo>
                  <a:pt x="50890" y="2341"/>
                </a:lnTo>
                <a:lnTo>
                  <a:pt x="101781" y="1763"/>
                </a:lnTo>
                <a:lnTo>
                  <a:pt x="152674" y="1182"/>
                </a:lnTo>
                <a:lnTo>
                  <a:pt x="203568" y="595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6407412" y="8543794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698" y="0"/>
                </a:lnTo>
              </a:path>
            </a:pathLst>
          </a:custGeom>
          <a:ln w="6396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6394712" y="8530334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9"/>
                </a:moveTo>
                <a:lnTo>
                  <a:pt x="536261" y="29359"/>
                </a:lnTo>
                <a:lnTo>
                  <a:pt x="536261" y="0"/>
                </a:lnTo>
                <a:lnTo>
                  <a:pt x="0" y="0"/>
                </a:lnTo>
                <a:lnTo>
                  <a:pt x="0" y="29359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6407412" y="8543850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42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6400054" y="8527897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6918273" y="8540597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37" y="0"/>
                </a:moveTo>
                <a:lnTo>
                  <a:pt x="0" y="2437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6925112" y="8538409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215" y="0"/>
                </a:lnTo>
              </a:path>
            </a:pathLst>
          </a:custGeom>
          <a:ln w="4376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6912412" y="8523945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51"/>
                </a:moveTo>
                <a:lnTo>
                  <a:pt x="535795" y="29351"/>
                </a:lnTo>
                <a:lnTo>
                  <a:pt x="535795" y="0"/>
                </a:lnTo>
                <a:lnTo>
                  <a:pt x="0" y="0"/>
                </a:lnTo>
                <a:lnTo>
                  <a:pt x="0" y="29351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6925112" y="853809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99"/>
                </a:moveTo>
                <a:lnTo>
                  <a:pt x="6802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6919214" y="8523520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2" y="27277"/>
                </a:lnTo>
                <a:lnTo>
                  <a:pt x="538812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6931914" y="8536951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030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6919214" y="8523520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77"/>
                </a:moveTo>
                <a:lnTo>
                  <a:pt x="538812" y="27277"/>
                </a:lnTo>
                <a:lnTo>
                  <a:pt x="538812" y="0"/>
                </a:lnTo>
                <a:lnTo>
                  <a:pt x="0" y="0"/>
                </a:lnTo>
                <a:lnTo>
                  <a:pt x="0" y="2727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6931914" y="853580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293"/>
                </a:moveTo>
                <a:lnTo>
                  <a:pt x="7173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6412754" y="8540974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9" y="0"/>
                </a:lnTo>
              </a:path>
            </a:pathLst>
          </a:custGeom>
          <a:ln w="5752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6400054" y="8527897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7" y="28653"/>
                </a:lnTo>
                <a:lnTo>
                  <a:pt x="537757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6412754" y="854054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0" y="3303"/>
                </a:moveTo>
                <a:lnTo>
                  <a:pt x="5231" y="0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6405285" y="852539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6925112" y="853809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2" y="0"/>
                </a:moveTo>
                <a:lnTo>
                  <a:pt x="0" y="2499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6417985" y="853817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099" y="0"/>
                </a:lnTo>
              </a:path>
            </a:pathLst>
          </a:custGeom>
          <a:ln w="4743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6405285" y="8525398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8" y="27849"/>
                </a:lnTo>
                <a:lnTo>
                  <a:pt x="539328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6417985" y="85358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743"/>
                </a:moveTo>
                <a:lnTo>
                  <a:pt x="5074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6931914" y="853580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173" y="0"/>
                </a:moveTo>
                <a:lnTo>
                  <a:pt x="0" y="2293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892939" y="8552115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3" y="0"/>
                </a:lnTo>
              </a:path>
            </a:pathLst>
          </a:custGeom>
          <a:ln w="10243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892939" y="8551212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9" y="0"/>
                </a:moveTo>
                <a:lnTo>
                  <a:pt x="458125" y="575"/>
                </a:lnTo>
                <a:lnTo>
                  <a:pt x="407231" y="1152"/>
                </a:lnTo>
                <a:lnTo>
                  <a:pt x="356336" y="1733"/>
                </a:lnTo>
                <a:lnTo>
                  <a:pt x="305440" y="2318"/>
                </a:lnTo>
                <a:lnTo>
                  <a:pt x="254542" y="2910"/>
                </a:lnTo>
                <a:lnTo>
                  <a:pt x="203641" y="3510"/>
                </a:lnTo>
                <a:lnTo>
                  <a:pt x="152737" y="4120"/>
                </a:lnTo>
                <a:lnTo>
                  <a:pt x="101830" y="4741"/>
                </a:lnTo>
                <a:lnTo>
                  <a:pt x="50917" y="5375"/>
                </a:lnTo>
                <a:lnTo>
                  <a:pt x="0" y="6025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892939" y="855094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7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883826" y="8534293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6"/>
                </a:moveTo>
                <a:lnTo>
                  <a:pt x="536286" y="29346"/>
                </a:lnTo>
                <a:lnTo>
                  <a:pt x="536286" y="0"/>
                </a:lnTo>
                <a:lnTo>
                  <a:pt x="0" y="0"/>
                </a:lnTo>
                <a:lnTo>
                  <a:pt x="0" y="2934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6401959" y="854699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896526" y="8547395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8" y="0"/>
                </a:lnTo>
              </a:path>
            </a:pathLst>
          </a:custGeom>
          <a:ln w="7089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883826" y="8534293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6"/>
                </a:moveTo>
                <a:lnTo>
                  <a:pt x="536286" y="29346"/>
                </a:lnTo>
                <a:lnTo>
                  <a:pt x="536286" y="0"/>
                </a:lnTo>
                <a:lnTo>
                  <a:pt x="0" y="0"/>
                </a:lnTo>
                <a:lnTo>
                  <a:pt x="0" y="2934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896526" y="854711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22"/>
                </a:moveTo>
                <a:lnTo>
                  <a:pt x="3869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887696" y="853115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6407412" y="8543850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42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383438" y="8556037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892939" y="8547117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20"/>
                </a:moveTo>
                <a:lnTo>
                  <a:pt x="7456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87704" y="8547117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1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383438" y="8551088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25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83438" y="8557237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20"/>
                </a:moveTo>
                <a:lnTo>
                  <a:pt x="50986" y="6823"/>
                </a:lnTo>
                <a:lnTo>
                  <a:pt x="101962" y="5959"/>
                </a:lnTo>
                <a:lnTo>
                  <a:pt x="152931" y="5126"/>
                </a:lnTo>
                <a:lnTo>
                  <a:pt x="203890" y="4322"/>
                </a:lnTo>
                <a:lnTo>
                  <a:pt x="254842" y="3544"/>
                </a:lnTo>
                <a:lnTo>
                  <a:pt x="305787" y="2792"/>
                </a:lnTo>
                <a:lnTo>
                  <a:pt x="356725" y="2063"/>
                </a:lnTo>
                <a:lnTo>
                  <a:pt x="407656" y="1356"/>
                </a:lnTo>
                <a:lnTo>
                  <a:pt x="458581" y="669"/>
                </a:lnTo>
                <a:lnTo>
                  <a:pt x="509501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900396" y="854383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9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887696" y="853115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8" y="28666"/>
                </a:lnTo>
                <a:lnTo>
                  <a:pt x="537758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900396" y="854299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891355" y="8527847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9" y="27849"/>
                </a:lnTo>
                <a:lnTo>
                  <a:pt x="539329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6412754" y="854054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5231" y="0"/>
                </a:moveTo>
                <a:lnTo>
                  <a:pt x="0" y="3303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904055" y="853940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05" y="0"/>
                </a:lnTo>
              </a:path>
            </a:pathLst>
          </a:custGeom>
          <a:ln w="7192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891355" y="8527847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9" y="27849"/>
                </a:lnTo>
                <a:lnTo>
                  <a:pt x="539329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904055" y="853580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92"/>
                </a:moveTo>
                <a:lnTo>
                  <a:pt x="2964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387704" y="854704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1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75004" y="8534417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1" y="29371"/>
                </a:lnTo>
                <a:lnTo>
                  <a:pt x="538091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387704" y="8544877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210"/>
                </a:moveTo>
                <a:lnTo>
                  <a:pt x="1793" y="0"/>
                </a:lnTo>
              </a:path>
            </a:pathLst>
          </a:custGeom>
          <a:ln w="25399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6797" y="8530297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80"/>
                </a:moveTo>
                <a:lnTo>
                  <a:pt x="539958" y="27280"/>
                </a:lnTo>
                <a:lnTo>
                  <a:pt x="539958" y="0"/>
                </a:lnTo>
                <a:lnTo>
                  <a:pt x="0" y="0"/>
                </a:lnTo>
                <a:lnTo>
                  <a:pt x="0" y="2728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900396" y="854299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9497" y="8540340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4" y="0"/>
                </a:lnTo>
              </a:path>
            </a:pathLst>
          </a:custGeom>
          <a:ln w="9073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376797" y="8530297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80"/>
                </a:moveTo>
                <a:lnTo>
                  <a:pt x="539958" y="27280"/>
                </a:lnTo>
                <a:lnTo>
                  <a:pt x="539958" y="0"/>
                </a:lnTo>
                <a:lnTo>
                  <a:pt x="0" y="0"/>
                </a:lnTo>
                <a:lnTo>
                  <a:pt x="0" y="2728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389497" y="8535804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73"/>
                </a:moveTo>
                <a:lnTo>
                  <a:pt x="1494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5904055" y="853580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4" y="0"/>
                </a:moveTo>
                <a:lnTo>
                  <a:pt x="0" y="7192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630809" y="8551088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41"/>
                </a:moveTo>
                <a:lnTo>
                  <a:pt x="756894" y="28541"/>
                </a:lnTo>
                <a:lnTo>
                  <a:pt x="756894" y="0"/>
                </a:lnTo>
                <a:lnTo>
                  <a:pt x="0" y="0"/>
                </a:lnTo>
                <a:lnTo>
                  <a:pt x="0" y="28541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4631799" y="8564957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751639" y="0"/>
                </a:moveTo>
                <a:lnTo>
                  <a:pt x="701488" y="907"/>
                </a:lnTo>
                <a:lnTo>
                  <a:pt x="651347" y="1831"/>
                </a:lnTo>
                <a:lnTo>
                  <a:pt x="601215" y="2770"/>
                </a:lnTo>
                <a:lnTo>
                  <a:pt x="551091" y="3723"/>
                </a:lnTo>
                <a:lnTo>
                  <a:pt x="500974" y="4689"/>
                </a:lnTo>
                <a:lnTo>
                  <a:pt x="450864" y="5665"/>
                </a:lnTo>
                <a:lnTo>
                  <a:pt x="400759" y="6650"/>
                </a:lnTo>
                <a:lnTo>
                  <a:pt x="350658" y="7643"/>
                </a:lnTo>
                <a:lnTo>
                  <a:pt x="300561" y="8642"/>
                </a:lnTo>
                <a:lnTo>
                  <a:pt x="250466" y="9645"/>
                </a:lnTo>
                <a:lnTo>
                  <a:pt x="200373" y="10651"/>
                </a:lnTo>
                <a:lnTo>
                  <a:pt x="150281" y="11658"/>
                </a:lnTo>
                <a:lnTo>
                  <a:pt x="100189" y="12665"/>
                </a:lnTo>
                <a:lnTo>
                  <a:pt x="50095" y="13671"/>
                </a:lnTo>
                <a:lnTo>
                  <a:pt x="0" y="14673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4630809" y="855794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36"/>
                </a:lnTo>
                <a:lnTo>
                  <a:pt x="297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4618109" y="8538388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3"/>
                </a:moveTo>
                <a:lnTo>
                  <a:pt x="782294" y="32253"/>
                </a:lnTo>
                <a:lnTo>
                  <a:pt x="782294" y="0"/>
                </a:lnTo>
                <a:lnTo>
                  <a:pt x="0" y="0"/>
                </a:lnTo>
                <a:lnTo>
                  <a:pt x="0" y="3225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383438" y="8551088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25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4629549" y="8535804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38"/>
                </a:moveTo>
                <a:lnTo>
                  <a:pt x="761443" y="22138"/>
                </a:lnTo>
                <a:lnTo>
                  <a:pt x="761443" y="0"/>
                </a:lnTo>
                <a:lnTo>
                  <a:pt x="0" y="0"/>
                </a:lnTo>
                <a:lnTo>
                  <a:pt x="0" y="22138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4618109" y="8538388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3"/>
                </a:moveTo>
                <a:lnTo>
                  <a:pt x="782294" y="32253"/>
                </a:lnTo>
                <a:lnTo>
                  <a:pt x="782294" y="0"/>
                </a:lnTo>
                <a:lnTo>
                  <a:pt x="0" y="0"/>
                </a:lnTo>
                <a:lnTo>
                  <a:pt x="0" y="3225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4629549" y="8535804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0" y="22138"/>
                </a:moveTo>
                <a:lnTo>
                  <a:pt x="963" y="16026"/>
                </a:lnTo>
                <a:lnTo>
                  <a:pt x="629" y="9840"/>
                </a:lnTo>
                <a:lnTo>
                  <a:pt x="0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5387704" y="8535804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8" y="0"/>
                </a:moveTo>
                <a:lnTo>
                  <a:pt x="2411" y="7576"/>
                </a:lnTo>
                <a:lnTo>
                  <a:pt x="1286" y="11547"/>
                </a:lnTo>
                <a:lnTo>
                  <a:pt x="0" y="15284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4574470" y="8557942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5" h="22859">
                <a:moveTo>
                  <a:pt x="56339" y="0"/>
                </a:moveTo>
                <a:lnTo>
                  <a:pt x="0" y="544"/>
                </a:lnTo>
                <a:lnTo>
                  <a:pt x="469" y="6903"/>
                </a:lnTo>
                <a:lnTo>
                  <a:pt x="902" y="13200"/>
                </a:lnTo>
                <a:lnTo>
                  <a:pt x="1385" y="22801"/>
                </a:lnTo>
                <a:lnTo>
                  <a:pt x="57329" y="21687"/>
                </a:lnTo>
                <a:lnTo>
                  <a:pt x="56636" y="6111"/>
                </a:lnTo>
                <a:lnTo>
                  <a:pt x="5633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630809" y="855794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687"/>
                </a:moveTo>
                <a:lnTo>
                  <a:pt x="556" y="12136"/>
                </a:lnTo>
                <a:lnTo>
                  <a:pt x="297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4561770" y="854524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44"/>
                </a:moveTo>
                <a:lnTo>
                  <a:pt x="81739" y="25944"/>
                </a:lnTo>
                <a:lnTo>
                  <a:pt x="81739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574470" y="855848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469" y="6359"/>
                </a:lnTo>
                <a:lnTo>
                  <a:pt x="902" y="12656"/>
                </a:lnTo>
                <a:lnTo>
                  <a:pt x="1385" y="22257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4575855" y="857963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13"/>
                </a:moveTo>
                <a:lnTo>
                  <a:pt x="13985" y="835"/>
                </a:lnTo>
                <a:lnTo>
                  <a:pt x="27971" y="556"/>
                </a:lnTo>
                <a:lnTo>
                  <a:pt x="41957" y="278"/>
                </a:lnTo>
                <a:lnTo>
                  <a:pt x="55943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518131" y="8558486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5" h="23495">
                <a:moveTo>
                  <a:pt x="56338" y="0"/>
                </a:moveTo>
                <a:lnTo>
                  <a:pt x="0" y="519"/>
                </a:lnTo>
                <a:lnTo>
                  <a:pt x="618" y="7101"/>
                </a:lnTo>
                <a:lnTo>
                  <a:pt x="1187" y="13609"/>
                </a:lnTo>
                <a:lnTo>
                  <a:pt x="1780" y="23358"/>
                </a:lnTo>
                <a:lnTo>
                  <a:pt x="57724" y="22257"/>
                </a:lnTo>
                <a:lnTo>
                  <a:pt x="57241" y="12656"/>
                </a:lnTo>
                <a:lnTo>
                  <a:pt x="56808" y="6359"/>
                </a:lnTo>
                <a:lnTo>
                  <a:pt x="56338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574470" y="855848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385" y="22257"/>
                </a:moveTo>
                <a:lnTo>
                  <a:pt x="902" y="12656"/>
                </a:lnTo>
                <a:lnTo>
                  <a:pt x="469" y="6359"/>
                </a:lnTo>
                <a:lnTo>
                  <a:pt x="0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518131" y="8558486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259"/>
                </a:moveTo>
                <a:lnTo>
                  <a:pt x="69038" y="259"/>
                </a:lnTo>
              </a:path>
            </a:pathLst>
          </a:custGeom>
          <a:ln w="25919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518131" y="855900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0"/>
                </a:moveTo>
                <a:lnTo>
                  <a:pt x="618" y="6581"/>
                </a:lnTo>
                <a:lnTo>
                  <a:pt x="1187" y="13089"/>
                </a:lnTo>
                <a:lnTo>
                  <a:pt x="1780" y="22838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519912" y="858074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101"/>
                </a:moveTo>
                <a:lnTo>
                  <a:pt x="13985" y="824"/>
                </a:lnTo>
                <a:lnTo>
                  <a:pt x="27971" y="550"/>
                </a:lnTo>
                <a:lnTo>
                  <a:pt x="41957" y="276"/>
                </a:lnTo>
                <a:lnTo>
                  <a:pt x="55943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4462880" y="8569238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56154" y="0"/>
                </a:moveTo>
                <a:lnTo>
                  <a:pt x="0" y="791"/>
                </a:lnTo>
                <a:lnTo>
                  <a:pt x="358" y="4552"/>
                </a:lnTo>
                <a:lnTo>
                  <a:pt x="717" y="8722"/>
                </a:lnTo>
                <a:lnTo>
                  <a:pt x="1075" y="13695"/>
                </a:lnTo>
                <a:lnTo>
                  <a:pt x="57031" y="12606"/>
                </a:lnTo>
                <a:lnTo>
                  <a:pt x="56734" y="7732"/>
                </a:lnTo>
                <a:lnTo>
                  <a:pt x="56450" y="3662"/>
                </a:lnTo>
                <a:lnTo>
                  <a:pt x="56154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519034" y="856923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77" y="12606"/>
                </a:moveTo>
                <a:lnTo>
                  <a:pt x="0" y="0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4462880" y="8569238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95"/>
                </a:moveTo>
                <a:lnTo>
                  <a:pt x="68854" y="395"/>
                </a:lnTo>
              </a:path>
            </a:pathLst>
          </a:custGeom>
          <a:ln w="26191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462880" y="857002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58" y="3760"/>
                </a:lnTo>
                <a:lnTo>
                  <a:pt x="717" y="7930"/>
                </a:lnTo>
                <a:lnTo>
                  <a:pt x="1075" y="12903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463956" y="858184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88"/>
                </a:moveTo>
                <a:lnTo>
                  <a:pt x="13985" y="819"/>
                </a:lnTo>
                <a:lnTo>
                  <a:pt x="27973" y="549"/>
                </a:lnTo>
                <a:lnTo>
                  <a:pt x="41963" y="276"/>
                </a:lnTo>
                <a:lnTo>
                  <a:pt x="55956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406701" y="8570029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4"/>
                </a:lnTo>
                <a:lnTo>
                  <a:pt x="420" y="4614"/>
                </a:lnTo>
                <a:lnTo>
                  <a:pt x="853" y="8883"/>
                </a:lnTo>
                <a:lnTo>
                  <a:pt x="1297" y="13992"/>
                </a:lnTo>
                <a:lnTo>
                  <a:pt x="57254" y="12903"/>
                </a:lnTo>
                <a:lnTo>
                  <a:pt x="56896" y="7930"/>
                </a:lnTo>
                <a:lnTo>
                  <a:pt x="56536" y="3760"/>
                </a:lnTo>
                <a:lnTo>
                  <a:pt x="56178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4462880" y="857002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75" y="12903"/>
                </a:moveTo>
                <a:lnTo>
                  <a:pt x="717" y="7930"/>
                </a:lnTo>
                <a:lnTo>
                  <a:pt x="358" y="3760"/>
                </a:lnTo>
                <a:lnTo>
                  <a:pt x="0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394001" y="855732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4406701" y="8570784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0" y="0"/>
                </a:moveTo>
                <a:lnTo>
                  <a:pt x="420" y="3860"/>
                </a:lnTo>
                <a:lnTo>
                  <a:pt x="853" y="8128"/>
                </a:lnTo>
                <a:lnTo>
                  <a:pt x="1297" y="13237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407999" y="8582933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88"/>
                </a:moveTo>
                <a:lnTo>
                  <a:pt x="13993" y="819"/>
                </a:lnTo>
                <a:lnTo>
                  <a:pt x="27982" y="549"/>
                </a:lnTo>
                <a:lnTo>
                  <a:pt x="41970" y="276"/>
                </a:lnTo>
                <a:lnTo>
                  <a:pt x="55956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461779" y="8559006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52" y="0"/>
                </a:moveTo>
                <a:lnTo>
                  <a:pt x="0" y="519"/>
                </a:lnTo>
                <a:lnTo>
                  <a:pt x="730" y="7249"/>
                </a:lnTo>
                <a:lnTo>
                  <a:pt x="1101" y="11023"/>
                </a:lnTo>
                <a:lnTo>
                  <a:pt x="57255" y="10231"/>
                </a:lnTo>
                <a:lnTo>
                  <a:pt x="56958" y="6557"/>
                </a:lnTo>
                <a:lnTo>
                  <a:pt x="56352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4518131" y="855900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02" y="10231"/>
                </a:moveTo>
                <a:lnTo>
                  <a:pt x="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4449079" y="854630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52" y="25919"/>
                </a:lnTo>
                <a:lnTo>
                  <a:pt x="8175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461779" y="855952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01" y="10503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450180" y="855653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91"/>
                </a:moveTo>
                <a:lnTo>
                  <a:pt x="81554" y="26191"/>
                </a:lnTo>
                <a:lnTo>
                  <a:pt x="81554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4405440" y="8559525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338" y="0"/>
                </a:moveTo>
                <a:lnTo>
                  <a:pt x="0" y="494"/>
                </a:lnTo>
                <a:lnTo>
                  <a:pt x="840" y="7398"/>
                </a:lnTo>
                <a:lnTo>
                  <a:pt x="1261" y="11258"/>
                </a:lnTo>
                <a:lnTo>
                  <a:pt x="57439" y="10503"/>
                </a:lnTo>
                <a:lnTo>
                  <a:pt x="57068" y="6730"/>
                </a:lnTo>
                <a:lnTo>
                  <a:pt x="56338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4461779" y="8559525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01" y="10503"/>
                </a:moveTo>
                <a:lnTo>
                  <a:pt x="0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392740" y="854682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4405440" y="856002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261" y="10763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394001" y="8557329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573715" y="8548267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56587" y="0"/>
                </a:moveTo>
                <a:lnTo>
                  <a:pt x="0" y="197"/>
                </a:lnTo>
                <a:lnTo>
                  <a:pt x="754" y="10219"/>
                </a:lnTo>
                <a:lnTo>
                  <a:pt x="57094" y="9674"/>
                </a:lnTo>
                <a:lnTo>
                  <a:pt x="56796" y="3538"/>
                </a:lnTo>
                <a:lnTo>
                  <a:pt x="56587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4630303" y="8548267"/>
            <a:ext cx="635" cy="10160"/>
          </a:xfrm>
          <a:custGeom>
            <a:avLst/>
            <a:gdLst/>
            <a:ahLst/>
            <a:cxnLst/>
            <a:rect l="l" t="t" r="r" b="b"/>
            <a:pathLst>
              <a:path w="635" h="10159">
                <a:moveTo>
                  <a:pt x="506" y="9674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561015" y="8535567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97"/>
                </a:moveTo>
                <a:lnTo>
                  <a:pt x="81987" y="25597"/>
                </a:lnTo>
                <a:lnTo>
                  <a:pt x="81987" y="0"/>
                </a:lnTo>
                <a:lnTo>
                  <a:pt x="0" y="0"/>
                </a:lnTo>
                <a:lnTo>
                  <a:pt x="0" y="25597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4573715" y="854846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0" y="0"/>
                </a:moveTo>
                <a:lnTo>
                  <a:pt x="754" y="1002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4561770" y="8545242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44"/>
                </a:moveTo>
                <a:lnTo>
                  <a:pt x="81739" y="25944"/>
                </a:lnTo>
                <a:lnTo>
                  <a:pt x="81739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4517166" y="8548465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56549" y="0"/>
                </a:moveTo>
                <a:lnTo>
                  <a:pt x="0" y="222"/>
                </a:lnTo>
                <a:lnTo>
                  <a:pt x="334" y="3958"/>
                </a:lnTo>
                <a:lnTo>
                  <a:pt x="965" y="10540"/>
                </a:lnTo>
                <a:lnTo>
                  <a:pt x="57303" y="10021"/>
                </a:lnTo>
                <a:lnTo>
                  <a:pt x="56549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4573715" y="854846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754" y="10021"/>
                </a:moveTo>
                <a:lnTo>
                  <a:pt x="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4504466" y="853576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2"/>
                </a:moveTo>
                <a:lnTo>
                  <a:pt x="81949" y="25622"/>
                </a:lnTo>
                <a:lnTo>
                  <a:pt x="81949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4517166" y="854868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965" y="10318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4505431" y="854578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38" y="25919"/>
                </a:lnTo>
                <a:lnTo>
                  <a:pt x="81738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4572814" y="8535804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5" h="12700">
                <a:moveTo>
                  <a:pt x="56734" y="0"/>
                </a:moveTo>
                <a:lnTo>
                  <a:pt x="0" y="0"/>
                </a:lnTo>
                <a:lnTo>
                  <a:pt x="901" y="12661"/>
                </a:lnTo>
                <a:lnTo>
                  <a:pt x="57488" y="12463"/>
                </a:lnTo>
                <a:lnTo>
                  <a:pt x="56734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4629549" y="853580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53" y="12463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4572814" y="853580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901" y="12661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4573715" y="8548267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98"/>
                </a:moveTo>
                <a:lnTo>
                  <a:pt x="69287" y="98"/>
                </a:lnTo>
              </a:path>
            </a:pathLst>
          </a:custGeom>
          <a:ln w="25597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4516104" y="8535804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10" y="0"/>
                </a:moveTo>
                <a:lnTo>
                  <a:pt x="0" y="0"/>
                </a:lnTo>
                <a:lnTo>
                  <a:pt x="370" y="5003"/>
                </a:lnTo>
                <a:lnTo>
                  <a:pt x="716" y="9160"/>
                </a:lnTo>
                <a:lnTo>
                  <a:pt x="1062" y="12884"/>
                </a:lnTo>
                <a:lnTo>
                  <a:pt x="57611" y="12661"/>
                </a:lnTo>
                <a:lnTo>
                  <a:pt x="57044" y="4941"/>
                </a:lnTo>
                <a:lnTo>
                  <a:pt x="56710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4572814" y="853580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901" y="126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4516104" y="853580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370" y="5003"/>
                </a:lnTo>
                <a:lnTo>
                  <a:pt x="716" y="9160"/>
                </a:lnTo>
                <a:lnTo>
                  <a:pt x="1062" y="12884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4504466" y="853576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2"/>
                </a:moveTo>
                <a:lnTo>
                  <a:pt x="81949" y="25622"/>
                </a:lnTo>
                <a:lnTo>
                  <a:pt x="81949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4460642" y="8548688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23" y="0"/>
                </a:moveTo>
                <a:lnTo>
                  <a:pt x="0" y="259"/>
                </a:lnTo>
                <a:lnTo>
                  <a:pt x="1136" y="10837"/>
                </a:lnTo>
                <a:lnTo>
                  <a:pt x="57489" y="10318"/>
                </a:lnTo>
                <a:lnTo>
                  <a:pt x="56857" y="3736"/>
                </a:lnTo>
                <a:lnTo>
                  <a:pt x="56523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4517166" y="854868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65" y="10318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4447942" y="8535988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59"/>
                </a:moveTo>
                <a:lnTo>
                  <a:pt x="81923" y="25659"/>
                </a:lnTo>
                <a:lnTo>
                  <a:pt x="81923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4460642" y="854894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0"/>
                </a:moveTo>
                <a:lnTo>
                  <a:pt x="1136" y="10577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4449079" y="8546306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919"/>
                </a:moveTo>
                <a:lnTo>
                  <a:pt x="81752" y="25919"/>
                </a:lnTo>
                <a:lnTo>
                  <a:pt x="8175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4404130" y="8548947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56512" y="0"/>
                </a:moveTo>
                <a:lnTo>
                  <a:pt x="0" y="259"/>
                </a:lnTo>
                <a:lnTo>
                  <a:pt x="457" y="4156"/>
                </a:lnTo>
                <a:lnTo>
                  <a:pt x="1310" y="11072"/>
                </a:lnTo>
                <a:lnTo>
                  <a:pt x="57649" y="10577"/>
                </a:lnTo>
                <a:lnTo>
                  <a:pt x="56907" y="3810"/>
                </a:lnTo>
                <a:lnTo>
                  <a:pt x="56512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4460642" y="854894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36" y="10577"/>
                </a:moveTo>
                <a:lnTo>
                  <a:pt x="0" y="0"/>
                </a:lnTo>
              </a:path>
            </a:pathLst>
          </a:custGeom>
          <a:ln w="25399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391430" y="853624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59"/>
                </a:moveTo>
                <a:lnTo>
                  <a:pt x="81912" y="25659"/>
                </a:lnTo>
                <a:lnTo>
                  <a:pt x="819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4404130" y="854920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310" y="10813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392740" y="854682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8" y="25894"/>
                </a:lnTo>
                <a:lnTo>
                  <a:pt x="81738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4459393" y="8535804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5" h="13334">
                <a:moveTo>
                  <a:pt x="56710" y="0"/>
                </a:moveTo>
                <a:lnTo>
                  <a:pt x="0" y="0"/>
                </a:lnTo>
                <a:lnTo>
                  <a:pt x="432" y="5077"/>
                </a:lnTo>
                <a:lnTo>
                  <a:pt x="1249" y="13143"/>
                </a:lnTo>
                <a:lnTo>
                  <a:pt x="57772" y="12884"/>
                </a:lnTo>
                <a:lnTo>
                  <a:pt x="57427" y="9160"/>
                </a:lnTo>
                <a:lnTo>
                  <a:pt x="57080" y="5003"/>
                </a:lnTo>
                <a:lnTo>
                  <a:pt x="567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4516104" y="853580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62" y="12884"/>
                </a:moveTo>
                <a:lnTo>
                  <a:pt x="716" y="9160"/>
                </a:lnTo>
                <a:lnTo>
                  <a:pt x="370" y="5003"/>
                </a:lnTo>
                <a:lnTo>
                  <a:pt x="0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4459393" y="853580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0"/>
                </a:moveTo>
                <a:lnTo>
                  <a:pt x="432" y="5077"/>
                </a:lnTo>
                <a:lnTo>
                  <a:pt x="852" y="9320"/>
                </a:lnTo>
                <a:lnTo>
                  <a:pt x="1249" y="13143"/>
                </a:lnTo>
              </a:path>
            </a:pathLst>
          </a:custGeom>
          <a:ln w="25399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4460642" y="8548688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29"/>
                </a:moveTo>
                <a:lnTo>
                  <a:pt x="69223" y="129"/>
                </a:lnTo>
              </a:path>
            </a:pathLst>
          </a:custGeom>
          <a:ln w="25659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4402695" y="8535804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97" y="0"/>
                </a:moveTo>
                <a:lnTo>
                  <a:pt x="0" y="0"/>
                </a:lnTo>
                <a:lnTo>
                  <a:pt x="505" y="5176"/>
                </a:lnTo>
                <a:lnTo>
                  <a:pt x="975" y="9506"/>
                </a:lnTo>
                <a:lnTo>
                  <a:pt x="1434" y="13403"/>
                </a:lnTo>
                <a:lnTo>
                  <a:pt x="57946" y="13143"/>
                </a:lnTo>
                <a:lnTo>
                  <a:pt x="57130" y="5077"/>
                </a:lnTo>
                <a:lnTo>
                  <a:pt x="56697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4459393" y="853580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249" y="13143"/>
                </a:moveTo>
                <a:lnTo>
                  <a:pt x="852" y="9320"/>
                </a:lnTo>
                <a:lnTo>
                  <a:pt x="432" y="5077"/>
                </a:lnTo>
                <a:lnTo>
                  <a:pt x="0" y="0"/>
                </a:lnTo>
              </a:path>
            </a:pathLst>
          </a:custGeom>
          <a:ln w="25399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4402695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05" y="5176"/>
                </a:lnTo>
                <a:lnTo>
                  <a:pt x="975" y="9506"/>
                </a:lnTo>
                <a:lnTo>
                  <a:pt x="1434" y="13403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4391430" y="853624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59"/>
                </a:moveTo>
                <a:lnTo>
                  <a:pt x="81912" y="25659"/>
                </a:lnTo>
                <a:lnTo>
                  <a:pt x="819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4350523" y="8570784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78" y="0"/>
                </a:moveTo>
                <a:lnTo>
                  <a:pt x="0" y="754"/>
                </a:lnTo>
                <a:lnTo>
                  <a:pt x="494" y="4701"/>
                </a:lnTo>
                <a:lnTo>
                  <a:pt x="989" y="9081"/>
                </a:lnTo>
                <a:lnTo>
                  <a:pt x="1521" y="14301"/>
                </a:lnTo>
                <a:lnTo>
                  <a:pt x="57476" y="13237"/>
                </a:lnTo>
                <a:lnTo>
                  <a:pt x="57031" y="8128"/>
                </a:lnTo>
                <a:lnTo>
                  <a:pt x="56598" y="3860"/>
                </a:lnTo>
                <a:lnTo>
                  <a:pt x="5617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4406701" y="8570784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1297" y="13237"/>
                </a:moveTo>
                <a:lnTo>
                  <a:pt x="853" y="8128"/>
                </a:lnTo>
                <a:lnTo>
                  <a:pt x="420" y="3860"/>
                </a:lnTo>
                <a:lnTo>
                  <a:pt x="0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4350523" y="857078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-12700" y="377"/>
                </a:moveTo>
                <a:lnTo>
                  <a:pt x="68878" y="377"/>
                </a:lnTo>
              </a:path>
            </a:pathLst>
          </a:custGeom>
          <a:ln w="26154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4350523" y="857153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494" y="3946"/>
                </a:lnTo>
                <a:lnTo>
                  <a:pt x="989" y="8326"/>
                </a:lnTo>
                <a:lnTo>
                  <a:pt x="1521" y="13547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4352044" y="858402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64"/>
                </a:moveTo>
                <a:lnTo>
                  <a:pt x="13987" y="796"/>
                </a:lnTo>
                <a:lnTo>
                  <a:pt x="27977" y="531"/>
                </a:lnTo>
                <a:lnTo>
                  <a:pt x="41967" y="267"/>
                </a:lnTo>
                <a:lnTo>
                  <a:pt x="55954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4294357" y="8571538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5" h="14604">
                <a:moveTo>
                  <a:pt x="56165" y="0"/>
                </a:moveTo>
                <a:lnTo>
                  <a:pt x="0" y="754"/>
                </a:lnTo>
                <a:lnTo>
                  <a:pt x="543" y="4800"/>
                </a:lnTo>
                <a:lnTo>
                  <a:pt x="1112" y="9266"/>
                </a:lnTo>
                <a:lnTo>
                  <a:pt x="1718" y="14598"/>
                </a:lnTo>
                <a:lnTo>
                  <a:pt x="57687" y="13547"/>
                </a:lnTo>
                <a:lnTo>
                  <a:pt x="57155" y="8326"/>
                </a:lnTo>
                <a:lnTo>
                  <a:pt x="56659" y="3946"/>
                </a:lnTo>
                <a:lnTo>
                  <a:pt x="5616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4350523" y="857153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21" y="13547"/>
                </a:moveTo>
                <a:lnTo>
                  <a:pt x="989" y="8326"/>
                </a:lnTo>
                <a:lnTo>
                  <a:pt x="494" y="3946"/>
                </a:lnTo>
                <a:lnTo>
                  <a:pt x="0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4281657" y="855883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4294357" y="857229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43" y="4045"/>
                </a:lnTo>
                <a:lnTo>
                  <a:pt x="1112" y="8511"/>
                </a:lnTo>
                <a:lnTo>
                  <a:pt x="1718" y="13844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4296076" y="8585086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51"/>
                </a:moveTo>
                <a:lnTo>
                  <a:pt x="13988" y="791"/>
                </a:lnTo>
                <a:lnTo>
                  <a:pt x="27980" y="530"/>
                </a:lnTo>
                <a:lnTo>
                  <a:pt x="41973" y="266"/>
                </a:lnTo>
                <a:lnTo>
                  <a:pt x="55968" y="0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4349101" y="8560020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39" y="0"/>
                </a:moveTo>
                <a:lnTo>
                  <a:pt x="0" y="494"/>
                </a:lnTo>
                <a:lnTo>
                  <a:pt x="939" y="7559"/>
                </a:lnTo>
                <a:lnTo>
                  <a:pt x="1422" y="11518"/>
                </a:lnTo>
                <a:lnTo>
                  <a:pt x="57600" y="10763"/>
                </a:lnTo>
                <a:lnTo>
                  <a:pt x="57180" y="6903"/>
                </a:lnTo>
                <a:lnTo>
                  <a:pt x="5633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4405440" y="856002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261" y="10763"/>
                </a:moveTo>
                <a:lnTo>
                  <a:pt x="0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4336401" y="854732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4349101" y="856051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22" y="11023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4337823" y="8558084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78" y="26154"/>
                </a:lnTo>
                <a:lnTo>
                  <a:pt x="81578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4292749" y="8560515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5" h="12065">
                <a:moveTo>
                  <a:pt x="56351" y="0"/>
                </a:moveTo>
                <a:lnTo>
                  <a:pt x="0" y="494"/>
                </a:lnTo>
                <a:lnTo>
                  <a:pt x="1062" y="7732"/>
                </a:lnTo>
                <a:lnTo>
                  <a:pt x="1607" y="11777"/>
                </a:lnTo>
                <a:lnTo>
                  <a:pt x="57773" y="11023"/>
                </a:lnTo>
                <a:lnTo>
                  <a:pt x="57290" y="7064"/>
                </a:lnTo>
                <a:lnTo>
                  <a:pt x="56351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4349101" y="856051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22" y="11023"/>
                </a:moveTo>
                <a:lnTo>
                  <a:pt x="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4280049" y="854781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51" y="25894"/>
                </a:lnTo>
                <a:lnTo>
                  <a:pt x="81751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292749" y="856101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07" y="11283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4281657" y="8558838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54"/>
                </a:moveTo>
                <a:lnTo>
                  <a:pt x="81565" y="26154"/>
                </a:lnTo>
                <a:lnTo>
                  <a:pt x="81565" y="0"/>
                </a:lnTo>
                <a:lnTo>
                  <a:pt x="0" y="0"/>
                </a:lnTo>
                <a:lnTo>
                  <a:pt x="0" y="26154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238203" y="8572293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54" y="0"/>
                </a:moveTo>
                <a:lnTo>
                  <a:pt x="0" y="779"/>
                </a:lnTo>
                <a:lnTo>
                  <a:pt x="605" y="4911"/>
                </a:lnTo>
                <a:lnTo>
                  <a:pt x="1224" y="9464"/>
                </a:lnTo>
                <a:lnTo>
                  <a:pt x="1879" y="14871"/>
                </a:lnTo>
                <a:lnTo>
                  <a:pt x="57872" y="13844"/>
                </a:lnTo>
                <a:lnTo>
                  <a:pt x="57266" y="8511"/>
                </a:lnTo>
                <a:lnTo>
                  <a:pt x="56697" y="4045"/>
                </a:lnTo>
                <a:lnTo>
                  <a:pt x="56154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294357" y="857229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18" y="13844"/>
                </a:moveTo>
                <a:lnTo>
                  <a:pt x="1112" y="8511"/>
                </a:lnTo>
                <a:lnTo>
                  <a:pt x="543" y="4045"/>
                </a:lnTo>
                <a:lnTo>
                  <a:pt x="0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225503" y="8559593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4238203" y="857307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0"/>
                </a:moveTo>
                <a:lnTo>
                  <a:pt x="605" y="4132"/>
                </a:lnTo>
                <a:lnTo>
                  <a:pt x="1224" y="8685"/>
                </a:lnTo>
                <a:lnTo>
                  <a:pt x="1879" y="14091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4240083" y="858613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26"/>
                </a:moveTo>
                <a:lnTo>
                  <a:pt x="14002" y="774"/>
                </a:lnTo>
                <a:lnTo>
                  <a:pt x="28001" y="518"/>
                </a:lnTo>
                <a:lnTo>
                  <a:pt x="41997" y="259"/>
                </a:lnTo>
                <a:lnTo>
                  <a:pt x="55993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4182081" y="8573072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40">
                <a:moveTo>
                  <a:pt x="56121" y="0"/>
                </a:moveTo>
                <a:lnTo>
                  <a:pt x="0" y="816"/>
                </a:lnTo>
                <a:lnTo>
                  <a:pt x="660" y="5047"/>
                </a:lnTo>
                <a:lnTo>
                  <a:pt x="1328" y="9674"/>
                </a:lnTo>
                <a:lnTo>
                  <a:pt x="2016" y="15105"/>
                </a:lnTo>
                <a:lnTo>
                  <a:pt x="58001" y="14091"/>
                </a:lnTo>
                <a:lnTo>
                  <a:pt x="57345" y="8685"/>
                </a:lnTo>
                <a:lnTo>
                  <a:pt x="56727" y="4132"/>
                </a:lnTo>
                <a:lnTo>
                  <a:pt x="56121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4238203" y="857307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79" y="14091"/>
                </a:moveTo>
                <a:lnTo>
                  <a:pt x="1224" y="8685"/>
                </a:lnTo>
                <a:lnTo>
                  <a:pt x="605" y="4132"/>
                </a:lnTo>
                <a:lnTo>
                  <a:pt x="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4182081" y="857307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56121" y="0"/>
                </a:moveTo>
                <a:lnTo>
                  <a:pt x="42087" y="197"/>
                </a:lnTo>
                <a:lnTo>
                  <a:pt x="28052" y="399"/>
                </a:lnTo>
                <a:lnTo>
                  <a:pt x="14019" y="605"/>
                </a:lnTo>
                <a:lnTo>
                  <a:pt x="0" y="816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182142" y="8574322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0" y="0"/>
                </a:moveTo>
                <a:lnTo>
                  <a:pt x="599" y="3798"/>
                </a:lnTo>
                <a:lnTo>
                  <a:pt x="1267" y="8425"/>
                </a:lnTo>
                <a:lnTo>
                  <a:pt x="1881" y="1332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184098" y="858716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1014"/>
                </a:moveTo>
                <a:lnTo>
                  <a:pt x="13988" y="763"/>
                </a:lnTo>
                <a:lnTo>
                  <a:pt x="27988" y="511"/>
                </a:lnTo>
                <a:lnTo>
                  <a:pt x="41987" y="257"/>
                </a:lnTo>
                <a:lnTo>
                  <a:pt x="55984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236410" y="8561010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339" y="0"/>
                </a:moveTo>
                <a:lnTo>
                  <a:pt x="0" y="494"/>
                </a:lnTo>
                <a:lnTo>
                  <a:pt x="1187" y="7918"/>
                </a:lnTo>
                <a:lnTo>
                  <a:pt x="1793" y="12062"/>
                </a:lnTo>
                <a:lnTo>
                  <a:pt x="57947" y="11283"/>
                </a:lnTo>
                <a:lnTo>
                  <a:pt x="57402" y="7237"/>
                </a:lnTo>
                <a:lnTo>
                  <a:pt x="56339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292749" y="856101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07" y="11283"/>
                </a:moveTo>
                <a:lnTo>
                  <a:pt x="0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223710" y="854831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4236410" y="85615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793" y="11567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4225503" y="8559593"/>
            <a:ext cx="81915" cy="26670"/>
          </a:xfrm>
          <a:custGeom>
            <a:avLst/>
            <a:gdLst/>
            <a:ahLst/>
            <a:cxnLst/>
            <a:rect l="l" t="t" r="r" b="b"/>
            <a:pathLst>
              <a:path w="81914" h="26670">
                <a:moveTo>
                  <a:pt x="0" y="26179"/>
                </a:moveTo>
                <a:lnTo>
                  <a:pt x="81554" y="26179"/>
                </a:lnTo>
                <a:lnTo>
                  <a:pt x="81554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4180063" y="8561505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46" y="0"/>
                </a:moveTo>
                <a:lnTo>
                  <a:pt x="0" y="494"/>
                </a:lnTo>
                <a:lnTo>
                  <a:pt x="1342" y="8153"/>
                </a:lnTo>
                <a:lnTo>
                  <a:pt x="2017" y="12384"/>
                </a:lnTo>
                <a:lnTo>
                  <a:pt x="58139" y="11567"/>
                </a:lnTo>
                <a:lnTo>
                  <a:pt x="57533" y="7423"/>
                </a:lnTo>
                <a:lnTo>
                  <a:pt x="56346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236410" y="85615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793" y="11567"/>
                </a:moveTo>
                <a:lnTo>
                  <a:pt x="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4167363" y="854880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46" y="25894"/>
                </a:lnTo>
                <a:lnTo>
                  <a:pt x="81746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4182081" y="8573072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70">
                <a:moveTo>
                  <a:pt x="0" y="816"/>
                </a:moveTo>
                <a:lnTo>
                  <a:pt x="14019" y="605"/>
                </a:lnTo>
                <a:lnTo>
                  <a:pt x="28052" y="399"/>
                </a:lnTo>
                <a:lnTo>
                  <a:pt x="42087" y="197"/>
                </a:lnTo>
                <a:lnTo>
                  <a:pt x="56121" y="0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4347630" y="8549207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56499" y="0"/>
                </a:moveTo>
                <a:lnTo>
                  <a:pt x="0" y="259"/>
                </a:lnTo>
                <a:lnTo>
                  <a:pt x="506" y="4231"/>
                </a:lnTo>
                <a:lnTo>
                  <a:pt x="1470" y="11307"/>
                </a:lnTo>
                <a:lnTo>
                  <a:pt x="57810" y="10813"/>
                </a:lnTo>
                <a:lnTo>
                  <a:pt x="56956" y="3897"/>
                </a:lnTo>
                <a:lnTo>
                  <a:pt x="56499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4404130" y="854920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10" y="10813"/>
                </a:moveTo>
                <a:lnTo>
                  <a:pt x="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334930" y="853650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59"/>
                </a:moveTo>
                <a:lnTo>
                  <a:pt x="81899" y="25659"/>
                </a:lnTo>
                <a:lnTo>
                  <a:pt x="81899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4347630" y="854946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470" y="11048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336401" y="854732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4291117" y="8549467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12" y="0"/>
                </a:moveTo>
                <a:lnTo>
                  <a:pt x="0" y="235"/>
                </a:lnTo>
                <a:lnTo>
                  <a:pt x="1631" y="11542"/>
                </a:lnTo>
                <a:lnTo>
                  <a:pt x="57983" y="11048"/>
                </a:lnTo>
                <a:lnTo>
                  <a:pt x="57019" y="3971"/>
                </a:lnTo>
                <a:lnTo>
                  <a:pt x="56512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347630" y="854946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70" y="11048"/>
                </a:moveTo>
                <a:lnTo>
                  <a:pt x="0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4278417" y="85367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35"/>
                </a:moveTo>
                <a:lnTo>
                  <a:pt x="81912" y="25635"/>
                </a:lnTo>
                <a:lnTo>
                  <a:pt x="81912" y="0"/>
                </a:lnTo>
                <a:lnTo>
                  <a:pt x="0" y="0"/>
                </a:lnTo>
                <a:lnTo>
                  <a:pt x="0" y="25635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4291117" y="854970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0"/>
                </a:moveTo>
                <a:lnTo>
                  <a:pt x="1631" y="11307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4280049" y="854781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51" y="25894"/>
                </a:lnTo>
                <a:lnTo>
                  <a:pt x="81751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4346010" y="8535804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580" y="5275"/>
                </a:lnTo>
                <a:lnTo>
                  <a:pt x="1111" y="9679"/>
                </a:lnTo>
                <a:lnTo>
                  <a:pt x="1619" y="13663"/>
                </a:lnTo>
                <a:lnTo>
                  <a:pt x="58119" y="13403"/>
                </a:lnTo>
                <a:lnTo>
                  <a:pt x="57660" y="9506"/>
                </a:lnTo>
                <a:lnTo>
                  <a:pt x="57191" y="5176"/>
                </a:lnTo>
                <a:lnTo>
                  <a:pt x="56685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4402695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34" y="13403"/>
                </a:moveTo>
                <a:lnTo>
                  <a:pt x="975" y="9506"/>
                </a:lnTo>
                <a:lnTo>
                  <a:pt x="505" y="5176"/>
                </a:lnTo>
                <a:lnTo>
                  <a:pt x="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4346010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580" y="5275"/>
                </a:lnTo>
                <a:lnTo>
                  <a:pt x="1111" y="9679"/>
                </a:lnTo>
                <a:lnTo>
                  <a:pt x="1619" y="13663"/>
                </a:lnTo>
              </a:path>
            </a:pathLst>
          </a:custGeom>
          <a:ln w="25399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347630" y="8549207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4" h="634">
                <a:moveTo>
                  <a:pt x="-12700" y="129"/>
                </a:moveTo>
                <a:lnTo>
                  <a:pt x="69199" y="129"/>
                </a:lnTo>
              </a:path>
            </a:pathLst>
          </a:custGeom>
          <a:ln w="25659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289325" y="8535804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70">
                <a:moveTo>
                  <a:pt x="56685" y="0"/>
                </a:moveTo>
                <a:lnTo>
                  <a:pt x="0" y="0"/>
                </a:lnTo>
                <a:lnTo>
                  <a:pt x="641" y="5349"/>
                </a:lnTo>
                <a:lnTo>
                  <a:pt x="1792" y="13898"/>
                </a:lnTo>
                <a:lnTo>
                  <a:pt x="58304" y="13663"/>
                </a:lnTo>
                <a:lnTo>
                  <a:pt x="57796" y="9679"/>
                </a:lnTo>
                <a:lnTo>
                  <a:pt x="57265" y="5275"/>
                </a:lnTo>
                <a:lnTo>
                  <a:pt x="5668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346010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19" y="13663"/>
                </a:moveTo>
                <a:lnTo>
                  <a:pt x="1111" y="9679"/>
                </a:lnTo>
                <a:lnTo>
                  <a:pt x="580" y="5275"/>
                </a:lnTo>
                <a:lnTo>
                  <a:pt x="0" y="0"/>
                </a:lnTo>
              </a:path>
            </a:pathLst>
          </a:custGeom>
          <a:ln w="25399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4289325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0"/>
                </a:moveTo>
                <a:lnTo>
                  <a:pt x="641" y="5349"/>
                </a:lnTo>
                <a:lnTo>
                  <a:pt x="1234" y="9840"/>
                </a:lnTo>
                <a:lnTo>
                  <a:pt x="1792" y="13898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4278417" y="8536767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635"/>
                </a:moveTo>
                <a:lnTo>
                  <a:pt x="81912" y="25635"/>
                </a:lnTo>
                <a:lnTo>
                  <a:pt x="81912" y="0"/>
                </a:lnTo>
                <a:lnTo>
                  <a:pt x="0" y="0"/>
                </a:lnTo>
                <a:lnTo>
                  <a:pt x="0" y="25635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4234592" y="8549702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20" h="12065">
                <a:moveTo>
                  <a:pt x="56525" y="0"/>
                </a:moveTo>
                <a:lnTo>
                  <a:pt x="0" y="222"/>
                </a:lnTo>
                <a:lnTo>
                  <a:pt x="618" y="4367"/>
                </a:lnTo>
                <a:lnTo>
                  <a:pt x="1817" y="11802"/>
                </a:lnTo>
                <a:lnTo>
                  <a:pt x="58157" y="11307"/>
                </a:lnTo>
                <a:lnTo>
                  <a:pt x="57094" y="4057"/>
                </a:lnTo>
                <a:lnTo>
                  <a:pt x="56525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291117" y="854970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631" y="11307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4221892" y="8537002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622"/>
                </a:moveTo>
                <a:lnTo>
                  <a:pt x="81925" y="25622"/>
                </a:lnTo>
                <a:lnTo>
                  <a:pt x="81925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4234592" y="854992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0"/>
                </a:moveTo>
                <a:lnTo>
                  <a:pt x="1817" y="1158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4223710" y="8548310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39" y="25894"/>
                </a:lnTo>
                <a:lnTo>
                  <a:pt x="81739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4178045" y="8549925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547" y="0"/>
                </a:moveTo>
                <a:lnTo>
                  <a:pt x="0" y="185"/>
                </a:lnTo>
                <a:lnTo>
                  <a:pt x="2018" y="12074"/>
                </a:lnTo>
                <a:lnTo>
                  <a:pt x="58364" y="11580"/>
                </a:lnTo>
                <a:lnTo>
                  <a:pt x="57165" y="4144"/>
                </a:lnTo>
                <a:lnTo>
                  <a:pt x="56547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4234592" y="854992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817" y="11580"/>
                </a:moveTo>
                <a:lnTo>
                  <a:pt x="0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4165345" y="853722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85"/>
                </a:moveTo>
                <a:lnTo>
                  <a:pt x="81947" y="25585"/>
                </a:lnTo>
                <a:lnTo>
                  <a:pt x="81947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4167363" y="8548805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4" h="26034">
                <a:moveTo>
                  <a:pt x="0" y="25894"/>
                </a:moveTo>
                <a:lnTo>
                  <a:pt x="81746" y="25894"/>
                </a:lnTo>
                <a:lnTo>
                  <a:pt x="81746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4232640" y="8535804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85" y="0"/>
                </a:moveTo>
                <a:lnTo>
                  <a:pt x="0" y="0"/>
                </a:lnTo>
                <a:lnTo>
                  <a:pt x="691" y="5411"/>
                </a:lnTo>
                <a:lnTo>
                  <a:pt x="1333" y="9976"/>
                </a:lnTo>
                <a:lnTo>
                  <a:pt x="1952" y="14121"/>
                </a:lnTo>
                <a:lnTo>
                  <a:pt x="58477" y="13898"/>
                </a:lnTo>
                <a:lnTo>
                  <a:pt x="57326" y="5349"/>
                </a:lnTo>
                <a:lnTo>
                  <a:pt x="5668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4289325" y="8535804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792" y="13898"/>
                </a:moveTo>
                <a:lnTo>
                  <a:pt x="1234" y="9840"/>
                </a:lnTo>
                <a:lnTo>
                  <a:pt x="641" y="5349"/>
                </a:lnTo>
                <a:lnTo>
                  <a:pt x="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232640" y="8535804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0" y="0"/>
                </a:moveTo>
                <a:lnTo>
                  <a:pt x="691" y="5411"/>
                </a:lnTo>
                <a:lnTo>
                  <a:pt x="1333" y="9976"/>
                </a:lnTo>
                <a:lnTo>
                  <a:pt x="1952" y="14121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234592" y="8549702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4">
                <a:moveTo>
                  <a:pt x="-12700" y="111"/>
                </a:moveTo>
                <a:lnTo>
                  <a:pt x="69225" y="111"/>
                </a:lnTo>
              </a:path>
            </a:pathLst>
          </a:custGeom>
          <a:ln w="25622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175970" y="8535804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6669" y="0"/>
                </a:moveTo>
                <a:lnTo>
                  <a:pt x="0" y="0"/>
                </a:lnTo>
                <a:lnTo>
                  <a:pt x="2075" y="14306"/>
                </a:lnTo>
                <a:lnTo>
                  <a:pt x="58622" y="14121"/>
                </a:lnTo>
                <a:lnTo>
                  <a:pt x="58003" y="9976"/>
                </a:lnTo>
                <a:lnTo>
                  <a:pt x="57361" y="5411"/>
                </a:lnTo>
                <a:lnTo>
                  <a:pt x="56669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4232640" y="8535804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4">
                <a:moveTo>
                  <a:pt x="1952" y="14121"/>
                </a:moveTo>
                <a:lnTo>
                  <a:pt x="1333" y="9976"/>
                </a:lnTo>
                <a:lnTo>
                  <a:pt x="691" y="5411"/>
                </a:lnTo>
                <a:lnTo>
                  <a:pt x="0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165345" y="8537225"/>
            <a:ext cx="82550" cy="26034"/>
          </a:xfrm>
          <a:custGeom>
            <a:avLst/>
            <a:gdLst/>
            <a:ahLst/>
            <a:cxnLst/>
            <a:rect l="l" t="t" r="r" b="b"/>
            <a:pathLst>
              <a:path w="82550" h="26034">
                <a:moveTo>
                  <a:pt x="0" y="25585"/>
                </a:moveTo>
                <a:lnTo>
                  <a:pt x="81947" y="25585"/>
                </a:lnTo>
                <a:lnTo>
                  <a:pt x="81947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6362700" y="8523104"/>
            <a:ext cx="1041400" cy="620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7137400" y="8541452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129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4175970" y="8535804"/>
            <a:ext cx="3278973" cy="14111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 txBox="1"/>
          <p:nvPr/>
        </p:nvSpPr>
        <p:spPr>
          <a:xfrm>
            <a:off x="4159331" y="6579831"/>
            <a:ext cx="3293110" cy="583565"/>
          </a:xfrm>
          <a:prstGeom prst="rect">
            <a:avLst/>
          </a:prstGeom>
          <a:solidFill>
            <a:srgbClr val="29A8C6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905"/>
              </a:spcBef>
            </a:pP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Freight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3778" name="object 3778"/>
          <p:cNvSpPr txBox="1"/>
          <p:nvPr/>
        </p:nvSpPr>
        <p:spPr>
          <a:xfrm>
            <a:off x="4159331" y="7952675"/>
            <a:ext cx="3293110" cy="583565"/>
          </a:xfrm>
          <a:prstGeom prst="rect">
            <a:avLst/>
          </a:prstGeom>
          <a:solidFill>
            <a:srgbClr val="29A8C6"/>
          </a:solidFill>
        </p:spPr>
        <p:txBody>
          <a:bodyPr vert="horz" wrap="square" lIns="0" tIns="8699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685"/>
              </a:spcBef>
            </a:pP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Regimen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3779" name="object 3779"/>
          <p:cNvSpPr/>
          <p:nvPr/>
        </p:nvSpPr>
        <p:spPr>
          <a:xfrm>
            <a:off x="7130453" y="9227549"/>
            <a:ext cx="132715" cy="6350"/>
          </a:xfrm>
          <a:custGeom>
            <a:avLst/>
            <a:gdLst/>
            <a:ahLst/>
            <a:cxnLst/>
            <a:rect l="l" t="t" r="r" b="b"/>
            <a:pathLst>
              <a:path w="132715" h="6350">
                <a:moveTo>
                  <a:pt x="132412" y="0"/>
                </a:moveTo>
                <a:lnTo>
                  <a:pt x="3545" y="4895"/>
                </a:lnTo>
                <a:lnTo>
                  <a:pt x="0" y="5731"/>
                </a:lnTo>
                <a:lnTo>
                  <a:pt x="132412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7133998" y="922754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867" y="0"/>
                </a:moveTo>
                <a:lnTo>
                  <a:pt x="100426" y="1118"/>
                </a:lnTo>
                <a:lnTo>
                  <a:pt x="50218" y="3035"/>
                </a:lnTo>
                <a:lnTo>
                  <a:pt x="0" y="4895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7128839" y="923244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159" y="0"/>
                </a:moveTo>
                <a:lnTo>
                  <a:pt x="0" y="905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874245" y="923840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753" y="0"/>
                </a:lnTo>
              </a:path>
            </a:pathLst>
          </a:custGeom>
          <a:ln w="1192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7128839" y="923244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905"/>
                </a:moveTo>
                <a:lnTo>
                  <a:pt x="5159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882759" y="9232445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251239" y="0"/>
                </a:moveTo>
                <a:lnTo>
                  <a:pt x="201009" y="1810"/>
                </a:lnTo>
                <a:lnTo>
                  <a:pt x="150770" y="3574"/>
                </a:lnTo>
                <a:lnTo>
                  <a:pt x="100521" y="5294"/>
                </a:lnTo>
                <a:lnTo>
                  <a:pt x="50264" y="6973"/>
                </a:lnTo>
                <a:lnTo>
                  <a:pt x="0" y="861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873891" y="924105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868" y="0"/>
                </a:moveTo>
                <a:lnTo>
                  <a:pt x="0" y="3328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7133998" y="922757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32" y="0"/>
                </a:lnTo>
              </a:path>
            </a:pathLst>
          </a:custGeom>
          <a:ln w="9737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7144336" y="9222708"/>
            <a:ext cx="230504" cy="6985"/>
          </a:xfrm>
          <a:custGeom>
            <a:avLst/>
            <a:gdLst/>
            <a:ahLst/>
            <a:cxnLst/>
            <a:rect l="l" t="t" r="r" b="b"/>
            <a:pathLst>
              <a:path w="230504" h="6984">
                <a:moveTo>
                  <a:pt x="230394" y="0"/>
                </a:moveTo>
                <a:lnTo>
                  <a:pt x="201966" y="907"/>
                </a:lnTo>
                <a:lnTo>
                  <a:pt x="151472" y="2476"/>
                </a:lnTo>
                <a:lnTo>
                  <a:pt x="100980" y="4008"/>
                </a:lnTo>
                <a:lnTo>
                  <a:pt x="50490" y="5503"/>
                </a:lnTo>
                <a:lnTo>
                  <a:pt x="0" y="6966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7133998" y="922967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71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7133998" y="922754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4895"/>
                </a:moveTo>
                <a:lnTo>
                  <a:pt x="50218" y="3035"/>
                </a:lnTo>
                <a:lnTo>
                  <a:pt x="100426" y="1118"/>
                </a:lnTo>
                <a:lnTo>
                  <a:pt x="128867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882759" y="923536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1382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7133998" y="922967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71"/>
                </a:moveTo>
                <a:lnTo>
                  <a:pt x="10337" y="0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891898" y="922967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37" y="0"/>
                </a:moveTo>
                <a:lnTo>
                  <a:pt x="201947" y="1424"/>
                </a:lnTo>
                <a:lnTo>
                  <a:pt x="151458" y="2817"/>
                </a:lnTo>
                <a:lnTo>
                  <a:pt x="100970" y="4181"/>
                </a:lnTo>
                <a:lnTo>
                  <a:pt x="50483" y="5518"/>
                </a:lnTo>
                <a:lnTo>
                  <a:pt x="0" y="6829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882759" y="923650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38" y="0"/>
                </a:moveTo>
                <a:lnTo>
                  <a:pt x="0" y="45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882759" y="9232445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59" h="8890">
                <a:moveTo>
                  <a:pt x="0" y="8610"/>
                </a:moveTo>
                <a:lnTo>
                  <a:pt x="50264" y="6973"/>
                </a:lnTo>
                <a:lnTo>
                  <a:pt x="100521" y="5294"/>
                </a:lnTo>
                <a:lnTo>
                  <a:pt x="150770" y="3574"/>
                </a:lnTo>
                <a:lnTo>
                  <a:pt x="201009" y="1810"/>
                </a:lnTo>
                <a:lnTo>
                  <a:pt x="251239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622939" y="9247762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20" y="0"/>
                </a:lnTo>
              </a:path>
            </a:pathLst>
          </a:custGeom>
          <a:ln w="13411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873891" y="924105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0" y="3328"/>
                </a:moveTo>
                <a:lnTo>
                  <a:pt x="8868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31347" y="924105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251411" y="0"/>
                </a:moveTo>
                <a:lnTo>
                  <a:pt x="201141" y="1608"/>
                </a:lnTo>
                <a:lnTo>
                  <a:pt x="150864" y="3185"/>
                </a:lnTo>
                <a:lnTo>
                  <a:pt x="100582" y="4735"/>
                </a:lnTo>
                <a:lnTo>
                  <a:pt x="50294" y="6261"/>
                </a:lnTo>
                <a:lnTo>
                  <a:pt x="0" y="7769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22939" y="9248826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08" y="0"/>
                </a:moveTo>
                <a:lnTo>
                  <a:pt x="0" y="5641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2939" y="9247869"/>
            <a:ext cx="170815" cy="6985"/>
          </a:xfrm>
          <a:custGeom>
            <a:avLst/>
            <a:gdLst/>
            <a:ahLst/>
            <a:cxnLst/>
            <a:rect l="l" t="t" r="r" b="b"/>
            <a:pathLst>
              <a:path w="170815" h="6984">
                <a:moveTo>
                  <a:pt x="0" y="6598"/>
                </a:moveTo>
                <a:lnTo>
                  <a:pt x="50015" y="4683"/>
                </a:lnTo>
                <a:lnTo>
                  <a:pt x="100029" y="2751"/>
                </a:lnTo>
                <a:lnTo>
                  <a:pt x="150043" y="803"/>
                </a:lnTo>
                <a:lnTo>
                  <a:pt x="17046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372863" y="925637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84" y="0"/>
                </a:lnTo>
              </a:path>
            </a:pathLst>
          </a:custGeom>
          <a:ln w="15093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622939" y="9248826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0" y="5641"/>
                </a:moveTo>
                <a:lnTo>
                  <a:pt x="8408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379850" y="9248826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205" y="1485"/>
                </a:lnTo>
                <a:lnTo>
                  <a:pt x="150908" y="2958"/>
                </a:lnTo>
                <a:lnTo>
                  <a:pt x="100607" y="4422"/>
                </a:lnTo>
                <a:lnTo>
                  <a:pt x="50304" y="5881"/>
                </a:lnTo>
                <a:lnTo>
                  <a:pt x="0" y="733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6372863" y="925616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986" y="0"/>
                </a:moveTo>
                <a:lnTo>
                  <a:pt x="0" y="775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372863" y="9254467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90" h="9525">
                <a:moveTo>
                  <a:pt x="0" y="9452"/>
                </a:moveTo>
                <a:lnTo>
                  <a:pt x="50015" y="7573"/>
                </a:lnTo>
                <a:lnTo>
                  <a:pt x="100030" y="5692"/>
                </a:lnTo>
                <a:lnTo>
                  <a:pt x="150045" y="3804"/>
                </a:lnTo>
                <a:lnTo>
                  <a:pt x="200060" y="1908"/>
                </a:lnTo>
                <a:lnTo>
                  <a:pt x="250075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631347" y="924266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550" y="0"/>
                </a:lnTo>
              </a:path>
            </a:pathLst>
          </a:custGeom>
          <a:ln w="1232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882759" y="923650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52"/>
                </a:moveTo>
                <a:lnTo>
                  <a:pt x="9138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6639497" y="923650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94"/>
                </a:lnTo>
                <a:lnTo>
                  <a:pt x="151436" y="2568"/>
                </a:lnTo>
                <a:lnTo>
                  <a:pt x="100955" y="3823"/>
                </a:lnTo>
                <a:lnTo>
                  <a:pt x="50476" y="5061"/>
                </a:lnTo>
                <a:lnTo>
                  <a:pt x="0" y="6284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631347" y="924278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149" y="0"/>
                </a:moveTo>
                <a:lnTo>
                  <a:pt x="0" y="6037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6631347" y="9241056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59" h="8254">
                <a:moveTo>
                  <a:pt x="0" y="7769"/>
                </a:moveTo>
                <a:lnTo>
                  <a:pt x="50294" y="6261"/>
                </a:lnTo>
                <a:lnTo>
                  <a:pt x="100582" y="4735"/>
                </a:lnTo>
                <a:lnTo>
                  <a:pt x="150864" y="3185"/>
                </a:lnTo>
                <a:lnTo>
                  <a:pt x="201141" y="1608"/>
                </a:lnTo>
                <a:lnTo>
                  <a:pt x="251411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6379850" y="924947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647" y="0"/>
                </a:lnTo>
              </a:path>
            </a:pathLst>
          </a:custGeom>
          <a:ln w="13373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6631347" y="924278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037"/>
                </a:moveTo>
                <a:lnTo>
                  <a:pt x="8149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6387096" y="924278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01" y="0"/>
                </a:moveTo>
                <a:lnTo>
                  <a:pt x="201918" y="1218"/>
                </a:lnTo>
                <a:lnTo>
                  <a:pt x="151436" y="2424"/>
                </a:lnTo>
                <a:lnTo>
                  <a:pt x="100956" y="3623"/>
                </a:lnTo>
                <a:lnTo>
                  <a:pt x="50476" y="4818"/>
                </a:lnTo>
                <a:lnTo>
                  <a:pt x="0" y="6012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379850" y="92488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246" y="0"/>
                </a:moveTo>
                <a:lnTo>
                  <a:pt x="0" y="7361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6379850" y="9248826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304" y="5881"/>
                </a:lnTo>
                <a:lnTo>
                  <a:pt x="100607" y="4422"/>
                </a:lnTo>
                <a:lnTo>
                  <a:pt x="150908" y="2958"/>
                </a:lnTo>
                <a:lnTo>
                  <a:pt x="201205" y="148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7144336" y="922566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32" y="0"/>
                </a:lnTo>
              </a:path>
            </a:pathLst>
          </a:custGeom>
          <a:ln w="8011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7154674" y="9221663"/>
            <a:ext cx="244475" cy="5715"/>
          </a:xfrm>
          <a:custGeom>
            <a:avLst/>
            <a:gdLst/>
            <a:ahLst/>
            <a:cxnLst/>
            <a:rect l="l" t="t" r="r" b="b"/>
            <a:pathLst>
              <a:path w="244475" h="5715">
                <a:moveTo>
                  <a:pt x="244194" y="0"/>
                </a:moveTo>
                <a:lnTo>
                  <a:pt x="203119" y="910"/>
                </a:lnTo>
                <a:lnTo>
                  <a:pt x="152313" y="2020"/>
                </a:lnTo>
                <a:lnTo>
                  <a:pt x="101526" y="3113"/>
                </a:lnTo>
                <a:lnTo>
                  <a:pt x="50756" y="4190"/>
                </a:lnTo>
                <a:lnTo>
                  <a:pt x="0" y="5252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7144336" y="922691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337" y="0"/>
                </a:moveTo>
                <a:lnTo>
                  <a:pt x="0" y="2758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7144336" y="9222708"/>
            <a:ext cx="230504" cy="6985"/>
          </a:xfrm>
          <a:custGeom>
            <a:avLst/>
            <a:gdLst/>
            <a:ahLst/>
            <a:cxnLst/>
            <a:rect l="l" t="t" r="r" b="b"/>
            <a:pathLst>
              <a:path w="230504" h="6984">
                <a:moveTo>
                  <a:pt x="0" y="6966"/>
                </a:moveTo>
                <a:lnTo>
                  <a:pt x="50490" y="5503"/>
                </a:lnTo>
                <a:lnTo>
                  <a:pt x="100980" y="4008"/>
                </a:lnTo>
                <a:lnTo>
                  <a:pt x="151472" y="2476"/>
                </a:lnTo>
                <a:lnTo>
                  <a:pt x="201966" y="907"/>
                </a:lnTo>
                <a:lnTo>
                  <a:pt x="230394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891898" y="9231710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75" y="0"/>
                </a:lnTo>
              </a:path>
            </a:pathLst>
          </a:custGeom>
          <a:ln w="958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7144336" y="9226915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8"/>
                </a:moveTo>
                <a:lnTo>
                  <a:pt x="10337" y="0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901074" y="922691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599" y="0"/>
                </a:moveTo>
                <a:lnTo>
                  <a:pt x="202855" y="1046"/>
                </a:lnTo>
                <a:lnTo>
                  <a:pt x="152123" y="2080"/>
                </a:lnTo>
                <a:lnTo>
                  <a:pt x="101403" y="3103"/>
                </a:lnTo>
                <a:lnTo>
                  <a:pt x="50695" y="4116"/>
                </a:lnTo>
                <a:lnTo>
                  <a:pt x="0" y="5122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6891898" y="923203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75" y="0"/>
                </a:moveTo>
                <a:lnTo>
                  <a:pt x="0" y="4466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6891898" y="9229674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29"/>
                </a:moveTo>
                <a:lnTo>
                  <a:pt x="50483" y="5518"/>
                </a:lnTo>
                <a:lnTo>
                  <a:pt x="100970" y="4181"/>
                </a:lnTo>
                <a:lnTo>
                  <a:pt x="151458" y="2817"/>
                </a:lnTo>
                <a:lnTo>
                  <a:pt x="201947" y="1424"/>
                </a:lnTo>
                <a:lnTo>
                  <a:pt x="252437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6901074" y="9226529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655" y="0"/>
                </a:lnTo>
              </a:path>
            </a:pathLst>
          </a:custGeom>
          <a:ln w="11017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901074" y="9221663"/>
            <a:ext cx="497840" cy="10795"/>
          </a:xfrm>
          <a:custGeom>
            <a:avLst/>
            <a:gdLst/>
            <a:ahLst/>
            <a:cxnLst/>
            <a:rect l="l" t="t" r="r" b="b"/>
            <a:pathLst>
              <a:path w="497840" h="10795">
                <a:moveTo>
                  <a:pt x="497796" y="0"/>
                </a:moveTo>
                <a:lnTo>
                  <a:pt x="456720" y="910"/>
                </a:lnTo>
                <a:lnTo>
                  <a:pt x="405913" y="2019"/>
                </a:lnTo>
                <a:lnTo>
                  <a:pt x="355123" y="3111"/>
                </a:lnTo>
                <a:lnTo>
                  <a:pt x="304349" y="4188"/>
                </a:lnTo>
                <a:lnTo>
                  <a:pt x="253591" y="5250"/>
                </a:lnTo>
                <a:lnTo>
                  <a:pt x="202848" y="6299"/>
                </a:lnTo>
                <a:lnTo>
                  <a:pt x="152118" y="7334"/>
                </a:lnTo>
                <a:lnTo>
                  <a:pt x="101400" y="8358"/>
                </a:lnTo>
                <a:lnTo>
                  <a:pt x="50695" y="9371"/>
                </a:lnTo>
                <a:lnTo>
                  <a:pt x="0" y="10374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901074" y="922861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3427"/>
                </a:moveTo>
                <a:lnTo>
                  <a:pt x="9879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6910954" y="9221020"/>
            <a:ext cx="502920" cy="7620"/>
          </a:xfrm>
          <a:custGeom>
            <a:avLst/>
            <a:gdLst/>
            <a:ahLst/>
            <a:cxnLst/>
            <a:rect l="l" t="t" r="r" b="b"/>
            <a:pathLst>
              <a:path w="502920" h="7620">
                <a:moveTo>
                  <a:pt x="0" y="7590"/>
                </a:moveTo>
                <a:lnTo>
                  <a:pt x="50919" y="6921"/>
                </a:lnTo>
                <a:lnTo>
                  <a:pt x="101843" y="6234"/>
                </a:lnTo>
                <a:lnTo>
                  <a:pt x="152772" y="5527"/>
                </a:lnTo>
                <a:lnTo>
                  <a:pt x="203708" y="4798"/>
                </a:lnTo>
                <a:lnTo>
                  <a:pt x="254650" y="4047"/>
                </a:lnTo>
                <a:lnTo>
                  <a:pt x="305599" y="3270"/>
                </a:lnTo>
                <a:lnTo>
                  <a:pt x="356555" y="2468"/>
                </a:lnTo>
                <a:lnTo>
                  <a:pt x="407520" y="1636"/>
                </a:lnTo>
                <a:lnTo>
                  <a:pt x="458493" y="775"/>
                </a:lnTo>
                <a:lnTo>
                  <a:pt x="502775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6639497" y="9237413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76" y="0"/>
                </a:lnTo>
              </a:path>
            </a:pathLst>
          </a:custGeom>
          <a:ln w="10751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6891898" y="923203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466"/>
                </a:moveTo>
                <a:lnTo>
                  <a:pt x="9175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6647733" y="9232038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340" y="0"/>
                </a:moveTo>
                <a:lnTo>
                  <a:pt x="202660" y="990"/>
                </a:lnTo>
                <a:lnTo>
                  <a:pt x="151986" y="1972"/>
                </a:lnTo>
                <a:lnTo>
                  <a:pt x="101318" y="2946"/>
                </a:lnTo>
                <a:lnTo>
                  <a:pt x="50656" y="3913"/>
                </a:lnTo>
                <a:lnTo>
                  <a:pt x="0" y="4874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6639497" y="9236912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235" y="0"/>
                </a:moveTo>
                <a:lnTo>
                  <a:pt x="0" y="5876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6639497" y="9236503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4"/>
                </a:moveTo>
                <a:lnTo>
                  <a:pt x="50476" y="5061"/>
                </a:lnTo>
                <a:lnTo>
                  <a:pt x="100955" y="3823"/>
                </a:lnTo>
                <a:lnTo>
                  <a:pt x="151436" y="2568"/>
                </a:lnTo>
                <a:lnTo>
                  <a:pt x="201918" y="1294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6387096" y="924285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37" y="0"/>
                </a:lnTo>
              </a:path>
            </a:pathLst>
          </a:custGeom>
          <a:ln w="11889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6639497" y="9236912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876"/>
                </a:moveTo>
                <a:lnTo>
                  <a:pt x="8235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394491" y="9236912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5" h="5079">
                <a:moveTo>
                  <a:pt x="253241" y="0"/>
                </a:moveTo>
                <a:lnTo>
                  <a:pt x="202585" y="962"/>
                </a:lnTo>
                <a:lnTo>
                  <a:pt x="151934" y="1918"/>
                </a:lnTo>
                <a:lnTo>
                  <a:pt x="101288" y="2870"/>
                </a:lnTo>
                <a:lnTo>
                  <a:pt x="50644" y="3818"/>
                </a:lnTo>
                <a:lnTo>
                  <a:pt x="0" y="4763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6387096" y="924167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0"/>
                </a:moveTo>
                <a:lnTo>
                  <a:pt x="0" y="7126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387096" y="9242788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76" y="4818"/>
                </a:lnTo>
                <a:lnTo>
                  <a:pt x="100956" y="3623"/>
                </a:lnTo>
                <a:lnTo>
                  <a:pt x="151436" y="2424"/>
                </a:lnTo>
                <a:lnTo>
                  <a:pt x="201918" y="1218"/>
                </a:lnTo>
                <a:lnTo>
                  <a:pt x="252401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394491" y="9235143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462" y="0"/>
                </a:lnTo>
              </a:path>
            </a:pathLst>
          </a:custGeom>
          <a:ln w="13064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6394491" y="9232038"/>
            <a:ext cx="506730" cy="10160"/>
          </a:xfrm>
          <a:custGeom>
            <a:avLst/>
            <a:gdLst/>
            <a:ahLst/>
            <a:cxnLst/>
            <a:rect l="l" t="t" r="r" b="b"/>
            <a:pathLst>
              <a:path w="506729" h="10159">
                <a:moveTo>
                  <a:pt x="506582" y="0"/>
                </a:moveTo>
                <a:lnTo>
                  <a:pt x="455899" y="990"/>
                </a:lnTo>
                <a:lnTo>
                  <a:pt x="405224" y="1972"/>
                </a:lnTo>
                <a:lnTo>
                  <a:pt x="354555" y="2947"/>
                </a:lnTo>
                <a:lnTo>
                  <a:pt x="303893" y="3916"/>
                </a:lnTo>
                <a:lnTo>
                  <a:pt x="253235" y="4879"/>
                </a:lnTo>
                <a:lnTo>
                  <a:pt x="202582" y="5837"/>
                </a:lnTo>
                <a:lnTo>
                  <a:pt x="151933" y="6791"/>
                </a:lnTo>
                <a:lnTo>
                  <a:pt x="101286" y="7742"/>
                </a:lnTo>
                <a:lnTo>
                  <a:pt x="50642" y="8690"/>
                </a:lnTo>
                <a:lnTo>
                  <a:pt x="0" y="9637"/>
                </a:lnTo>
              </a:path>
            </a:pathLst>
          </a:custGeom>
          <a:ln w="25399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6394491" y="923463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6401960" y="9228610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0" y="6025"/>
                </a:moveTo>
                <a:lnTo>
                  <a:pt x="50891" y="5449"/>
                </a:lnTo>
                <a:lnTo>
                  <a:pt x="101783" y="4872"/>
                </a:lnTo>
                <a:lnTo>
                  <a:pt x="152676" y="4291"/>
                </a:lnTo>
                <a:lnTo>
                  <a:pt x="203571" y="3706"/>
                </a:lnTo>
                <a:lnTo>
                  <a:pt x="254468" y="3114"/>
                </a:lnTo>
                <a:lnTo>
                  <a:pt x="305368" y="2514"/>
                </a:lnTo>
                <a:lnTo>
                  <a:pt x="356270" y="1904"/>
                </a:lnTo>
                <a:lnTo>
                  <a:pt x="407174" y="1283"/>
                </a:lnTo>
                <a:lnTo>
                  <a:pt x="458082" y="649"/>
                </a:lnTo>
                <a:lnTo>
                  <a:pt x="508993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6901074" y="922861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879" y="0"/>
                </a:moveTo>
                <a:lnTo>
                  <a:pt x="0" y="3427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6122788" y="926476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61" y="0"/>
                </a:lnTo>
              </a:path>
            </a:pathLst>
          </a:custGeom>
          <a:ln w="1720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6372863" y="925616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57"/>
                </a:moveTo>
                <a:lnTo>
                  <a:pt x="6986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6128351" y="925616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251498" y="0"/>
                </a:moveTo>
                <a:lnTo>
                  <a:pt x="201193" y="1455"/>
                </a:lnTo>
                <a:lnTo>
                  <a:pt x="150890" y="2913"/>
                </a:lnTo>
                <a:lnTo>
                  <a:pt x="100589" y="4378"/>
                </a:lnTo>
                <a:lnTo>
                  <a:pt x="50292" y="5851"/>
                </a:lnTo>
                <a:lnTo>
                  <a:pt x="0" y="733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6122788" y="926349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563" y="0"/>
                </a:moveTo>
                <a:lnTo>
                  <a:pt x="0" y="987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6122788" y="9263919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0" y="9452"/>
                </a:moveTo>
                <a:lnTo>
                  <a:pt x="50015" y="7548"/>
                </a:lnTo>
                <a:lnTo>
                  <a:pt x="100030" y="5652"/>
                </a:lnTo>
                <a:lnTo>
                  <a:pt x="150045" y="3763"/>
                </a:lnTo>
                <a:lnTo>
                  <a:pt x="200060" y="1879"/>
                </a:lnTo>
                <a:lnTo>
                  <a:pt x="250075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872699" y="9273309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2" y="0"/>
                </a:lnTo>
              </a:path>
            </a:pathLst>
          </a:custGeom>
          <a:ln w="19621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122788" y="926349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872"/>
                </a:moveTo>
                <a:lnTo>
                  <a:pt x="5563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5876916" y="926349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251435" y="0"/>
                </a:moveTo>
                <a:lnTo>
                  <a:pt x="201140" y="1507"/>
                </a:lnTo>
                <a:lnTo>
                  <a:pt x="150849" y="3034"/>
                </a:lnTo>
                <a:lnTo>
                  <a:pt x="100561" y="4583"/>
                </a:lnTo>
                <a:lnTo>
                  <a:pt x="50278" y="6161"/>
                </a:lnTo>
                <a:lnTo>
                  <a:pt x="0" y="776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872699" y="927126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216" y="0"/>
                </a:moveTo>
                <a:lnTo>
                  <a:pt x="0" y="11852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872699" y="9273371"/>
            <a:ext cx="250190" cy="10160"/>
          </a:xfrm>
          <a:custGeom>
            <a:avLst/>
            <a:gdLst/>
            <a:ahLst/>
            <a:cxnLst/>
            <a:rect l="l" t="t" r="r" b="b"/>
            <a:pathLst>
              <a:path w="250189" h="10159">
                <a:moveTo>
                  <a:pt x="0" y="9749"/>
                </a:moveTo>
                <a:lnTo>
                  <a:pt x="50015" y="7763"/>
                </a:lnTo>
                <a:lnTo>
                  <a:pt x="100031" y="5799"/>
                </a:lnTo>
                <a:lnTo>
                  <a:pt x="150048" y="3852"/>
                </a:lnTo>
                <a:lnTo>
                  <a:pt x="200066" y="1920"/>
                </a:lnTo>
                <a:lnTo>
                  <a:pt x="250088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6128351" y="92561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44" y="0"/>
                </a:lnTo>
              </a:path>
            </a:pathLst>
          </a:custGeom>
          <a:ln w="1469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6379850" y="92488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361"/>
                </a:moveTo>
                <a:lnTo>
                  <a:pt x="7246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6134684" y="924880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2" y="0"/>
                </a:moveTo>
                <a:lnTo>
                  <a:pt x="201929" y="1194"/>
                </a:lnTo>
                <a:lnTo>
                  <a:pt x="151447" y="2389"/>
                </a:lnTo>
                <a:lnTo>
                  <a:pt x="100964" y="3587"/>
                </a:lnTo>
                <a:lnTo>
                  <a:pt x="50482" y="4794"/>
                </a:lnTo>
                <a:lnTo>
                  <a:pt x="0" y="6012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6128351" y="925481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6332" y="0"/>
                </a:moveTo>
                <a:lnTo>
                  <a:pt x="0" y="8685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6128351" y="9256162"/>
            <a:ext cx="252095" cy="7620"/>
          </a:xfrm>
          <a:custGeom>
            <a:avLst/>
            <a:gdLst/>
            <a:ahLst/>
            <a:cxnLst/>
            <a:rect l="l" t="t" r="r" b="b"/>
            <a:pathLst>
              <a:path w="252095" h="7620">
                <a:moveTo>
                  <a:pt x="0" y="7336"/>
                </a:moveTo>
                <a:lnTo>
                  <a:pt x="50292" y="5851"/>
                </a:lnTo>
                <a:lnTo>
                  <a:pt x="100589" y="4378"/>
                </a:lnTo>
                <a:lnTo>
                  <a:pt x="150890" y="2913"/>
                </a:lnTo>
                <a:lnTo>
                  <a:pt x="201193" y="1455"/>
                </a:lnTo>
                <a:lnTo>
                  <a:pt x="251498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876916" y="926304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68" y="0"/>
                </a:lnTo>
              </a:path>
            </a:pathLst>
          </a:custGeom>
          <a:ln w="1645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6128351" y="925481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685"/>
                </a:moveTo>
                <a:lnTo>
                  <a:pt x="6332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5882270" y="925481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252413" y="0"/>
                </a:moveTo>
                <a:lnTo>
                  <a:pt x="201931" y="1223"/>
                </a:lnTo>
                <a:lnTo>
                  <a:pt x="151448" y="2461"/>
                </a:lnTo>
                <a:lnTo>
                  <a:pt x="100965" y="3716"/>
                </a:lnTo>
                <a:lnTo>
                  <a:pt x="50482" y="4989"/>
                </a:lnTo>
                <a:lnTo>
                  <a:pt x="0" y="6284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876916" y="926109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354" y="0"/>
                </a:moveTo>
                <a:lnTo>
                  <a:pt x="0" y="10169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876916" y="9263499"/>
            <a:ext cx="251460" cy="8255"/>
          </a:xfrm>
          <a:custGeom>
            <a:avLst/>
            <a:gdLst/>
            <a:ahLst/>
            <a:cxnLst/>
            <a:rect l="l" t="t" r="r" b="b"/>
            <a:pathLst>
              <a:path w="251460" h="8254">
                <a:moveTo>
                  <a:pt x="0" y="7769"/>
                </a:moveTo>
                <a:lnTo>
                  <a:pt x="50278" y="6161"/>
                </a:lnTo>
                <a:lnTo>
                  <a:pt x="100561" y="4583"/>
                </a:lnTo>
                <a:lnTo>
                  <a:pt x="150849" y="3034"/>
                </a:lnTo>
                <a:lnTo>
                  <a:pt x="201140" y="1507"/>
                </a:lnTo>
                <a:lnTo>
                  <a:pt x="251435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5622598" y="9282372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22207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5872699" y="927126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852"/>
                </a:moveTo>
                <a:lnTo>
                  <a:pt x="4216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25653" y="927126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251263" y="0"/>
                </a:moveTo>
                <a:lnTo>
                  <a:pt x="200997" y="1637"/>
                </a:lnTo>
                <a:lnTo>
                  <a:pt x="150736" y="3316"/>
                </a:lnTo>
                <a:lnTo>
                  <a:pt x="100481" y="5036"/>
                </a:lnTo>
                <a:lnTo>
                  <a:pt x="50235" y="6800"/>
                </a:lnTo>
                <a:lnTo>
                  <a:pt x="0" y="861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5622598" y="927988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54" y="0"/>
                </a:moveTo>
                <a:lnTo>
                  <a:pt x="1805" y="4194"/>
                </a:lnTo>
                <a:lnTo>
                  <a:pt x="741" y="8660"/>
                </a:lnTo>
                <a:lnTo>
                  <a:pt x="0" y="13596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622598" y="9283120"/>
            <a:ext cx="250190" cy="10795"/>
          </a:xfrm>
          <a:custGeom>
            <a:avLst/>
            <a:gdLst/>
            <a:ahLst/>
            <a:cxnLst/>
            <a:rect l="l" t="t" r="r" b="b"/>
            <a:pathLst>
              <a:path w="250189" h="10795">
                <a:moveTo>
                  <a:pt x="0" y="10355"/>
                </a:moveTo>
                <a:lnTo>
                  <a:pt x="50021" y="8225"/>
                </a:lnTo>
                <a:lnTo>
                  <a:pt x="100041" y="6127"/>
                </a:lnTo>
                <a:lnTo>
                  <a:pt x="150059" y="4058"/>
                </a:lnTo>
                <a:lnTo>
                  <a:pt x="200079" y="2016"/>
                </a:lnTo>
                <a:lnTo>
                  <a:pt x="250101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5372497" y="929230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3155" y="0"/>
                </a:lnTo>
              </a:path>
            </a:pathLst>
          </a:custGeom>
          <a:ln w="24855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622598" y="9279880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13596"/>
                </a:moveTo>
                <a:lnTo>
                  <a:pt x="741" y="8660"/>
                </a:lnTo>
                <a:lnTo>
                  <a:pt x="1805" y="4194"/>
                </a:lnTo>
                <a:lnTo>
                  <a:pt x="3054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5374637" y="9279880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251015" y="0"/>
                </a:moveTo>
                <a:lnTo>
                  <a:pt x="200789" y="1860"/>
                </a:lnTo>
                <a:lnTo>
                  <a:pt x="150574" y="3777"/>
                </a:lnTo>
                <a:lnTo>
                  <a:pt x="100369" y="5754"/>
                </a:lnTo>
                <a:lnTo>
                  <a:pt x="50178" y="7793"/>
                </a:lnTo>
                <a:lnTo>
                  <a:pt x="0" y="989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5372497" y="9289777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7"/>
                </a:lnTo>
                <a:lnTo>
                  <a:pt x="607" y="9798"/>
                </a:lnTo>
                <a:lnTo>
                  <a:pt x="0" y="1495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372497" y="9293476"/>
            <a:ext cx="250190" cy="11430"/>
          </a:xfrm>
          <a:custGeom>
            <a:avLst/>
            <a:gdLst/>
            <a:ahLst/>
            <a:cxnLst/>
            <a:rect l="l" t="t" r="r" b="b"/>
            <a:pathLst>
              <a:path w="250189" h="11429">
                <a:moveTo>
                  <a:pt x="0" y="11258"/>
                </a:moveTo>
                <a:lnTo>
                  <a:pt x="50022" y="8921"/>
                </a:lnTo>
                <a:lnTo>
                  <a:pt x="100044" y="6629"/>
                </a:lnTo>
                <a:lnTo>
                  <a:pt x="150065" y="4379"/>
                </a:lnTo>
                <a:lnTo>
                  <a:pt x="200084" y="2170"/>
                </a:lnTo>
                <a:lnTo>
                  <a:pt x="250101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625653" y="927048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17" y="0"/>
                </a:lnTo>
              </a:path>
            </a:pathLst>
          </a:custGeom>
          <a:ln w="18780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876916" y="926109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10169"/>
                </a:moveTo>
                <a:lnTo>
                  <a:pt x="5354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629808" y="9261099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252462" y="0"/>
                </a:moveTo>
                <a:lnTo>
                  <a:pt x="201971" y="1311"/>
                </a:lnTo>
                <a:lnTo>
                  <a:pt x="151481" y="2648"/>
                </a:lnTo>
                <a:lnTo>
                  <a:pt x="100989" y="4014"/>
                </a:lnTo>
                <a:lnTo>
                  <a:pt x="50495" y="5411"/>
                </a:lnTo>
                <a:lnTo>
                  <a:pt x="0" y="6841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625653" y="9267941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155" y="0"/>
                </a:moveTo>
                <a:lnTo>
                  <a:pt x="0" y="11938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625653" y="9271268"/>
            <a:ext cx="251460" cy="8890"/>
          </a:xfrm>
          <a:custGeom>
            <a:avLst/>
            <a:gdLst/>
            <a:ahLst/>
            <a:cxnLst/>
            <a:rect l="l" t="t" r="r" b="b"/>
            <a:pathLst>
              <a:path w="251460" h="8890">
                <a:moveTo>
                  <a:pt x="0" y="8610"/>
                </a:moveTo>
                <a:lnTo>
                  <a:pt x="50235" y="6800"/>
                </a:lnTo>
                <a:lnTo>
                  <a:pt x="100481" y="5036"/>
                </a:lnTo>
                <a:lnTo>
                  <a:pt x="150736" y="3316"/>
                </a:lnTo>
                <a:lnTo>
                  <a:pt x="200997" y="1637"/>
                </a:lnTo>
                <a:lnTo>
                  <a:pt x="251263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374637" y="927885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2183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5625653" y="9267941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0" y="11938"/>
                </a:moveTo>
                <a:lnTo>
                  <a:pt x="4155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377308" y="9267941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252500" y="0"/>
                </a:moveTo>
                <a:lnTo>
                  <a:pt x="202002" y="1456"/>
                </a:lnTo>
                <a:lnTo>
                  <a:pt x="151504" y="2949"/>
                </a:lnTo>
                <a:lnTo>
                  <a:pt x="101004" y="4480"/>
                </a:lnTo>
                <a:lnTo>
                  <a:pt x="50503" y="6053"/>
                </a:lnTo>
                <a:lnTo>
                  <a:pt x="0" y="767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374637" y="9275611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374637" y="9279880"/>
            <a:ext cx="251460" cy="10160"/>
          </a:xfrm>
          <a:custGeom>
            <a:avLst/>
            <a:gdLst/>
            <a:ahLst/>
            <a:cxnLst/>
            <a:rect l="l" t="t" r="r" b="b"/>
            <a:pathLst>
              <a:path w="251460" h="10159">
                <a:moveTo>
                  <a:pt x="0" y="9897"/>
                </a:moveTo>
                <a:lnTo>
                  <a:pt x="50178" y="7793"/>
                </a:lnTo>
                <a:lnTo>
                  <a:pt x="100369" y="5754"/>
                </a:lnTo>
                <a:lnTo>
                  <a:pt x="150574" y="3777"/>
                </a:lnTo>
                <a:lnTo>
                  <a:pt x="200789" y="1860"/>
                </a:lnTo>
                <a:lnTo>
                  <a:pt x="251015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6134684" y="924824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13138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6387096" y="924167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126"/>
                </a:moveTo>
                <a:lnTo>
                  <a:pt x="7395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6141249" y="924167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241" y="0"/>
                </a:moveTo>
                <a:lnTo>
                  <a:pt x="202597" y="950"/>
                </a:lnTo>
                <a:lnTo>
                  <a:pt x="151953" y="1901"/>
                </a:lnTo>
                <a:lnTo>
                  <a:pt x="101307" y="2855"/>
                </a:lnTo>
                <a:lnTo>
                  <a:pt x="50656" y="3813"/>
                </a:lnTo>
                <a:lnTo>
                  <a:pt x="0" y="4775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6134684" y="924645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6565" y="0"/>
                </a:moveTo>
                <a:lnTo>
                  <a:pt x="0" y="8363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6134684" y="9248801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012"/>
                </a:moveTo>
                <a:lnTo>
                  <a:pt x="50482" y="4794"/>
                </a:lnTo>
                <a:lnTo>
                  <a:pt x="100965" y="3587"/>
                </a:lnTo>
                <a:lnTo>
                  <a:pt x="151447" y="2389"/>
                </a:lnTo>
                <a:lnTo>
                  <a:pt x="201930" y="1194"/>
                </a:lnTo>
                <a:lnTo>
                  <a:pt x="252412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882270" y="925377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79" y="0"/>
                </a:lnTo>
              </a:path>
            </a:pathLst>
          </a:custGeom>
          <a:ln w="14648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6134684" y="924645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8363"/>
                </a:moveTo>
                <a:lnTo>
                  <a:pt x="6565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887885" y="924645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253364" y="0"/>
                </a:moveTo>
                <a:lnTo>
                  <a:pt x="202708" y="960"/>
                </a:lnTo>
                <a:lnTo>
                  <a:pt x="152044" y="1927"/>
                </a:lnTo>
                <a:lnTo>
                  <a:pt x="101373" y="2902"/>
                </a:lnTo>
                <a:lnTo>
                  <a:pt x="50691" y="3884"/>
                </a:lnTo>
                <a:lnTo>
                  <a:pt x="0" y="487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5882270" y="925132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5614" y="0"/>
                </a:moveTo>
                <a:lnTo>
                  <a:pt x="0" y="9773"/>
                </a:lnTo>
              </a:path>
            </a:pathLst>
          </a:custGeom>
          <a:ln w="25399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882270" y="9254814"/>
            <a:ext cx="252729" cy="6350"/>
          </a:xfrm>
          <a:custGeom>
            <a:avLst/>
            <a:gdLst/>
            <a:ahLst/>
            <a:cxnLst/>
            <a:rect l="l" t="t" r="r" b="b"/>
            <a:pathLst>
              <a:path w="252729" h="6350">
                <a:moveTo>
                  <a:pt x="0" y="6284"/>
                </a:moveTo>
                <a:lnTo>
                  <a:pt x="50482" y="4989"/>
                </a:lnTo>
                <a:lnTo>
                  <a:pt x="100965" y="3716"/>
                </a:lnTo>
                <a:lnTo>
                  <a:pt x="151448" y="2461"/>
                </a:lnTo>
                <a:lnTo>
                  <a:pt x="201931" y="1223"/>
                </a:lnTo>
                <a:lnTo>
                  <a:pt x="252413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6141249" y="924054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710" y="0"/>
                </a:lnTo>
              </a:path>
            </a:pathLst>
          </a:custGeom>
          <a:ln w="11815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6394491" y="923463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39"/>
                </a:moveTo>
                <a:lnTo>
                  <a:pt x="7468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6147482" y="9234635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478" y="0"/>
                </a:moveTo>
                <a:lnTo>
                  <a:pt x="203586" y="577"/>
                </a:lnTo>
                <a:lnTo>
                  <a:pt x="152692" y="1155"/>
                </a:lnTo>
                <a:lnTo>
                  <a:pt x="101795" y="1736"/>
                </a:lnTo>
                <a:lnTo>
                  <a:pt x="50898" y="2323"/>
                </a:lnTo>
                <a:lnTo>
                  <a:pt x="0" y="2919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6141249" y="9237555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231" y="0"/>
                </a:moveTo>
                <a:lnTo>
                  <a:pt x="0" y="889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6141249" y="9241675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775"/>
                </a:moveTo>
                <a:lnTo>
                  <a:pt x="50656" y="3813"/>
                </a:lnTo>
                <a:lnTo>
                  <a:pt x="101307" y="2855"/>
                </a:lnTo>
                <a:lnTo>
                  <a:pt x="151953" y="1901"/>
                </a:lnTo>
                <a:lnTo>
                  <a:pt x="202597" y="950"/>
                </a:lnTo>
                <a:lnTo>
                  <a:pt x="253241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5887885" y="9244440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596" y="0"/>
                </a:lnTo>
              </a:path>
            </a:pathLst>
          </a:custGeom>
          <a:ln w="1376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6141249" y="9237555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0" y="8895"/>
                </a:moveTo>
                <a:lnTo>
                  <a:pt x="6231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5892942" y="9237555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5" h="3175">
                <a:moveTo>
                  <a:pt x="254539" y="0"/>
                </a:moveTo>
                <a:lnTo>
                  <a:pt x="203640" y="598"/>
                </a:lnTo>
                <a:lnTo>
                  <a:pt x="152737" y="1207"/>
                </a:lnTo>
                <a:lnTo>
                  <a:pt x="101829" y="1829"/>
                </a:lnTo>
                <a:lnTo>
                  <a:pt x="50917" y="2465"/>
                </a:lnTo>
                <a:lnTo>
                  <a:pt x="0" y="3117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887885" y="924067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5057" y="0"/>
                </a:moveTo>
                <a:lnTo>
                  <a:pt x="0" y="10652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887885" y="9246451"/>
            <a:ext cx="253365" cy="5080"/>
          </a:xfrm>
          <a:custGeom>
            <a:avLst/>
            <a:gdLst/>
            <a:ahLst/>
            <a:cxnLst/>
            <a:rect l="l" t="t" r="r" b="b"/>
            <a:pathLst>
              <a:path w="253364" h="5079">
                <a:moveTo>
                  <a:pt x="0" y="4874"/>
                </a:moveTo>
                <a:lnTo>
                  <a:pt x="50691" y="3884"/>
                </a:lnTo>
                <a:lnTo>
                  <a:pt x="101373" y="2902"/>
                </a:lnTo>
                <a:lnTo>
                  <a:pt x="152044" y="1927"/>
                </a:lnTo>
                <a:lnTo>
                  <a:pt x="202708" y="960"/>
                </a:lnTo>
                <a:lnTo>
                  <a:pt x="253364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5629808" y="925963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076" y="0"/>
                </a:lnTo>
              </a:path>
            </a:pathLst>
          </a:custGeom>
          <a:ln w="16615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882270" y="9251325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0" y="9773"/>
                </a:moveTo>
                <a:lnTo>
                  <a:pt x="5614" y="0"/>
                </a:lnTo>
              </a:path>
            </a:pathLst>
          </a:custGeom>
          <a:ln w="25399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5634285" y="925132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599" y="0"/>
                </a:moveTo>
                <a:lnTo>
                  <a:pt x="202903" y="1005"/>
                </a:lnTo>
                <a:lnTo>
                  <a:pt x="152195" y="2018"/>
                </a:lnTo>
                <a:lnTo>
                  <a:pt x="101475" y="3041"/>
                </a:lnTo>
                <a:lnTo>
                  <a:pt x="50743" y="4074"/>
                </a:lnTo>
                <a:lnTo>
                  <a:pt x="0" y="512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629808" y="9256447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476" y="0"/>
                </a:moveTo>
                <a:lnTo>
                  <a:pt x="0" y="11493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629808" y="9261099"/>
            <a:ext cx="252729" cy="6985"/>
          </a:xfrm>
          <a:custGeom>
            <a:avLst/>
            <a:gdLst/>
            <a:ahLst/>
            <a:cxnLst/>
            <a:rect l="l" t="t" r="r" b="b"/>
            <a:pathLst>
              <a:path w="252729" h="6984">
                <a:moveTo>
                  <a:pt x="0" y="6841"/>
                </a:moveTo>
                <a:lnTo>
                  <a:pt x="50495" y="5411"/>
                </a:lnTo>
                <a:lnTo>
                  <a:pt x="100989" y="4014"/>
                </a:lnTo>
                <a:lnTo>
                  <a:pt x="151481" y="2648"/>
                </a:lnTo>
                <a:lnTo>
                  <a:pt x="201971" y="1311"/>
                </a:lnTo>
                <a:lnTo>
                  <a:pt x="252462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377308" y="926602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6" y="0"/>
                </a:lnTo>
              </a:path>
            </a:pathLst>
          </a:custGeom>
          <a:ln w="19164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629808" y="9256447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11493"/>
                </a:moveTo>
                <a:lnTo>
                  <a:pt x="4476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380300" y="9256447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253984" y="0"/>
                </a:moveTo>
                <a:lnTo>
                  <a:pt x="203219" y="1061"/>
                </a:lnTo>
                <a:lnTo>
                  <a:pt x="152439" y="2138"/>
                </a:lnTo>
                <a:lnTo>
                  <a:pt x="101643" y="3231"/>
                </a:lnTo>
                <a:lnTo>
                  <a:pt x="50830" y="4341"/>
                </a:lnTo>
                <a:lnTo>
                  <a:pt x="0" y="546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5377308" y="9261916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8"/>
                </a:lnTo>
                <a:lnTo>
                  <a:pt x="952" y="9068"/>
                </a:lnTo>
                <a:lnTo>
                  <a:pt x="0" y="13695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377308" y="9267941"/>
            <a:ext cx="252729" cy="8255"/>
          </a:xfrm>
          <a:custGeom>
            <a:avLst/>
            <a:gdLst/>
            <a:ahLst/>
            <a:cxnLst/>
            <a:rect l="l" t="t" r="r" b="b"/>
            <a:pathLst>
              <a:path w="252729" h="8254">
                <a:moveTo>
                  <a:pt x="0" y="7670"/>
                </a:moveTo>
                <a:lnTo>
                  <a:pt x="50503" y="6053"/>
                </a:lnTo>
                <a:lnTo>
                  <a:pt x="101004" y="4480"/>
                </a:lnTo>
                <a:lnTo>
                  <a:pt x="151504" y="2949"/>
                </a:lnTo>
                <a:lnTo>
                  <a:pt x="202002" y="1456"/>
                </a:lnTo>
                <a:lnTo>
                  <a:pt x="25250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634285" y="924856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57" y="0"/>
                </a:lnTo>
              </a:path>
            </a:pathLst>
          </a:custGeom>
          <a:ln w="15774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887885" y="924067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0" y="10652"/>
                </a:moveTo>
                <a:lnTo>
                  <a:pt x="5057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638279" y="9240673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254662" y="0"/>
                </a:moveTo>
                <a:lnTo>
                  <a:pt x="203741" y="668"/>
                </a:lnTo>
                <a:lnTo>
                  <a:pt x="152815" y="1354"/>
                </a:lnTo>
                <a:lnTo>
                  <a:pt x="101883" y="2059"/>
                </a:lnTo>
                <a:lnTo>
                  <a:pt x="50945" y="2786"/>
                </a:lnTo>
                <a:lnTo>
                  <a:pt x="0" y="353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634285" y="924421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3994" y="0"/>
                </a:moveTo>
                <a:lnTo>
                  <a:pt x="0" y="1223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634285" y="9251325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121"/>
                </a:moveTo>
                <a:lnTo>
                  <a:pt x="50743" y="4074"/>
                </a:lnTo>
                <a:lnTo>
                  <a:pt x="101475" y="3041"/>
                </a:lnTo>
                <a:lnTo>
                  <a:pt x="152195" y="2018"/>
                </a:lnTo>
                <a:lnTo>
                  <a:pt x="202903" y="1005"/>
                </a:lnTo>
                <a:lnTo>
                  <a:pt x="253599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5380300" y="925306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978" y="0"/>
                </a:lnTo>
              </a:path>
            </a:pathLst>
          </a:custGeom>
          <a:ln w="17704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634285" y="924421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12235"/>
                </a:moveTo>
                <a:lnTo>
                  <a:pt x="3994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5383442" y="9244211"/>
            <a:ext cx="255270" cy="4445"/>
          </a:xfrm>
          <a:custGeom>
            <a:avLst/>
            <a:gdLst/>
            <a:ahLst/>
            <a:cxnLst/>
            <a:rect l="l" t="t" r="r" b="b"/>
            <a:pathLst>
              <a:path w="255270" h="4445">
                <a:moveTo>
                  <a:pt x="254836" y="0"/>
                </a:moveTo>
                <a:lnTo>
                  <a:pt x="203883" y="776"/>
                </a:lnTo>
                <a:lnTo>
                  <a:pt x="152923" y="1579"/>
                </a:lnTo>
                <a:lnTo>
                  <a:pt x="101957" y="2411"/>
                </a:lnTo>
                <a:lnTo>
                  <a:pt x="50982" y="3273"/>
                </a:lnTo>
                <a:lnTo>
                  <a:pt x="0" y="416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380300" y="924838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8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380300" y="9256447"/>
            <a:ext cx="254000" cy="5715"/>
          </a:xfrm>
          <a:custGeom>
            <a:avLst/>
            <a:gdLst/>
            <a:ahLst/>
            <a:cxnLst/>
            <a:rect l="l" t="t" r="r" b="b"/>
            <a:pathLst>
              <a:path w="254000" h="5715">
                <a:moveTo>
                  <a:pt x="0" y="5468"/>
                </a:moveTo>
                <a:lnTo>
                  <a:pt x="50830" y="4341"/>
                </a:lnTo>
                <a:lnTo>
                  <a:pt x="101643" y="3231"/>
                </a:lnTo>
                <a:lnTo>
                  <a:pt x="152439" y="2138"/>
                </a:lnTo>
                <a:lnTo>
                  <a:pt x="203219" y="1061"/>
                </a:lnTo>
                <a:lnTo>
                  <a:pt x="253984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4633597" y="9314688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1039" y="0"/>
                </a:lnTo>
              </a:path>
            </a:pathLst>
          </a:custGeom>
          <a:ln w="49821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634623" y="9304735"/>
            <a:ext cx="738505" cy="34925"/>
          </a:xfrm>
          <a:custGeom>
            <a:avLst/>
            <a:gdLst/>
            <a:ahLst/>
            <a:cxnLst/>
            <a:rect l="l" t="t" r="r" b="b"/>
            <a:pathLst>
              <a:path w="738504" h="34925">
                <a:moveTo>
                  <a:pt x="737873" y="0"/>
                </a:moveTo>
                <a:lnTo>
                  <a:pt x="688685" y="2323"/>
                </a:lnTo>
                <a:lnTo>
                  <a:pt x="639492" y="4647"/>
                </a:lnTo>
                <a:lnTo>
                  <a:pt x="590296" y="6971"/>
                </a:lnTo>
                <a:lnTo>
                  <a:pt x="541098" y="9295"/>
                </a:lnTo>
                <a:lnTo>
                  <a:pt x="491899" y="11620"/>
                </a:lnTo>
                <a:lnTo>
                  <a:pt x="442699" y="13944"/>
                </a:lnTo>
                <a:lnTo>
                  <a:pt x="393499" y="16269"/>
                </a:lnTo>
                <a:lnTo>
                  <a:pt x="344300" y="18594"/>
                </a:lnTo>
                <a:lnTo>
                  <a:pt x="295103" y="20918"/>
                </a:lnTo>
                <a:lnTo>
                  <a:pt x="245908" y="23243"/>
                </a:lnTo>
                <a:lnTo>
                  <a:pt x="196716" y="25567"/>
                </a:lnTo>
                <a:lnTo>
                  <a:pt x="147529" y="27892"/>
                </a:lnTo>
                <a:lnTo>
                  <a:pt x="98347" y="30216"/>
                </a:lnTo>
                <a:lnTo>
                  <a:pt x="49170" y="32540"/>
                </a:lnTo>
                <a:lnTo>
                  <a:pt x="0" y="3486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4633597" y="9319989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1026" y="19609"/>
                </a:moveTo>
                <a:lnTo>
                  <a:pt x="568" y="12916"/>
                </a:lnTo>
                <a:lnTo>
                  <a:pt x="247" y="6408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4633597" y="9289777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0" y="30212"/>
                </a:moveTo>
                <a:lnTo>
                  <a:pt x="49328" y="28115"/>
                </a:lnTo>
                <a:lnTo>
                  <a:pt x="98685" y="26051"/>
                </a:lnTo>
                <a:lnTo>
                  <a:pt x="148066" y="24016"/>
                </a:lnTo>
                <a:lnTo>
                  <a:pt x="197468" y="22005"/>
                </a:lnTo>
                <a:lnTo>
                  <a:pt x="246886" y="20012"/>
                </a:lnTo>
                <a:lnTo>
                  <a:pt x="296315" y="18032"/>
                </a:lnTo>
                <a:lnTo>
                  <a:pt x="345753" y="16062"/>
                </a:lnTo>
                <a:lnTo>
                  <a:pt x="395194" y="14094"/>
                </a:lnTo>
                <a:lnTo>
                  <a:pt x="444635" y="12125"/>
                </a:lnTo>
                <a:lnTo>
                  <a:pt x="494071" y="10150"/>
                </a:lnTo>
                <a:lnTo>
                  <a:pt x="543499" y="8163"/>
                </a:lnTo>
                <a:lnTo>
                  <a:pt x="592913" y="6160"/>
                </a:lnTo>
                <a:lnTo>
                  <a:pt x="642311" y="4134"/>
                </a:lnTo>
                <a:lnTo>
                  <a:pt x="691688" y="2083"/>
                </a:lnTo>
                <a:lnTo>
                  <a:pt x="741039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372497" y="9289777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139" y="0"/>
                </a:moveTo>
                <a:lnTo>
                  <a:pt x="1323" y="4837"/>
                </a:lnTo>
                <a:lnTo>
                  <a:pt x="607" y="9798"/>
                </a:lnTo>
                <a:lnTo>
                  <a:pt x="0" y="1495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4633003" y="9297800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05" y="0"/>
                </a:lnTo>
              </a:path>
            </a:pathLst>
          </a:custGeom>
          <a:ln w="4437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4633597" y="9289777"/>
            <a:ext cx="741045" cy="30480"/>
          </a:xfrm>
          <a:custGeom>
            <a:avLst/>
            <a:gdLst/>
            <a:ahLst/>
            <a:cxnLst/>
            <a:rect l="l" t="t" r="r" b="b"/>
            <a:pathLst>
              <a:path w="741045" h="30479">
                <a:moveTo>
                  <a:pt x="741039" y="0"/>
                </a:moveTo>
                <a:lnTo>
                  <a:pt x="691688" y="2083"/>
                </a:lnTo>
                <a:lnTo>
                  <a:pt x="642311" y="4134"/>
                </a:lnTo>
                <a:lnTo>
                  <a:pt x="592913" y="6160"/>
                </a:lnTo>
                <a:lnTo>
                  <a:pt x="543499" y="8163"/>
                </a:lnTo>
                <a:lnTo>
                  <a:pt x="494071" y="10150"/>
                </a:lnTo>
                <a:lnTo>
                  <a:pt x="444635" y="12125"/>
                </a:lnTo>
                <a:lnTo>
                  <a:pt x="395194" y="14094"/>
                </a:lnTo>
                <a:lnTo>
                  <a:pt x="345753" y="16062"/>
                </a:lnTo>
                <a:lnTo>
                  <a:pt x="296315" y="18032"/>
                </a:lnTo>
                <a:lnTo>
                  <a:pt x="246886" y="20012"/>
                </a:lnTo>
                <a:lnTo>
                  <a:pt x="197468" y="22005"/>
                </a:lnTo>
                <a:lnTo>
                  <a:pt x="148066" y="24016"/>
                </a:lnTo>
                <a:lnTo>
                  <a:pt x="98685" y="26051"/>
                </a:lnTo>
                <a:lnTo>
                  <a:pt x="49328" y="28115"/>
                </a:lnTo>
                <a:lnTo>
                  <a:pt x="0" y="30212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4633003" y="9301022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594" y="18966"/>
                </a:moveTo>
                <a:lnTo>
                  <a:pt x="346" y="12569"/>
                </a:lnTo>
                <a:lnTo>
                  <a:pt x="161" y="6272"/>
                </a:lnTo>
                <a:lnTo>
                  <a:pt x="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4633003" y="9275611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4">
                <a:moveTo>
                  <a:pt x="0" y="25411"/>
                </a:moveTo>
                <a:lnTo>
                  <a:pt x="49627" y="23739"/>
                </a:lnTo>
                <a:lnTo>
                  <a:pt x="99246" y="22051"/>
                </a:lnTo>
                <a:lnTo>
                  <a:pt x="148858" y="20349"/>
                </a:lnTo>
                <a:lnTo>
                  <a:pt x="198466" y="18637"/>
                </a:lnTo>
                <a:lnTo>
                  <a:pt x="248070" y="16918"/>
                </a:lnTo>
                <a:lnTo>
                  <a:pt x="297673" y="15194"/>
                </a:lnTo>
                <a:lnTo>
                  <a:pt x="347276" y="13470"/>
                </a:lnTo>
                <a:lnTo>
                  <a:pt x="396880" y="11747"/>
                </a:lnTo>
                <a:lnTo>
                  <a:pt x="446489" y="10029"/>
                </a:lnTo>
                <a:lnTo>
                  <a:pt x="496102" y="8320"/>
                </a:lnTo>
                <a:lnTo>
                  <a:pt x="545722" y="6621"/>
                </a:lnTo>
                <a:lnTo>
                  <a:pt x="595351" y="4937"/>
                </a:lnTo>
                <a:lnTo>
                  <a:pt x="644990" y="3270"/>
                </a:lnTo>
                <a:lnTo>
                  <a:pt x="694640" y="1623"/>
                </a:lnTo>
                <a:lnTo>
                  <a:pt x="744305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5374637" y="9275611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2670" y="0"/>
                </a:moveTo>
                <a:lnTo>
                  <a:pt x="1706" y="4627"/>
                </a:lnTo>
                <a:lnTo>
                  <a:pt x="816" y="9328"/>
                </a:lnTo>
                <a:lnTo>
                  <a:pt x="0" y="1416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4632521" y="9281469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8" y="0"/>
                </a:lnTo>
              </a:path>
            </a:pathLst>
          </a:custGeom>
          <a:ln w="3910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4633003" y="9275611"/>
            <a:ext cx="744855" cy="26034"/>
          </a:xfrm>
          <a:custGeom>
            <a:avLst/>
            <a:gdLst/>
            <a:ahLst/>
            <a:cxnLst/>
            <a:rect l="l" t="t" r="r" b="b"/>
            <a:pathLst>
              <a:path w="744854" h="26034">
                <a:moveTo>
                  <a:pt x="744305" y="0"/>
                </a:moveTo>
                <a:lnTo>
                  <a:pt x="694640" y="1623"/>
                </a:lnTo>
                <a:lnTo>
                  <a:pt x="644990" y="3270"/>
                </a:lnTo>
                <a:lnTo>
                  <a:pt x="595351" y="4937"/>
                </a:lnTo>
                <a:lnTo>
                  <a:pt x="545722" y="6621"/>
                </a:lnTo>
                <a:lnTo>
                  <a:pt x="496102" y="8320"/>
                </a:lnTo>
                <a:lnTo>
                  <a:pt x="446489" y="10029"/>
                </a:lnTo>
                <a:lnTo>
                  <a:pt x="396880" y="11747"/>
                </a:lnTo>
                <a:lnTo>
                  <a:pt x="347276" y="13470"/>
                </a:lnTo>
                <a:lnTo>
                  <a:pt x="297673" y="15194"/>
                </a:lnTo>
                <a:lnTo>
                  <a:pt x="248070" y="16918"/>
                </a:lnTo>
                <a:lnTo>
                  <a:pt x="198466" y="18637"/>
                </a:lnTo>
                <a:lnTo>
                  <a:pt x="148858" y="20349"/>
                </a:lnTo>
                <a:lnTo>
                  <a:pt x="99246" y="22051"/>
                </a:lnTo>
                <a:lnTo>
                  <a:pt x="49627" y="23739"/>
                </a:lnTo>
                <a:lnTo>
                  <a:pt x="0" y="25411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2521" y="9282193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481" y="18830"/>
                </a:moveTo>
                <a:lnTo>
                  <a:pt x="334" y="12557"/>
                </a:lnTo>
                <a:lnTo>
                  <a:pt x="185" y="6309"/>
                </a:lnTo>
                <a:lnTo>
                  <a:pt x="0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4632521" y="9261916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0" y="20277"/>
                </a:moveTo>
                <a:lnTo>
                  <a:pt x="49928" y="19039"/>
                </a:lnTo>
                <a:lnTo>
                  <a:pt x="99817" y="17741"/>
                </a:lnTo>
                <a:lnTo>
                  <a:pt x="149673" y="16394"/>
                </a:lnTo>
                <a:lnTo>
                  <a:pt x="199502" y="15007"/>
                </a:lnTo>
                <a:lnTo>
                  <a:pt x="249311" y="13590"/>
                </a:lnTo>
                <a:lnTo>
                  <a:pt x="299108" y="12154"/>
                </a:lnTo>
                <a:lnTo>
                  <a:pt x="348897" y="10708"/>
                </a:lnTo>
                <a:lnTo>
                  <a:pt x="398687" y="9263"/>
                </a:lnTo>
                <a:lnTo>
                  <a:pt x="448483" y="7828"/>
                </a:lnTo>
                <a:lnTo>
                  <a:pt x="498293" y="6414"/>
                </a:lnTo>
                <a:lnTo>
                  <a:pt x="548123" y="5030"/>
                </a:lnTo>
                <a:lnTo>
                  <a:pt x="597980" y="3687"/>
                </a:lnTo>
                <a:lnTo>
                  <a:pt x="647871" y="2394"/>
                </a:lnTo>
                <a:lnTo>
                  <a:pt x="697801" y="1161"/>
                </a:lnTo>
                <a:lnTo>
                  <a:pt x="747778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377308" y="9261916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2992" y="0"/>
                </a:moveTo>
                <a:lnTo>
                  <a:pt x="1965" y="4528"/>
                </a:lnTo>
                <a:lnTo>
                  <a:pt x="952" y="9068"/>
                </a:lnTo>
                <a:lnTo>
                  <a:pt x="0" y="13695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4631804" y="9265287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638" y="0"/>
                </a:lnTo>
              </a:path>
            </a:pathLst>
          </a:custGeom>
          <a:ln w="3381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32521" y="9261916"/>
            <a:ext cx="748030" cy="20320"/>
          </a:xfrm>
          <a:custGeom>
            <a:avLst/>
            <a:gdLst/>
            <a:ahLst/>
            <a:cxnLst/>
            <a:rect l="l" t="t" r="r" b="b"/>
            <a:pathLst>
              <a:path w="748029" h="20320">
                <a:moveTo>
                  <a:pt x="747778" y="0"/>
                </a:moveTo>
                <a:lnTo>
                  <a:pt x="697801" y="1161"/>
                </a:lnTo>
                <a:lnTo>
                  <a:pt x="647871" y="2394"/>
                </a:lnTo>
                <a:lnTo>
                  <a:pt x="597980" y="3687"/>
                </a:lnTo>
                <a:lnTo>
                  <a:pt x="548123" y="5030"/>
                </a:lnTo>
                <a:lnTo>
                  <a:pt x="498293" y="6414"/>
                </a:lnTo>
                <a:lnTo>
                  <a:pt x="448483" y="7828"/>
                </a:lnTo>
                <a:lnTo>
                  <a:pt x="398687" y="9263"/>
                </a:lnTo>
                <a:lnTo>
                  <a:pt x="348897" y="10708"/>
                </a:lnTo>
                <a:lnTo>
                  <a:pt x="299108" y="12154"/>
                </a:lnTo>
                <a:lnTo>
                  <a:pt x="249311" y="13590"/>
                </a:lnTo>
                <a:lnTo>
                  <a:pt x="199502" y="15007"/>
                </a:lnTo>
                <a:lnTo>
                  <a:pt x="149673" y="16394"/>
                </a:lnTo>
                <a:lnTo>
                  <a:pt x="99817" y="17741"/>
                </a:lnTo>
                <a:lnTo>
                  <a:pt x="49928" y="19039"/>
                </a:lnTo>
                <a:lnTo>
                  <a:pt x="0" y="20277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4631804" y="9263066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717" y="19126"/>
                </a:moveTo>
                <a:lnTo>
                  <a:pt x="543" y="12829"/>
                </a:lnTo>
                <a:lnTo>
                  <a:pt x="321" y="6482"/>
                </a:lnTo>
                <a:lnTo>
                  <a:pt x="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4631804" y="9248381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0" y="14685"/>
                </a:moveTo>
                <a:lnTo>
                  <a:pt x="50095" y="13681"/>
                </a:lnTo>
                <a:lnTo>
                  <a:pt x="100189" y="12674"/>
                </a:lnTo>
                <a:lnTo>
                  <a:pt x="150281" y="11665"/>
                </a:lnTo>
                <a:lnTo>
                  <a:pt x="200373" y="10656"/>
                </a:lnTo>
                <a:lnTo>
                  <a:pt x="250466" y="9649"/>
                </a:lnTo>
                <a:lnTo>
                  <a:pt x="300560" y="8645"/>
                </a:lnTo>
                <a:lnTo>
                  <a:pt x="350657" y="7645"/>
                </a:lnTo>
                <a:lnTo>
                  <a:pt x="400758" y="6652"/>
                </a:lnTo>
                <a:lnTo>
                  <a:pt x="450863" y="5666"/>
                </a:lnTo>
                <a:lnTo>
                  <a:pt x="500973" y="4689"/>
                </a:lnTo>
                <a:lnTo>
                  <a:pt x="551090" y="3724"/>
                </a:lnTo>
                <a:lnTo>
                  <a:pt x="601214" y="2770"/>
                </a:lnTo>
                <a:lnTo>
                  <a:pt x="651345" y="1831"/>
                </a:lnTo>
                <a:lnTo>
                  <a:pt x="701487" y="907"/>
                </a:lnTo>
                <a:lnTo>
                  <a:pt x="751638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380300" y="924838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41" y="0"/>
                </a:moveTo>
                <a:lnTo>
                  <a:pt x="2090" y="4528"/>
                </a:lnTo>
                <a:lnTo>
                  <a:pt x="1038" y="9019"/>
                </a:lnTo>
                <a:lnTo>
                  <a:pt x="0" y="13534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4171398" y="9250366"/>
            <a:ext cx="475924" cy="12266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7165605" y="922280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51" y="0"/>
                </a:lnTo>
              </a:path>
            </a:pathLst>
          </a:custGeom>
          <a:ln w="4512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7173693" y="9220547"/>
            <a:ext cx="251460" cy="3810"/>
          </a:xfrm>
          <a:custGeom>
            <a:avLst/>
            <a:gdLst/>
            <a:ahLst/>
            <a:cxnLst/>
            <a:rect l="l" t="t" r="r" b="b"/>
            <a:pathLst>
              <a:path w="251459" h="3809">
                <a:moveTo>
                  <a:pt x="250964" y="0"/>
                </a:moveTo>
                <a:lnTo>
                  <a:pt x="204334" y="680"/>
                </a:lnTo>
                <a:lnTo>
                  <a:pt x="153251" y="1388"/>
                </a:lnTo>
                <a:lnTo>
                  <a:pt x="102167" y="2060"/>
                </a:lnTo>
                <a:lnTo>
                  <a:pt x="51083" y="2697"/>
                </a:lnTo>
                <a:lnTo>
                  <a:pt x="0" y="3300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7165605" y="9223847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087" y="0"/>
                </a:moveTo>
                <a:lnTo>
                  <a:pt x="0" y="1212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7165605" y="9221020"/>
            <a:ext cx="248285" cy="4445"/>
          </a:xfrm>
          <a:custGeom>
            <a:avLst/>
            <a:gdLst/>
            <a:ahLst/>
            <a:cxnLst/>
            <a:rect l="l" t="t" r="r" b="b"/>
            <a:pathLst>
              <a:path w="248284" h="4445">
                <a:moveTo>
                  <a:pt x="0" y="4040"/>
                </a:moveTo>
                <a:lnTo>
                  <a:pt x="50947" y="3268"/>
                </a:lnTo>
                <a:lnTo>
                  <a:pt x="101903" y="2466"/>
                </a:lnTo>
                <a:lnTo>
                  <a:pt x="152868" y="1634"/>
                </a:lnTo>
                <a:lnTo>
                  <a:pt x="203841" y="773"/>
                </a:lnTo>
                <a:lnTo>
                  <a:pt x="248135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910954" y="9226229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38" y="0"/>
                </a:lnTo>
              </a:path>
            </a:pathLst>
          </a:custGeom>
          <a:ln w="4763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7165605" y="9223847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12"/>
                </a:moveTo>
                <a:lnTo>
                  <a:pt x="8087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918275" y="9223847"/>
            <a:ext cx="255904" cy="3175"/>
          </a:xfrm>
          <a:custGeom>
            <a:avLst/>
            <a:gdLst/>
            <a:ahLst/>
            <a:cxnLst/>
            <a:rect l="l" t="t" r="r" b="b"/>
            <a:pathLst>
              <a:path w="255904" h="3175">
                <a:moveTo>
                  <a:pt x="-12700" y="1311"/>
                </a:moveTo>
                <a:lnTo>
                  <a:pt x="268117" y="1311"/>
                </a:lnTo>
              </a:path>
            </a:pathLst>
          </a:custGeom>
          <a:ln w="28022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6910954" y="92264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21" y="0"/>
                </a:moveTo>
                <a:lnTo>
                  <a:pt x="0" y="214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6910954" y="9225060"/>
            <a:ext cx="255270" cy="3810"/>
          </a:xfrm>
          <a:custGeom>
            <a:avLst/>
            <a:gdLst/>
            <a:ahLst/>
            <a:cxnLst/>
            <a:rect l="l" t="t" r="r" b="b"/>
            <a:pathLst>
              <a:path w="255270" h="3809">
                <a:moveTo>
                  <a:pt x="0" y="3550"/>
                </a:moveTo>
                <a:lnTo>
                  <a:pt x="50922" y="2880"/>
                </a:lnTo>
                <a:lnTo>
                  <a:pt x="101847" y="2192"/>
                </a:lnTo>
                <a:lnTo>
                  <a:pt x="152777" y="1483"/>
                </a:lnTo>
                <a:lnTo>
                  <a:pt x="203711" y="752"/>
                </a:lnTo>
                <a:lnTo>
                  <a:pt x="254651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918275" y="9223276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123" y="0"/>
                </a:lnTo>
              </a:path>
            </a:pathLst>
          </a:custGeom>
          <a:ln w="6387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6918275" y="9220548"/>
            <a:ext cx="506730" cy="6350"/>
          </a:xfrm>
          <a:custGeom>
            <a:avLst/>
            <a:gdLst/>
            <a:ahLst/>
            <a:cxnLst/>
            <a:rect l="l" t="t" r="r" b="b"/>
            <a:pathLst>
              <a:path w="506729" h="6350">
                <a:moveTo>
                  <a:pt x="506373" y="0"/>
                </a:moveTo>
                <a:lnTo>
                  <a:pt x="459755" y="682"/>
                </a:lnTo>
                <a:lnTo>
                  <a:pt x="408673" y="1392"/>
                </a:lnTo>
                <a:lnTo>
                  <a:pt x="357590" y="2065"/>
                </a:lnTo>
                <a:lnTo>
                  <a:pt x="306506" y="2703"/>
                </a:lnTo>
                <a:lnTo>
                  <a:pt x="255422" y="3309"/>
                </a:lnTo>
                <a:lnTo>
                  <a:pt x="204337" y="3884"/>
                </a:lnTo>
                <a:lnTo>
                  <a:pt x="153252" y="4431"/>
                </a:lnTo>
                <a:lnTo>
                  <a:pt x="102168" y="4951"/>
                </a:lnTo>
                <a:lnTo>
                  <a:pt x="51083" y="5448"/>
                </a:lnTo>
                <a:lnTo>
                  <a:pt x="0" y="5922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6918275" y="922402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49"/>
                </a:moveTo>
                <a:lnTo>
                  <a:pt x="6837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6925112" y="9220082"/>
            <a:ext cx="510540" cy="4445"/>
          </a:xfrm>
          <a:custGeom>
            <a:avLst/>
            <a:gdLst/>
            <a:ahLst/>
            <a:cxnLst/>
            <a:rect l="l" t="t" r="r" b="b"/>
            <a:pathLst>
              <a:path w="510540" h="4445">
                <a:moveTo>
                  <a:pt x="-12700" y="1969"/>
                </a:moveTo>
                <a:lnTo>
                  <a:pt x="522985" y="1969"/>
                </a:lnTo>
              </a:path>
            </a:pathLst>
          </a:custGeom>
          <a:ln w="29338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6656427" y="922909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848" y="0"/>
                </a:lnTo>
              </a:path>
            </a:pathLst>
          </a:custGeom>
          <a:ln w="5258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6910954" y="92264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140"/>
                </a:moveTo>
                <a:lnTo>
                  <a:pt x="7321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6662844" y="9226470"/>
            <a:ext cx="255904" cy="2540"/>
          </a:xfrm>
          <a:custGeom>
            <a:avLst/>
            <a:gdLst/>
            <a:ahLst/>
            <a:cxnLst/>
            <a:rect l="l" t="t" r="r" b="b"/>
            <a:pathLst>
              <a:path w="255904" h="2540">
                <a:moveTo>
                  <a:pt x="-12700" y="1051"/>
                </a:moveTo>
                <a:lnTo>
                  <a:pt x="268131" y="1051"/>
                </a:lnTo>
              </a:path>
            </a:pathLst>
          </a:custGeom>
          <a:ln w="27503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6656427" y="922857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417" y="0"/>
                </a:moveTo>
                <a:lnTo>
                  <a:pt x="0" y="315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6656427" y="9228610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3117"/>
                </a:moveTo>
                <a:lnTo>
                  <a:pt x="50899" y="2517"/>
                </a:lnTo>
                <a:lnTo>
                  <a:pt x="101801" y="1906"/>
                </a:lnTo>
                <a:lnTo>
                  <a:pt x="152707" y="1282"/>
                </a:lnTo>
                <a:lnTo>
                  <a:pt x="203615" y="647"/>
                </a:lnTo>
                <a:lnTo>
                  <a:pt x="254527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401960" y="923160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83" y="0"/>
                </a:lnTo>
              </a:path>
            </a:pathLst>
          </a:custGeom>
          <a:ln w="6062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6656427" y="922857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3154"/>
                </a:moveTo>
                <a:lnTo>
                  <a:pt x="6417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6407414" y="9228573"/>
            <a:ext cx="255904" cy="1905"/>
          </a:xfrm>
          <a:custGeom>
            <a:avLst/>
            <a:gdLst/>
            <a:ahLst/>
            <a:cxnLst/>
            <a:rect l="l" t="t" r="r" b="b"/>
            <a:pathLst>
              <a:path w="255904" h="1904">
                <a:moveTo>
                  <a:pt x="-12700" y="921"/>
                </a:moveTo>
                <a:lnTo>
                  <a:pt x="268130" y="921"/>
                </a:lnTo>
              </a:path>
            </a:pathLst>
          </a:custGeom>
          <a:ln w="27243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401960" y="923041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6401960" y="9231728"/>
            <a:ext cx="254635" cy="3175"/>
          </a:xfrm>
          <a:custGeom>
            <a:avLst/>
            <a:gdLst/>
            <a:ahLst/>
            <a:cxnLst/>
            <a:rect l="l" t="t" r="r" b="b"/>
            <a:pathLst>
              <a:path w="254634" h="3175">
                <a:moveTo>
                  <a:pt x="0" y="2907"/>
                </a:moveTo>
                <a:lnTo>
                  <a:pt x="50890" y="2334"/>
                </a:lnTo>
                <a:lnTo>
                  <a:pt x="101782" y="1757"/>
                </a:lnTo>
                <a:lnTo>
                  <a:pt x="152674" y="1176"/>
                </a:lnTo>
                <a:lnTo>
                  <a:pt x="203569" y="590"/>
                </a:lnTo>
                <a:lnTo>
                  <a:pt x="254466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6407414" y="9227218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7698" y="0"/>
                </a:lnTo>
              </a:path>
            </a:pathLst>
          </a:custGeom>
          <a:ln w="6396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6394714" y="9213770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46"/>
                </a:moveTo>
                <a:lnTo>
                  <a:pt x="536261" y="29346"/>
                </a:lnTo>
                <a:lnTo>
                  <a:pt x="536261" y="0"/>
                </a:lnTo>
                <a:lnTo>
                  <a:pt x="0" y="0"/>
                </a:lnTo>
                <a:lnTo>
                  <a:pt x="0" y="29346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6407414" y="922728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3130"/>
                </a:moveTo>
                <a:lnTo>
                  <a:pt x="5341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6400055" y="921132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7" y="28666"/>
                </a:lnTo>
                <a:lnTo>
                  <a:pt x="537757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6918275" y="922402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37" y="0"/>
                </a:moveTo>
                <a:lnTo>
                  <a:pt x="0" y="2449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925112" y="9221832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426" y="0"/>
                </a:lnTo>
              </a:path>
            </a:pathLst>
          </a:custGeom>
          <a:ln w="437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6912412" y="9207382"/>
            <a:ext cx="535940" cy="29845"/>
          </a:xfrm>
          <a:custGeom>
            <a:avLst/>
            <a:gdLst/>
            <a:ahLst/>
            <a:cxnLst/>
            <a:rect l="l" t="t" r="r" b="b"/>
            <a:pathLst>
              <a:path w="535940" h="29845">
                <a:moveTo>
                  <a:pt x="0" y="29338"/>
                </a:moveTo>
                <a:lnTo>
                  <a:pt x="535685" y="29338"/>
                </a:lnTo>
                <a:lnTo>
                  <a:pt x="535685" y="0"/>
                </a:lnTo>
                <a:lnTo>
                  <a:pt x="0" y="0"/>
                </a:lnTo>
                <a:lnTo>
                  <a:pt x="0" y="29338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6925112" y="92215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2486"/>
                </a:moveTo>
                <a:lnTo>
                  <a:pt x="680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6919214" y="9206943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9025" y="27290"/>
                </a:lnTo>
                <a:lnTo>
                  <a:pt x="539025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931914" y="9220383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115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6919214" y="9206943"/>
            <a:ext cx="539115" cy="27305"/>
          </a:xfrm>
          <a:custGeom>
            <a:avLst/>
            <a:gdLst/>
            <a:ahLst/>
            <a:cxnLst/>
            <a:rect l="l" t="t" r="r" b="b"/>
            <a:pathLst>
              <a:path w="539115" h="27304">
                <a:moveTo>
                  <a:pt x="0" y="27290"/>
                </a:moveTo>
                <a:lnTo>
                  <a:pt x="539025" y="27290"/>
                </a:lnTo>
                <a:lnTo>
                  <a:pt x="539025" y="0"/>
                </a:lnTo>
                <a:lnTo>
                  <a:pt x="0" y="0"/>
                </a:lnTo>
                <a:lnTo>
                  <a:pt x="0" y="2729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6931914" y="921923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301"/>
                </a:moveTo>
                <a:lnTo>
                  <a:pt x="7197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939111" y="921923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09" y="0"/>
                </a:lnTo>
                <a:lnTo>
                  <a:pt x="515918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412755" y="922441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58" y="0"/>
                </a:lnTo>
              </a:path>
            </a:pathLst>
          </a:custGeom>
          <a:ln w="5752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400055" y="9211320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66"/>
                </a:moveTo>
                <a:lnTo>
                  <a:pt x="537757" y="28666"/>
                </a:lnTo>
                <a:lnTo>
                  <a:pt x="537757" y="0"/>
                </a:lnTo>
                <a:lnTo>
                  <a:pt x="0" y="0"/>
                </a:lnTo>
                <a:lnTo>
                  <a:pt x="0" y="2866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412755" y="922397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0" y="3315"/>
                </a:moveTo>
                <a:lnTo>
                  <a:pt x="5231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6405286" y="9208834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37"/>
                </a:moveTo>
                <a:lnTo>
                  <a:pt x="539327" y="27837"/>
                </a:lnTo>
                <a:lnTo>
                  <a:pt x="539327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6925112" y="92215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0" y="0"/>
                </a:moveTo>
                <a:lnTo>
                  <a:pt x="0" y="248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6417986" y="9221602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4" y="0"/>
                </a:lnTo>
              </a:path>
            </a:pathLst>
          </a:custGeom>
          <a:ln w="4738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6405286" y="9208834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37"/>
                </a:moveTo>
                <a:lnTo>
                  <a:pt x="539327" y="27837"/>
                </a:lnTo>
                <a:lnTo>
                  <a:pt x="539327" y="0"/>
                </a:lnTo>
                <a:lnTo>
                  <a:pt x="0" y="0"/>
                </a:lnTo>
                <a:lnTo>
                  <a:pt x="0" y="2783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6417986" y="921923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0" y="4738"/>
                </a:moveTo>
                <a:lnTo>
                  <a:pt x="5082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423069" y="921923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8" y="0"/>
                </a:lnTo>
                <a:lnTo>
                  <a:pt x="516041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5892942" y="9235544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471" y="0"/>
                </a:lnTo>
              </a:path>
            </a:pathLst>
          </a:custGeom>
          <a:ln w="10256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892942" y="9234635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18" y="0"/>
                </a:moveTo>
                <a:lnTo>
                  <a:pt x="458124" y="575"/>
                </a:lnTo>
                <a:lnTo>
                  <a:pt x="407230" y="1152"/>
                </a:lnTo>
                <a:lnTo>
                  <a:pt x="356335" y="1733"/>
                </a:lnTo>
                <a:lnTo>
                  <a:pt x="305439" y="2319"/>
                </a:lnTo>
                <a:lnTo>
                  <a:pt x="254542" y="2911"/>
                </a:lnTo>
                <a:lnTo>
                  <a:pt x="203641" y="3513"/>
                </a:lnTo>
                <a:lnTo>
                  <a:pt x="152737" y="4124"/>
                </a:lnTo>
                <a:lnTo>
                  <a:pt x="101830" y="4748"/>
                </a:lnTo>
                <a:lnTo>
                  <a:pt x="50917" y="5385"/>
                </a:lnTo>
                <a:lnTo>
                  <a:pt x="0" y="603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892942" y="9234375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7"/>
                </a:moveTo>
                <a:lnTo>
                  <a:pt x="3586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883828" y="9217717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5" y="29358"/>
                </a:lnTo>
                <a:lnTo>
                  <a:pt x="536285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6401960" y="923041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453" y="0"/>
                </a:moveTo>
                <a:lnTo>
                  <a:pt x="0" y="42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896528" y="9230831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227" y="0"/>
                </a:lnTo>
              </a:path>
            </a:pathLst>
          </a:custGeom>
          <a:ln w="7089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883828" y="9217717"/>
            <a:ext cx="536575" cy="29845"/>
          </a:xfrm>
          <a:custGeom>
            <a:avLst/>
            <a:gdLst/>
            <a:ahLst/>
            <a:cxnLst/>
            <a:rect l="l" t="t" r="r" b="b"/>
            <a:pathLst>
              <a:path w="536575" h="29845">
                <a:moveTo>
                  <a:pt x="0" y="29358"/>
                </a:moveTo>
                <a:lnTo>
                  <a:pt x="536285" y="29358"/>
                </a:lnTo>
                <a:lnTo>
                  <a:pt x="536285" y="0"/>
                </a:lnTo>
                <a:lnTo>
                  <a:pt x="0" y="0"/>
                </a:lnTo>
                <a:lnTo>
                  <a:pt x="0" y="29358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896528" y="923054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3835"/>
                </a:moveTo>
                <a:lnTo>
                  <a:pt x="387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87699" y="9214587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6" y="28653"/>
                </a:lnTo>
                <a:lnTo>
                  <a:pt x="537756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6407414" y="922728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41" y="0"/>
                </a:moveTo>
                <a:lnTo>
                  <a:pt x="0" y="313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383442" y="9239460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6957" y="0"/>
                </a:lnTo>
              </a:path>
            </a:pathLst>
          </a:custGeom>
          <a:ln w="1784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892942" y="923054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32"/>
                </a:moveTo>
                <a:lnTo>
                  <a:pt x="7457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387708" y="9230540"/>
            <a:ext cx="513080" cy="4445"/>
          </a:xfrm>
          <a:custGeom>
            <a:avLst/>
            <a:gdLst/>
            <a:ahLst/>
            <a:cxnLst/>
            <a:rect l="l" t="t" r="r" b="b"/>
            <a:pathLst>
              <a:path w="513079" h="4445">
                <a:moveTo>
                  <a:pt x="-12700" y="1985"/>
                </a:moveTo>
                <a:lnTo>
                  <a:pt x="525391" y="1985"/>
                </a:lnTo>
              </a:path>
            </a:pathLst>
          </a:custGeom>
          <a:ln w="2937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383442" y="923451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383442" y="9240673"/>
            <a:ext cx="509905" cy="8255"/>
          </a:xfrm>
          <a:custGeom>
            <a:avLst/>
            <a:gdLst/>
            <a:ahLst/>
            <a:cxnLst/>
            <a:rect l="l" t="t" r="r" b="b"/>
            <a:pathLst>
              <a:path w="509904" h="8254">
                <a:moveTo>
                  <a:pt x="0" y="7707"/>
                </a:moveTo>
                <a:lnTo>
                  <a:pt x="50986" y="6814"/>
                </a:lnTo>
                <a:lnTo>
                  <a:pt x="101962" y="5952"/>
                </a:lnTo>
                <a:lnTo>
                  <a:pt x="152931" y="5120"/>
                </a:lnTo>
                <a:lnTo>
                  <a:pt x="203890" y="4315"/>
                </a:lnTo>
                <a:lnTo>
                  <a:pt x="254842" y="3538"/>
                </a:lnTo>
                <a:lnTo>
                  <a:pt x="305787" y="2786"/>
                </a:lnTo>
                <a:lnTo>
                  <a:pt x="356724" y="2057"/>
                </a:lnTo>
                <a:lnTo>
                  <a:pt x="407655" y="1351"/>
                </a:lnTo>
                <a:lnTo>
                  <a:pt x="458580" y="666"/>
                </a:lnTo>
                <a:lnTo>
                  <a:pt x="509499" y="0"/>
                </a:lnTo>
              </a:path>
            </a:pathLst>
          </a:custGeom>
          <a:ln w="25399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900399" y="9227256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87" y="0"/>
                </a:lnTo>
              </a:path>
            </a:pathLst>
          </a:custGeom>
          <a:ln w="656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887699" y="9214587"/>
            <a:ext cx="537845" cy="29209"/>
          </a:xfrm>
          <a:custGeom>
            <a:avLst/>
            <a:gdLst/>
            <a:ahLst/>
            <a:cxnLst/>
            <a:rect l="l" t="t" r="r" b="b"/>
            <a:pathLst>
              <a:path w="537845" h="29209">
                <a:moveTo>
                  <a:pt x="0" y="28653"/>
                </a:moveTo>
                <a:lnTo>
                  <a:pt x="537756" y="28653"/>
                </a:lnTo>
                <a:lnTo>
                  <a:pt x="537756" y="0"/>
                </a:lnTo>
                <a:lnTo>
                  <a:pt x="0" y="0"/>
                </a:lnTo>
                <a:lnTo>
                  <a:pt x="0" y="2865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900399" y="9226421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119"/>
                </a:moveTo>
                <a:lnTo>
                  <a:pt x="366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891359" y="9211271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7" y="27849"/>
                </a:lnTo>
                <a:lnTo>
                  <a:pt x="539327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6412755" y="922397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5231" y="0"/>
                </a:moveTo>
                <a:lnTo>
                  <a:pt x="0" y="331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904059" y="9222826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09" y="0"/>
                </a:lnTo>
              </a:path>
            </a:pathLst>
          </a:custGeom>
          <a:ln w="7188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891359" y="9211271"/>
            <a:ext cx="539750" cy="27940"/>
          </a:xfrm>
          <a:custGeom>
            <a:avLst/>
            <a:gdLst/>
            <a:ahLst/>
            <a:cxnLst/>
            <a:rect l="l" t="t" r="r" b="b"/>
            <a:pathLst>
              <a:path w="539750" h="27940">
                <a:moveTo>
                  <a:pt x="0" y="27849"/>
                </a:moveTo>
                <a:lnTo>
                  <a:pt x="539327" y="27849"/>
                </a:lnTo>
                <a:lnTo>
                  <a:pt x="539327" y="0"/>
                </a:lnTo>
                <a:lnTo>
                  <a:pt x="0" y="0"/>
                </a:lnTo>
                <a:lnTo>
                  <a:pt x="0" y="2784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904059" y="921923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188"/>
                </a:moveTo>
                <a:lnTo>
                  <a:pt x="2967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907027" y="921923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38" y="0"/>
                </a:lnTo>
                <a:lnTo>
                  <a:pt x="516041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6417986" y="921923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5082" y="0"/>
                </a:moveTo>
                <a:lnTo>
                  <a:pt x="0" y="4738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387708" y="923046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351" y="0"/>
                </a:lnTo>
              </a:path>
            </a:pathLst>
          </a:custGeom>
          <a:ln w="809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375008" y="9217840"/>
            <a:ext cx="538480" cy="29845"/>
          </a:xfrm>
          <a:custGeom>
            <a:avLst/>
            <a:gdLst/>
            <a:ahLst/>
            <a:cxnLst/>
            <a:rect l="l" t="t" r="r" b="b"/>
            <a:pathLst>
              <a:path w="538479" h="29845">
                <a:moveTo>
                  <a:pt x="0" y="29371"/>
                </a:moveTo>
                <a:lnTo>
                  <a:pt x="538091" y="29371"/>
                </a:lnTo>
                <a:lnTo>
                  <a:pt x="538091" y="0"/>
                </a:lnTo>
                <a:lnTo>
                  <a:pt x="0" y="0"/>
                </a:lnTo>
                <a:lnTo>
                  <a:pt x="0" y="2937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387708" y="9228313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6198"/>
                </a:moveTo>
                <a:lnTo>
                  <a:pt x="1793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376801" y="9213721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5900399" y="9226421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3660" y="0"/>
                </a:moveTo>
                <a:lnTo>
                  <a:pt x="0" y="411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5389501" y="9223773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6" y="0"/>
                </a:lnTo>
              </a:path>
            </a:pathLst>
          </a:custGeom>
          <a:ln w="9080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376801" y="9213721"/>
            <a:ext cx="540385" cy="27305"/>
          </a:xfrm>
          <a:custGeom>
            <a:avLst/>
            <a:gdLst/>
            <a:ahLst/>
            <a:cxnLst/>
            <a:rect l="l" t="t" r="r" b="b"/>
            <a:pathLst>
              <a:path w="540385" h="27304">
                <a:moveTo>
                  <a:pt x="0" y="27292"/>
                </a:moveTo>
                <a:lnTo>
                  <a:pt x="539958" y="27292"/>
                </a:lnTo>
                <a:lnTo>
                  <a:pt x="539958" y="0"/>
                </a:lnTo>
                <a:lnTo>
                  <a:pt x="0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389501" y="9219232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0" y="9080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5390997" y="921923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0" y="0"/>
                </a:lnTo>
                <a:lnTo>
                  <a:pt x="464423" y="0"/>
                </a:lnTo>
                <a:lnTo>
                  <a:pt x="51603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904059" y="921923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967" y="0"/>
                </a:moveTo>
                <a:lnTo>
                  <a:pt x="0" y="7188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4630815" y="9234512"/>
            <a:ext cx="756920" cy="28575"/>
          </a:xfrm>
          <a:custGeom>
            <a:avLst/>
            <a:gdLst/>
            <a:ahLst/>
            <a:cxnLst/>
            <a:rect l="l" t="t" r="r" b="b"/>
            <a:pathLst>
              <a:path w="756920" h="28575">
                <a:moveTo>
                  <a:pt x="0" y="28554"/>
                </a:moveTo>
                <a:lnTo>
                  <a:pt x="756893" y="28554"/>
                </a:lnTo>
                <a:lnTo>
                  <a:pt x="756893" y="0"/>
                </a:lnTo>
                <a:lnTo>
                  <a:pt x="0" y="0"/>
                </a:lnTo>
                <a:lnTo>
                  <a:pt x="0" y="28554"/>
                </a:lnTo>
                <a:close/>
              </a:path>
            </a:pathLst>
          </a:custGeom>
          <a:solidFill>
            <a:srgbClr val="3D41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4631804" y="9248381"/>
            <a:ext cx="751840" cy="15240"/>
          </a:xfrm>
          <a:custGeom>
            <a:avLst/>
            <a:gdLst/>
            <a:ahLst/>
            <a:cxnLst/>
            <a:rect l="l" t="t" r="r" b="b"/>
            <a:pathLst>
              <a:path w="751839" h="15240">
                <a:moveTo>
                  <a:pt x="751638" y="0"/>
                </a:moveTo>
                <a:lnTo>
                  <a:pt x="701487" y="907"/>
                </a:lnTo>
                <a:lnTo>
                  <a:pt x="651345" y="1831"/>
                </a:lnTo>
                <a:lnTo>
                  <a:pt x="601214" y="2770"/>
                </a:lnTo>
                <a:lnTo>
                  <a:pt x="551090" y="3724"/>
                </a:lnTo>
                <a:lnTo>
                  <a:pt x="500973" y="4689"/>
                </a:lnTo>
                <a:lnTo>
                  <a:pt x="450863" y="5666"/>
                </a:lnTo>
                <a:lnTo>
                  <a:pt x="400758" y="6652"/>
                </a:lnTo>
                <a:lnTo>
                  <a:pt x="350657" y="7645"/>
                </a:lnTo>
                <a:lnTo>
                  <a:pt x="300560" y="8645"/>
                </a:lnTo>
                <a:lnTo>
                  <a:pt x="250466" y="9649"/>
                </a:lnTo>
                <a:lnTo>
                  <a:pt x="200373" y="10656"/>
                </a:lnTo>
                <a:lnTo>
                  <a:pt x="150281" y="11665"/>
                </a:lnTo>
                <a:lnTo>
                  <a:pt x="100189" y="12674"/>
                </a:lnTo>
                <a:lnTo>
                  <a:pt x="50095" y="13681"/>
                </a:lnTo>
                <a:lnTo>
                  <a:pt x="0" y="14685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4630815" y="9241366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989" y="21700"/>
                </a:moveTo>
                <a:lnTo>
                  <a:pt x="556" y="12149"/>
                </a:lnTo>
                <a:lnTo>
                  <a:pt x="297" y="6111"/>
                </a:lnTo>
                <a:lnTo>
                  <a:pt x="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4618115" y="9221812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3"/>
                </a:moveTo>
                <a:lnTo>
                  <a:pt x="782293" y="32253"/>
                </a:lnTo>
                <a:lnTo>
                  <a:pt x="782293" y="0"/>
                </a:lnTo>
                <a:lnTo>
                  <a:pt x="0" y="0"/>
                </a:lnTo>
                <a:lnTo>
                  <a:pt x="0" y="3225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5383442" y="923451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4265" y="0"/>
                </a:moveTo>
                <a:lnTo>
                  <a:pt x="2967" y="3736"/>
                </a:lnTo>
                <a:lnTo>
                  <a:pt x="1520" y="7237"/>
                </a:lnTo>
                <a:lnTo>
                  <a:pt x="0" y="138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4629553" y="9219232"/>
            <a:ext cx="762000" cy="22225"/>
          </a:xfrm>
          <a:custGeom>
            <a:avLst/>
            <a:gdLst/>
            <a:ahLst/>
            <a:cxnLst/>
            <a:rect l="l" t="t" r="r" b="b"/>
            <a:pathLst>
              <a:path w="762000" h="22225">
                <a:moveTo>
                  <a:pt x="0" y="22133"/>
                </a:moveTo>
                <a:lnTo>
                  <a:pt x="761443" y="22133"/>
                </a:lnTo>
                <a:lnTo>
                  <a:pt x="761443" y="0"/>
                </a:lnTo>
                <a:lnTo>
                  <a:pt x="0" y="0"/>
                </a:lnTo>
                <a:lnTo>
                  <a:pt x="0" y="22133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618115" y="9221812"/>
            <a:ext cx="782320" cy="32384"/>
          </a:xfrm>
          <a:custGeom>
            <a:avLst/>
            <a:gdLst/>
            <a:ahLst/>
            <a:cxnLst/>
            <a:rect l="l" t="t" r="r" b="b"/>
            <a:pathLst>
              <a:path w="782320" h="32384">
                <a:moveTo>
                  <a:pt x="0" y="32253"/>
                </a:moveTo>
                <a:lnTo>
                  <a:pt x="782293" y="32253"/>
                </a:lnTo>
                <a:lnTo>
                  <a:pt x="782293" y="0"/>
                </a:lnTo>
                <a:lnTo>
                  <a:pt x="0" y="0"/>
                </a:lnTo>
                <a:lnTo>
                  <a:pt x="0" y="3225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4629553" y="921923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1261" y="22133"/>
                </a:moveTo>
                <a:lnTo>
                  <a:pt x="963" y="16021"/>
                </a:lnTo>
                <a:lnTo>
                  <a:pt x="629" y="9835"/>
                </a:lnTo>
                <a:lnTo>
                  <a:pt x="0" y="0"/>
                </a:lnTo>
              </a:path>
            </a:pathLst>
          </a:custGeom>
          <a:ln w="25399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629553" y="9219232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0" y="0"/>
                </a:lnTo>
                <a:lnTo>
                  <a:pt x="710665" y="0"/>
                </a:lnTo>
                <a:lnTo>
                  <a:pt x="761443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5387708" y="921923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3289" y="0"/>
                </a:moveTo>
                <a:lnTo>
                  <a:pt x="2411" y="7571"/>
                </a:lnTo>
                <a:lnTo>
                  <a:pt x="1286" y="11542"/>
                </a:lnTo>
                <a:lnTo>
                  <a:pt x="0" y="15279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165345" y="9206532"/>
            <a:ext cx="479159" cy="777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6870700" y="9206532"/>
            <a:ext cx="520700" cy="390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6362700" y="9220200"/>
            <a:ext cx="1054100" cy="508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6896100" y="922655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4175969" y="9219232"/>
            <a:ext cx="3279061" cy="1411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 txBox="1"/>
          <p:nvPr/>
        </p:nvSpPr>
        <p:spPr>
          <a:xfrm>
            <a:off x="4159331" y="8636096"/>
            <a:ext cx="3293110" cy="583565"/>
          </a:xfrm>
          <a:prstGeom prst="rect">
            <a:avLst/>
          </a:prstGeom>
          <a:solidFill>
            <a:srgbClr val="29A8C6"/>
          </a:solidFill>
        </p:spPr>
        <p:txBody>
          <a:bodyPr vert="horz" wrap="square" lIns="0" tIns="8699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685"/>
              </a:spcBef>
            </a:pPr>
            <a:r>
              <a:rPr sz="2400" spc="-60" dirty="0">
                <a:solidFill>
                  <a:srgbClr val="FFFFFF"/>
                </a:solidFill>
                <a:latin typeface="Helvetica"/>
                <a:cs typeface="Helvetica"/>
              </a:rPr>
              <a:t>Mode </a:t>
            </a:r>
            <a:r>
              <a:rPr sz="2400" spc="-45" dirty="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r>
              <a:rPr sz="2400" spc="-2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transportation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040" name="object 4040"/>
          <p:cNvSpPr txBox="1"/>
          <p:nvPr/>
        </p:nvSpPr>
        <p:spPr>
          <a:xfrm>
            <a:off x="4349378" y="7342736"/>
            <a:ext cx="128143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75" dirty="0">
                <a:solidFill>
                  <a:srgbClr val="FFFFFF"/>
                </a:solidFill>
                <a:latin typeface="Helvetica"/>
                <a:cs typeface="Helvetica"/>
              </a:rPr>
              <a:t>Insurance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041" name="object 4041"/>
          <p:cNvSpPr txBox="1"/>
          <p:nvPr/>
        </p:nvSpPr>
        <p:spPr>
          <a:xfrm>
            <a:off x="6237285" y="4622263"/>
            <a:ext cx="67818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556260" algn="l"/>
              </a:tabLst>
            </a:pPr>
            <a:r>
              <a:rPr sz="1500" b="1" spc="15" dirty="0">
                <a:solidFill>
                  <a:srgbClr val="1D1D1B"/>
                </a:solidFill>
                <a:latin typeface="Helvetica"/>
                <a:cs typeface="Helvetica"/>
              </a:rPr>
              <a:t>$	¢</a:t>
            </a:r>
            <a:endParaRPr sz="1500">
              <a:latin typeface="Helvetica"/>
              <a:cs typeface="Helvetica"/>
            </a:endParaRPr>
          </a:p>
        </p:txBody>
      </p:sp>
      <p:sp>
        <p:nvSpPr>
          <p:cNvPr id="4042" name="object 4042"/>
          <p:cNvSpPr/>
          <p:nvPr/>
        </p:nvSpPr>
        <p:spPr>
          <a:xfrm>
            <a:off x="8820482" y="5231590"/>
            <a:ext cx="136525" cy="6350"/>
          </a:xfrm>
          <a:custGeom>
            <a:avLst/>
            <a:gdLst/>
            <a:ahLst/>
            <a:cxnLst/>
            <a:rect l="l" t="t" r="r" b="b"/>
            <a:pathLst>
              <a:path w="136525" h="6350">
                <a:moveTo>
                  <a:pt x="0" y="0"/>
                </a:moveTo>
                <a:lnTo>
                  <a:pt x="136161" y="5893"/>
                </a:lnTo>
                <a:lnTo>
                  <a:pt x="132546" y="5034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8820482" y="523159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0" y="0"/>
                </a:moveTo>
                <a:lnTo>
                  <a:pt x="29953" y="1178"/>
                </a:lnTo>
                <a:lnTo>
                  <a:pt x="81244" y="3135"/>
                </a:lnTo>
                <a:lnTo>
                  <a:pt x="132546" y="5034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8953028" y="523662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5278" y="93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8953028" y="524271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47" y="0"/>
                </a:lnTo>
              </a:path>
            </a:pathLst>
          </a:custGeom>
          <a:ln w="12188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8953028" y="523662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78" y="930"/>
                </a:moveTo>
                <a:lnTo>
                  <a:pt x="0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8953028" y="5236625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10" y="1852"/>
                </a:lnTo>
                <a:lnTo>
                  <a:pt x="102630" y="3654"/>
                </a:lnTo>
                <a:lnTo>
                  <a:pt x="153958" y="5412"/>
                </a:lnTo>
                <a:lnTo>
                  <a:pt x="205296" y="7129"/>
                </a:lnTo>
                <a:lnTo>
                  <a:pt x="256642" y="8808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9209671" y="524543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055" y="3394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8707003" y="523165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025" y="0"/>
                </a:lnTo>
              </a:path>
            </a:pathLst>
          </a:custGeom>
          <a:ln w="9946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8707003" y="5226678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0" y="0"/>
                </a:moveTo>
                <a:lnTo>
                  <a:pt x="29135" y="930"/>
                </a:lnTo>
                <a:lnTo>
                  <a:pt x="80719" y="2536"/>
                </a:lnTo>
                <a:lnTo>
                  <a:pt x="132302" y="4100"/>
                </a:lnTo>
                <a:lnTo>
                  <a:pt x="183883" y="5625"/>
                </a:lnTo>
                <a:lnTo>
                  <a:pt x="235465" y="7113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8942468" y="523379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3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8820482" y="523159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132546" y="5034"/>
                </a:moveTo>
                <a:lnTo>
                  <a:pt x="81244" y="3135"/>
                </a:lnTo>
                <a:lnTo>
                  <a:pt x="29953" y="1178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8942468" y="5239613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02" y="0"/>
                </a:lnTo>
              </a:path>
            </a:pathLst>
          </a:custGeom>
          <a:ln w="11642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8942468" y="5233791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33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8942468" y="5233791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0" y="0"/>
                </a:moveTo>
                <a:lnTo>
                  <a:pt x="51573" y="1453"/>
                </a:lnTo>
                <a:lnTo>
                  <a:pt x="103146" y="2877"/>
                </a:lnTo>
                <a:lnTo>
                  <a:pt x="154719" y="4273"/>
                </a:lnTo>
                <a:lnTo>
                  <a:pt x="206292" y="5643"/>
                </a:lnTo>
                <a:lnTo>
                  <a:pt x="257865" y="699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9200334" y="524078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37" y="46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8953028" y="5236625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42" y="8808"/>
                </a:moveTo>
                <a:lnTo>
                  <a:pt x="205296" y="7129"/>
                </a:lnTo>
                <a:lnTo>
                  <a:pt x="153958" y="5412"/>
                </a:lnTo>
                <a:lnTo>
                  <a:pt x="102630" y="3654"/>
                </a:lnTo>
                <a:lnTo>
                  <a:pt x="51310" y="1852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9209671" y="525228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2" y="0"/>
                </a:lnTo>
              </a:path>
            </a:pathLst>
          </a:custGeom>
          <a:ln w="1369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9209671" y="524543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55" y="3394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9209671" y="5245434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53" y="1639"/>
                </a:lnTo>
                <a:lnTo>
                  <a:pt x="102712" y="3249"/>
                </a:lnTo>
                <a:lnTo>
                  <a:pt x="154078" y="4832"/>
                </a:lnTo>
                <a:lnTo>
                  <a:pt x="205449" y="6391"/>
                </a:lnTo>
                <a:lnTo>
                  <a:pt x="256827" y="7929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9466498" y="525336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595" y="5765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9301093" y="5252394"/>
            <a:ext cx="174625" cy="6985"/>
          </a:xfrm>
          <a:custGeom>
            <a:avLst/>
            <a:gdLst/>
            <a:ahLst/>
            <a:cxnLst/>
            <a:rect l="l" t="t" r="r" b="b"/>
            <a:pathLst>
              <a:path w="174625" h="6985">
                <a:moveTo>
                  <a:pt x="174000" y="6735"/>
                </a:moveTo>
                <a:lnTo>
                  <a:pt x="122909" y="4777"/>
                </a:lnTo>
                <a:lnTo>
                  <a:pt x="71817" y="2804"/>
                </a:lnTo>
                <a:lnTo>
                  <a:pt x="20726" y="814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9466498" y="526107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062" y="0"/>
                </a:lnTo>
              </a:path>
            </a:pathLst>
          </a:custGeom>
          <a:ln w="154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9466498" y="525336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595" y="5765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9466498" y="5253363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2" y="1521"/>
                </a:lnTo>
                <a:lnTo>
                  <a:pt x="102766" y="3027"/>
                </a:lnTo>
                <a:lnTo>
                  <a:pt x="154152" y="4524"/>
                </a:lnTo>
                <a:lnTo>
                  <a:pt x="205539" y="6012"/>
                </a:lnTo>
                <a:lnTo>
                  <a:pt x="256927" y="7498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9723425" y="526086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0"/>
                </a:moveTo>
                <a:lnTo>
                  <a:pt x="7134" y="7918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9475093" y="5259129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6" y="9650"/>
                </a:moveTo>
                <a:lnTo>
                  <a:pt x="204374" y="7733"/>
                </a:lnTo>
                <a:lnTo>
                  <a:pt x="153280" y="5811"/>
                </a:lnTo>
                <a:lnTo>
                  <a:pt x="102186" y="3883"/>
                </a:lnTo>
                <a:lnTo>
                  <a:pt x="51092" y="1946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9200334" y="524707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164" y="0"/>
                </a:lnTo>
              </a:path>
            </a:pathLst>
          </a:custGeom>
          <a:ln w="12581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9200334" y="524078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37" y="4652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9200334" y="5240782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72" y="1318"/>
                </a:lnTo>
                <a:lnTo>
                  <a:pt x="103142" y="2618"/>
                </a:lnTo>
                <a:lnTo>
                  <a:pt x="154712" y="3901"/>
                </a:lnTo>
                <a:lnTo>
                  <a:pt x="206282" y="5168"/>
                </a:lnTo>
                <a:lnTo>
                  <a:pt x="257854" y="642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9458189" y="5247202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309" y="616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9209671" y="5245434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27" y="7929"/>
                </a:moveTo>
                <a:lnTo>
                  <a:pt x="205449" y="6391"/>
                </a:lnTo>
                <a:lnTo>
                  <a:pt x="154078" y="4832"/>
                </a:lnTo>
                <a:lnTo>
                  <a:pt x="102712" y="3249"/>
                </a:lnTo>
                <a:lnTo>
                  <a:pt x="51353" y="1639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9458189" y="5254032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36" y="0"/>
                </a:lnTo>
              </a:path>
            </a:pathLst>
          </a:custGeom>
          <a:ln w="1365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9458189" y="5247202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309" y="616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9458189" y="524720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41"/>
                </a:lnTo>
                <a:lnTo>
                  <a:pt x="103132" y="2473"/>
                </a:lnTo>
                <a:lnTo>
                  <a:pt x="154700" y="3698"/>
                </a:lnTo>
                <a:lnTo>
                  <a:pt x="206270" y="4918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9716030" y="525333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395" y="7522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9466498" y="5253363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8"/>
                </a:moveTo>
                <a:lnTo>
                  <a:pt x="205539" y="6012"/>
                </a:lnTo>
                <a:lnTo>
                  <a:pt x="154152" y="4524"/>
                </a:lnTo>
                <a:lnTo>
                  <a:pt x="102766" y="3027"/>
                </a:lnTo>
                <a:lnTo>
                  <a:pt x="51382" y="1521"/>
                </a:lnTo>
                <a:lnTo>
                  <a:pt x="0" y="0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8682311" y="522970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56" y="0"/>
                </a:lnTo>
              </a:path>
            </a:pathLst>
          </a:custGeom>
          <a:ln w="8182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8682311" y="5225609"/>
            <a:ext cx="250190" cy="5715"/>
          </a:xfrm>
          <a:custGeom>
            <a:avLst/>
            <a:gdLst/>
            <a:ahLst/>
            <a:cxnLst/>
            <a:rect l="l" t="t" r="r" b="b"/>
            <a:pathLst>
              <a:path w="250190" h="5714">
                <a:moveTo>
                  <a:pt x="0" y="0"/>
                </a:moveTo>
                <a:lnTo>
                  <a:pt x="42090" y="931"/>
                </a:lnTo>
                <a:lnTo>
                  <a:pt x="93990" y="2064"/>
                </a:lnTo>
                <a:lnTo>
                  <a:pt x="145873" y="3181"/>
                </a:lnTo>
                <a:lnTo>
                  <a:pt x="197741" y="4284"/>
                </a:lnTo>
                <a:lnTo>
                  <a:pt x="249595" y="5374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8931907" y="52309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1" y="2807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8707003" y="5226678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235465" y="7113"/>
                </a:moveTo>
                <a:lnTo>
                  <a:pt x="183883" y="5625"/>
                </a:lnTo>
                <a:lnTo>
                  <a:pt x="132302" y="4100"/>
                </a:lnTo>
                <a:lnTo>
                  <a:pt x="80719" y="2536"/>
                </a:lnTo>
                <a:lnTo>
                  <a:pt x="29135" y="930"/>
                </a:lnTo>
                <a:lnTo>
                  <a:pt x="0" y="0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8931907" y="523588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27" y="0"/>
                </a:lnTo>
              </a:path>
            </a:pathLst>
          </a:custGeom>
          <a:ln w="979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8931907" y="52309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1" y="2807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8931907" y="5230983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834" y="1068"/>
                </a:lnTo>
                <a:lnTo>
                  <a:pt x="103657" y="2124"/>
                </a:lnTo>
                <a:lnTo>
                  <a:pt x="155467" y="3167"/>
                </a:lnTo>
                <a:lnTo>
                  <a:pt x="207267" y="4199"/>
                </a:lnTo>
                <a:lnTo>
                  <a:pt x="259054" y="5220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9190962" y="523620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72" y="4577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8942468" y="5233791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257865" y="6990"/>
                </a:moveTo>
                <a:lnTo>
                  <a:pt x="206292" y="5643"/>
                </a:lnTo>
                <a:lnTo>
                  <a:pt x="154719" y="4273"/>
                </a:lnTo>
                <a:lnTo>
                  <a:pt x="103146" y="2877"/>
                </a:lnTo>
                <a:lnTo>
                  <a:pt x="51573" y="1453"/>
                </a:lnTo>
                <a:lnTo>
                  <a:pt x="0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8667118" y="5230578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843" y="0"/>
                </a:lnTo>
              </a:path>
            </a:pathLst>
          </a:custGeom>
          <a:ln w="11252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8682341" y="5225610"/>
            <a:ext cx="508634" cy="10795"/>
          </a:xfrm>
          <a:custGeom>
            <a:avLst/>
            <a:gdLst/>
            <a:ahLst/>
            <a:cxnLst/>
            <a:rect l="l" t="t" r="r" b="b"/>
            <a:pathLst>
              <a:path w="508634" h="10795">
                <a:moveTo>
                  <a:pt x="0" y="0"/>
                </a:moveTo>
                <a:lnTo>
                  <a:pt x="42062" y="933"/>
                </a:lnTo>
                <a:lnTo>
                  <a:pt x="93963" y="2067"/>
                </a:lnTo>
                <a:lnTo>
                  <a:pt x="145847" y="3183"/>
                </a:lnTo>
                <a:lnTo>
                  <a:pt x="197715" y="4283"/>
                </a:lnTo>
                <a:lnTo>
                  <a:pt x="249566" y="5368"/>
                </a:lnTo>
                <a:lnTo>
                  <a:pt x="301403" y="6438"/>
                </a:lnTo>
                <a:lnTo>
                  <a:pt x="353226" y="7495"/>
                </a:lnTo>
                <a:lnTo>
                  <a:pt x="405036" y="8539"/>
                </a:lnTo>
                <a:lnTo>
                  <a:pt x="456834" y="9572"/>
                </a:lnTo>
                <a:lnTo>
                  <a:pt x="508621" y="10594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9180870" y="5232703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10091" y="350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8667118" y="5224952"/>
            <a:ext cx="514350" cy="8255"/>
          </a:xfrm>
          <a:custGeom>
            <a:avLst/>
            <a:gdLst/>
            <a:ahLst/>
            <a:cxnLst/>
            <a:rect l="l" t="t" r="r" b="b"/>
            <a:pathLst>
              <a:path w="514350" h="8254">
                <a:moveTo>
                  <a:pt x="513752" y="7751"/>
                </a:moveTo>
                <a:lnTo>
                  <a:pt x="461734" y="7070"/>
                </a:lnTo>
                <a:lnTo>
                  <a:pt x="409712" y="6370"/>
                </a:lnTo>
                <a:lnTo>
                  <a:pt x="357685" y="5649"/>
                </a:lnTo>
                <a:lnTo>
                  <a:pt x="305651" y="4905"/>
                </a:lnTo>
                <a:lnTo>
                  <a:pt x="253611" y="4137"/>
                </a:lnTo>
                <a:lnTo>
                  <a:pt x="201564" y="3344"/>
                </a:lnTo>
                <a:lnTo>
                  <a:pt x="149509" y="2523"/>
                </a:lnTo>
                <a:lnTo>
                  <a:pt x="97446" y="1674"/>
                </a:lnTo>
                <a:lnTo>
                  <a:pt x="45375" y="794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9190962" y="5241704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10998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9190962" y="523620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72" y="4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9190962" y="5236204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76" y="1012"/>
                </a:lnTo>
                <a:lnTo>
                  <a:pt x="103544" y="2016"/>
                </a:lnTo>
                <a:lnTo>
                  <a:pt x="155305" y="3013"/>
                </a:lnTo>
                <a:lnTo>
                  <a:pt x="207058" y="4002"/>
                </a:lnTo>
                <a:lnTo>
                  <a:pt x="258805" y="49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9449767" y="524119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421" y="6012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9200334" y="5240782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54" y="6421"/>
                </a:moveTo>
                <a:lnTo>
                  <a:pt x="206282" y="5168"/>
                </a:lnTo>
                <a:lnTo>
                  <a:pt x="154712" y="3901"/>
                </a:lnTo>
                <a:lnTo>
                  <a:pt x="103142" y="2618"/>
                </a:lnTo>
                <a:lnTo>
                  <a:pt x="51572" y="1318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9449767" y="524726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63" y="0"/>
                </a:lnTo>
              </a:path>
            </a:pathLst>
          </a:custGeom>
          <a:ln w="12148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9449767" y="524119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21" y="6012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9449767" y="524119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8" y="982"/>
                </a:lnTo>
                <a:lnTo>
                  <a:pt x="103491" y="1959"/>
                </a:lnTo>
                <a:lnTo>
                  <a:pt x="155230" y="2932"/>
                </a:lnTo>
                <a:lnTo>
                  <a:pt x="206964" y="3902"/>
                </a:lnTo>
                <a:lnTo>
                  <a:pt x="258695" y="4874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9708463" y="524606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567" y="727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9458189" y="524720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70" y="4918"/>
                </a:lnTo>
                <a:lnTo>
                  <a:pt x="154700" y="3698"/>
                </a:lnTo>
                <a:lnTo>
                  <a:pt x="103132" y="2473"/>
                </a:lnTo>
                <a:lnTo>
                  <a:pt x="51566" y="1241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9180870" y="5239384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92" y="0"/>
                </a:lnTo>
              </a:path>
            </a:pathLst>
          </a:custGeom>
          <a:ln w="13361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9190962" y="5236204"/>
            <a:ext cx="517525" cy="10160"/>
          </a:xfrm>
          <a:custGeom>
            <a:avLst/>
            <a:gdLst/>
            <a:ahLst/>
            <a:cxnLst/>
            <a:rect l="l" t="t" r="r" b="b"/>
            <a:pathLst>
              <a:path w="517525" h="10160">
                <a:moveTo>
                  <a:pt x="0" y="0"/>
                </a:moveTo>
                <a:lnTo>
                  <a:pt x="51776" y="1012"/>
                </a:lnTo>
                <a:lnTo>
                  <a:pt x="103545" y="2017"/>
                </a:lnTo>
                <a:lnTo>
                  <a:pt x="155306" y="3014"/>
                </a:lnTo>
                <a:lnTo>
                  <a:pt x="207061" y="4005"/>
                </a:lnTo>
                <a:lnTo>
                  <a:pt x="258810" y="4990"/>
                </a:lnTo>
                <a:lnTo>
                  <a:pt x="310554" y="5970"/>
                </a:lnTo>
                <a:lnTo>
                  <a:pt x="362295" y="6946"/>
                </a:lnTo>
                <a:lnTo>
                  <a:pt x="414032" y="7920"/>
                </a:lnTo>
                <a:lnTo>
                  <a:pt x="465767" y="8890"/>
                </a:lnTo>
                <a:lnTo>
                  <a:pt x="517500" y="9860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9700845" y="523886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9180870" y="5232703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519974" y="6160"/>
                </a:moveTo>
                <a:lnTo>
                  <a:pt x="467982" y="5574"/>
                </a:lnTo>
                <a:lnTo>
                  <a:pt x="415990" y="4985"/>
                </a:lnTo>
                <a:lnTo>
                  <a:pt x="363998" y="4393"/>
                </a:lnTo>
                <a:lnTo>
                  <a:pt x="312005" y="3796"/>
                </a:lnTo>
                <a:lnTo>
                  <a:pt x="260010" y="3191"/>
                </a:lnTo>
                <a:lnTo>
                  <a:pt x="208014" y="2578"/>
                </a:lnTo>
                <a:lnTo>
                  <a:pt x="156015" y="1954"/>
                </a:lnTo>
                <a:lnTo>
                  <a:pt x="104013" y="1317"/>
                </a:lnTo>
                <a:lnTo>
                  <a:pt x="52008" y="666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9180870" y="5232703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0"/>
                </a:moveTo>
                <a:lnTo>
                  <a:pt x="10091" y="3501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9723425" y="5269652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02" y="0"/>
                </a:lnTo>
              </a:path>
            </a:pathLst>
          </a:custGeom>
          <a:ln w="17580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9723425" y="526086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134" y="7918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9723425" y="5260861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7" y="1485"/>
                </a:lnTo>
                <a:lnTo>
                  <a:pt x="102774" y="2973"/>
                </a:lnTo>
                <a:lnTo>
                  <a:pt x="154160" y="4469"/>
                </a:lnTo>
                <a:lnTo>
                  <a:pt x="205545" y="5976"/>
                </a:lnTo>
                <a:lnTo>
                  <a:pt x="256927" y="749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9980353" y="526835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0" y="0"/>
                </a:moveTo>
                <a:lnTo>
                  <a:pt x="5675" y="10083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9730561" y="5268780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8" y="9662"/>
                </a:moveTo>
                <a:lnTo>
                  <a:pt x="204375" y="7715"/>
                </a:lnTo>
                <a:lnTo>
                  <a:pt x="153281" y="5778"/>
                </a:lnTo>
                <a:lnTo>
                  <a:pt x="102186" y="3848"/>
                </a:lnTo>
                <a:lnTo>
                  <a:pt x="51092" y="1922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9980353" y="527838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55" y="0"/>
                </a:lnTo>
              </a:path>
            </a:pathLst>
          </a:custGeom>
          <a:ln w="20043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9980353" y="526835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5675" y="10083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9980353" y="5268358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78" y="1532"/>
                </a:lnTo>
                <a:lnTo>
                  <a:pt x="102753" y="3089"/>
                </a:lnTo>
                <a:lnTo>
                  <a:pt x="154122" y="4672"/>
                </a:lnTo>
                <a:lnTo>
                  <a:pt x="205484" y="6285"/>
                </a:lnTo>
                <a:lnTo>
                  <a:pt x="256839" y="7931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10237192" y="527628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315" y="12111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9986029" y="5278442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79" y="9959"/>
                </a:moveTo>
                <a:lnTo>
                  <a:pt x="204387" y="7929"/>
                </a:lnTo>
                <a:lnTo>
                  <a:pt x="153292" y="5920"/>
                </a:lnTo>
                <a:lnTo>
                  <a:pt x="102196" y="3931"/>
                </a:lnTo>
                <a:lnTo>
                  <a:pt x="51098" y="195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9716030" y="5260849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22" y="0"/>
                </a:lnTo>
              </a:path>
            </a:pathLst>
          </a:custGeom>
          <a:ln w="15019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9716030" y="525333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7522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9716030" y="5253339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17"/>
                </a:lnTo>
                <a:lnTo>
                  <a:pt x="103132" y="2438"/>
                </a:lnTo>
                <a:lnTo>
                  <a:pt x="154700" y="3662"/>
                </a:lnTo>
                <a:lnTo>
                  <a:pt x="206270" y="4894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9973872" y="52594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480" y="8882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9723425" y="5260861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6"/>
                </a:moveTo>
                <a:lnTo>
                  <a:pt x="205545" y="5976"/>
                </a:lnTo>
                <a:lnTo>
                  <a:pt x="154160" y="4469"/>
                </a:lnTo>
                <a:lnTo>
                  <a:pt x="102774" y="2973"/>
                </a:lnTo>
                <a:lnTo>
                  <a:pt x="51387" y="1485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9973872" y="5267883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20" y="0"/>
                </a:lnTo>
              </a:path>
            </a:pathLst>
          </a:custGeom>
          <a:ln w="16813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9973872" y="52594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480" y="8882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9973872" y="5259476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67" y="1253"/>
                </a:lnTo>
                <a:lnTo>
                  <a:pt x="103138" y="2519"/>
                </a:lnTo>
                <a:lnTo>
                  <a:pt x="154711" y="3802"/>
                </a:lnTo>
                <a:lnTo>
                  <a:pt x="206287" y="5102"/>
                </a:lnTo>
                <a:lnTo>
                  <a:pt x="257867" y="6421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10231739" y="526589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0" y="0"/>
                </a:moveTo>
                <a:lnTo>
                  <a:pt x="5453" y="1039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9980353" y="5268358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39" y="7931"/>
                </a:moveTo>
                <a:lnTo>
                  <a:pt x="205484" y="6285"/>
                </a:lnTo>
                <a:lnTo>
                  <a:pt x="154122" y="4672"/>
                </a:lnTo>
                <a:lnTo>
                  <a:pt x="102753" y="3089"/>
                </a:lnTo>
                <a:lnTo>
                  <a:pt x="51378" y="1532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10237192" y="528763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22689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10237192" y="527628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315" y="12111"/>
                </a:move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10237192" y="5276289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54" y="1673"/>
                </a:lnTo>
                <a:lnTo>
                  <a:pt x="102702" y="3386"/>
                </a:lnTo>
                <a:lnTo>
                  <a:pt x="154042" y="5141"/>
                </a:lnTo>
                <a:lnTo>
                  <a:pt x="205372" y="6943"/>
                </a:lnTo>
                <a:lnTo>
                  <a:pt x="256692" y="8796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10493885" y="528508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0"/>
                </a:moveTo>
                <a:lnTo>
                  <a:pt x="1261" y="4281"/>
                </a:lnTo>
                <a:lnTo>
                  <a:pt x="2349" y="8845"/>
                </a:lnTo>
                <a:lnTo>
                  <a:pt x="3115" y="1389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10241508" y="5288402"/>
            <a:ext cx="255904" cy="10795"/>
          </a:xfrm>
          <a:custGeom>
            <a:avLst/>
            <a:gdLst/>
            <a:ahLst/>
            <a:cxnLst/>
            <a:rect l="l" t="t" r="r" b="b"/>
            <a:pathLst>
              <a:path w="255904" h="10795">
                <a:moveTo>
                  <a:pt x="255492" y="10577"/>
                </a:moveTo>
                <a:lnTo>
                  <a:pt x="204394" y="8397"/>
                </a:lnTo>
                <a:lnTo>
                  <a:pt x="153295" y="6252"/>
                </a:lnTo>
                <a:lnTo>
                  <a:pt x="102197" y="4138"/>
                </a:lnTo>
                <a:lnTo>
                  <a:pt x="51098" y="2054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10493885" y="529778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08" y="0"/>
                </a:lnTo>
              </a:path>
            </a:pathLst>
          </a:custGeom>
          <a:ln w="25400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10493885" y="528508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15" y="13893"/>
                </a:moveTo>
                <a:lnTo>
                  <a:pt x="2349" y="8845"/>
                </a:lnTo>
                <a:lnTo>
                  <a:pt x="1261" y="428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10493885" y="5285085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0" y="0"/>
                </a:moveTo>
                <a:lnTo>
                  <a:pt x="51307" y="1904"/>
                </a:lnTo>
                <a:lnTo>
                  <a:pt x="102602" y="3862"/>
                </a:lnTo>
                <a:lnTo>
                  <a:pt x="153886" y="5880"/>
                </a:lnTo>
                <a:lnTo>
                  <a:pt x="205159" y="7960"/>
                </a:lnTo>
                <a:lnTo>
                  <a:pt x="256419" y="1010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10750305" y="5295193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36"/>
                </a:lnTo>
                <a:lnTo>
                  <a:pt x="1570" y="10021"/>
                </a:lnTo>
                <a:lnTo>
                  <a:pt x="2189" y="15292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10497001" y="5298979"/>
            <a:ext cx="255904" cy="12065"/>
          </a:xfrm>
          <a:custGeom>
            <a:avLst/>
            <a:gdLst/>
            <a:ahLst/>
            <a:cxnLst/>
            <a:rect l="l" t="t" r="r" b="b"/>
            <a:pathLst>
              <a:path w="255904" h="12064">
                <a:moveTo>
                  <a:pt x="255493" y="11506"/>
                </a:moveTo>
                <a:lnTo>
                  <a:pt x="204394" y="9117"/>
                </a:lnTo>
                <a:lnTo>
                  <a:pt x="153296" y="6773"/>
                </a:lnTo>
                <a:lnTo>
                  <a:pt x="102197" y="4473"/>
                </a:lnTo>
                <a:lnTo>
                  <a:pt x="51098" y="2216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10231739" y="5275491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5" y="0"/>
                </a:lnTo>
              </a:path>
            </a:pathLst>
          </a:custGeom>
          <a:ln w="19188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10231739" y="526589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53" y="1039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10231739" y="5265897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0" y="0"/>
                </a:moveTo>
                <a:lnTo>
                  <a:pt x="51574" y="1340"/>
                </a:lnTo>
                <a:lnTo>
                  <a:pt x="103152" y="2707"/>
                </a:lnTo>
                <a:lnTo>
                  <a:pt x="154730" y="4103"/>
                </a:lnTo>
                <a:lnTo>
                  <a:pt x="206310" y="5530"/>
                </a:lnTo>
                <a:lnTo>
                  <a:pt x="257891" y="699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10489631" y="5272887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254" y="12198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10237192" y="5276289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92" y="8796"/>
                </a:moveTo>
                <a:lnTo>
                  <a:pt x="205372" y="6943"/>
                </a:lnTo>
                <a:lnTo>
                  <a:pt x="154042" y="5141"/>
                </a:lnTo>
                <a:lnTo>
                  <a:pt x="102702" y="3386"/>
                </a:lnTo>
                <a:lnTo>
                  <a:pt x="51354" y="1673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10489631" y="528404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73" y="0"/>
                </a:lnTo>
              </a:path>
            </a:pathLst>
          </a:custGeom>
          <a:ln w="2230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10489631" y="5272887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254" y="12198"/>
                </a:move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10489631" y="5272887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0" y="0"/>
                </a:moveTo>
                <a:lnTo>
                  <a:pt x="51588" y="1487"/>
                </a:lnTo>
                <a:lnTo>
                  <a:pt x="103177" y="3013"/>
                </a:lnTo>
                <a:lnTo>
                  <a:pt x="154767" y="4577"/>
                </a:lnTo>
                <a:lnTo>
                  <a:pt x="206359" y="6182"/>
                </a:lnTo>
                <a:lnTo>
                  <a:pt x="257953" y="783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10747584" y="528071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38"/>
                </a:lnTo>
                <a:lnTo>
                  <a:pt x="2720" y="1447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10493885" y="5285085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256419" y="10107"/>
                </a:moveTo>
                <a:lnTo>
                  <a:pt x="205159" y="7960"/>
                </a:lnTo>
                <a:lnTo>
                  <a:pt x="153886" y="5880"/>
                </a:lnTo>
                <a:lnTo>
                  <a:pt x="102602" y="3862"/>
                </a:lnTo>
                <a:lnTo>
                  <a:pt x="51307" y="1904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9708463" y="525277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09" y="0"/>
                </a:lnTo>
              </a:path>
            </a:pathLst>
          </a:custGeom>
          <a:ln w="13411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9708463" y="524606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67" y="727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9708463" y="5246065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36" y="966"/>
                </a:lnTo>
                <a:lnTo>
                  <a:pt x="103475" y="1935"/>
                </a:lnTo>
                <a:lnTo>
                  <a:pt x="155215" y="2907"/>
                </a:lnTo>
                <a:lnTo>
                  <a:pt x="206959" y="3883"/>
                </a:lnTo>
                <a:lnTo>
                  <a:pt x="258707" y="4861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9967170" y="525092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701" y="8549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9716030" y="5253339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70" y="4894"/>
                </a:lnTo>
                <a:lnTo>
                  <a:pt x="154700" y="3662"/>
                </a:lnTo>
                <a:lnTo>
                  <a:pt x="103132" y="2438"/>
                </a:lnTo>
                <a:lnTo>
                  <a:pt x="51566" y="121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9967170" y="5258411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68" y="0"/>
                </a:lnTo>
              </a:path>
            </a:pathLst>
          </a:custGeom>
          <a:ln w="14970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9967170" y="525092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701" y="8549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9967170" y="5250926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6" y="988"/>
                </a:lnTo>
                <a:lnTo>
                  <a:pt x="103500" y="1979"/>
                </a:lnTo>
                <a:lnTo>
                  <a:pt x="155263" y="2975"/>
                </a:lnTo>
                <a:lnTo>
                  <a:pt x="207035" y="3981"/>
                </a:lnTo>
                <a:lnTo>
                  <a:pt x="258818" y="4998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10225988" y="5255925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0"/>
                </a:moveTo>
                <a:lnTo>
                  <a:pt x="5750" y="9972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9973872" y="5259476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67" y="6421"/>
                </a:moveTo>
                <a:lnTo>
                  <a:pt x="206287" y="5102"/>
                </a:lnTo>
                <a:lnTo>
                  <a:pt x="154711" y="3802"/>
                </a:lnTo>
                <a:lnTo>
                  <a:pt x="103138" y="2519"/>
                </a:lnTo>
                <a:lnTo>
                  <a:pt x="51567" y="1253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9700845" y="524489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5" y="0"/>
                </a:lnTo>
              </a:path>
            </a:pathLst>
          </a:custGeom>
          <a:ln w="1206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9700845" y="523886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9700845" y="5238864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0" y="0"/>
                </a:moveTo>
                <a:lnTo>
                  <a:pt x="51989" y="593"/>
                </a:lnTo>
                <a:lnTo>
                  <a:pt x="103978" y="1185"/>
                </a:lnTo>
                <a:lnTo>
                  <a:pt x="155969" y="1779"/>
                </a:lnTo>
                <a:lnTo>
                  <a:pt x="207961" y="2377"/>
                </a:lnTo>
                <a:lnTo>
                  <a:pt x="259956" y="2981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9960802" y="5241846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6369" y="908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9708463" y="5246065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707" y="4861"/>
                </a:moveTo>
                <a:lnTo>
                  <a:pt x="206959" y="3883"/>
                </a:lnTo>
                <a:lnTo>
                  <a:pt x="155215" y="2907"/>
                </a:lnTo>
                <a:lnTo>
                  <a:pt x="103475" y="1935"/>
                </a:lnTo>
                <a:lnTo>
                  <a:pt x="51736" y="9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9960802" y="524888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87" y="0"/>
                </a:lnTo>
              </a:path>
            </a:pathLst>
          </a:custGeom>
          <a:ln w="1407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9960802" y="5241846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369" y="9080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9960802" y="5241846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1998" y="613"/>
                </a:lnTo>
                <a:lnTo>
                  <a:pt x="103999" y="1237"/>
                </a:lnTo>
                <a:lnTo>
                  <a:pt x="156005" y="1874"/>
                </a:lnTo>
                <a:lnTo>
                  <a:pt x="208015" y="2524"/>
                </a:lnTo>
                <a:lnTo>
                  <a:pt x="260031" y="3191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0220832" y="5245037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156" y="10887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9967170" y="5250926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818" y="4998"/>
                </a:moveTo>
                <a:lnTo>
                  <a:pt x="207035" y="3981"/>
                </a:lnTo>
                <a:lnTo>
                  <a:pt x="155263" y="2975"/>
                </a:lnTo>
                <a:lnTo>
                  <a:pt x="103500" y="1979"/>
                </a:lnTo>
                <a:lnTo>
                  <a:pt x="51746" y="988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0225988" y="5264406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41" y="0"/>
                </a:lnTo>
              </a:path>
            </a:pathLst>
          </a:custGeom>
          <a:ln w="169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0225988" y="5255925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5750" y="9972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0225988" y="5255925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793" y="1021"/>
                </a:lnTo>
                <a:lnTo>
                  <a:pt x="103596" y="2053"/>
                </a:lnTo>
                <a:lnTo>
                  <a:pt x="155410" y="3096"/>
                </a:lnTo>
                <a:lnTo>
                  <a:pt x="207237" y="4151"/>
                </a:lnTo>
                <a:lnTo>
                  <a:pt x="259078" y="522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0485067" y="5261146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0"/>
                </a:moveTo>
                <a:lnTo>
                  <a:pt x="4563" y="11741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0231739" y="5265897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257891" y="6990"/>
                </a:moveTo>
                <a:lnTo>
                  <a:pt x="206310" y="5530"/>
                </a:lnTo>
                <a:lnTo>
                  <a:pt x="154730" y="4103"/>
                </a:lnTo>
                <a:lnTo>
                  <a:pt x="103152" y="2707"/>
                </a:lnTo>
                <a:lnTo>
                  <a:pt x="51574" y="1340"/>
                </a:lnTo>
                <a:lnTo>
                  <a:pt x="0" y="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0485067" y="5270932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16" y="0"/>
                </a:lnTo>
              </a:path>
            </a:pathLst>
          </a:custGeom>
          <a:ln w="19571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10485067" y="5261146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563" y="11741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10485067" y="5261146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0" y="0"/>
                </a:moveTo>
                <a:lnTo>
                  <a:pt x="51855" y="1089"/>
                </a:lnTo>
                <a:lnTo>
                  <a:pt x="103727" y="2192"/>
                </a:lnTo>
                <a:lnTo>
                  <a:pt x="155616" y="3309"/>
                </a:lnTo>
                <a:lnTo>
                  <a:pt x="207523" y="4442"/>
                </a:lnTo>
                <a:lnTo>
                  <a:pt x="259449" y="5591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10744517" y="526673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67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10489631" y="5272887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257953" y="7830"/>
                </a:moveTo>
                <a:lnTo>
                  <a:pt x="206359" y="6182"/>
                </a:lnTo>
                <a:lnTo>
                  <a:pt x="154767" y="4577"/>
                </a:lnTo>
                <a:lnTo>
                  <a:pt x="103177" y="3013"/>
                </a:lnTo>
                <a:lnTo>
                  <a:pt x="51588" y="1487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0220832" y="525309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34" y="0"/>
                </a:lnTo>
              </a:path>
            </a:pathLst>
          </a:custGeom>
          <a:ln w="1610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10220832" y="5245037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156" y="10887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10220832" y="5245037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2014" y="678"/>
                </a:lnTo>
                <a:lnTo>
                  <a:pt x="104034" y="1378"/>
                </a:lnTo>
                <a:lnTo>
                  <a:pt x="156062" y="2100"/>
                </a:lnTo>
                <a:lnTo>
                  <a:pt x="208098" y="2845"/>
                </a:lnTo>
                <a:lnTo>
                  <a:pt x="260141" y="3613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10480974" y="5248650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093" y="1249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10225988" y="5255925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259078" y="5220"/>
                </a:moveTo>
                <a:lnTo>
                  <a:pt x="207237" y="4151"/>
                </a:lnTo>
                <a:lnTo>
                  <a:pt x="155410" y="3096"/>
                </a:lnTo>
                <a:lnTo>
                  <a:pt x="103596" y="2053"/>
                </a:lnTo>
                <a:lnTo>
                  <a:pt x="51793" y="1021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10480974" y="525769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42" y="0"/>
                </a:lnTo>
              </a:path>
            </a:pathLst>
          </a:custGeom>
          <a:ln w="1808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10480974" y="5248650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093" y="124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10480974" y="5248650"/>
            <a:ext cx="260350" cy="4445"/>
          </a:xfrm>
          <a:custGeom>
            <a:avLst/>
            <a:gdLst/>
            <a:ahLst/>
            <a:cxnLst/>
            <a:rect l="l" t="t" r="r" b="b"/>
            <a:pathLst>
              <a:path w="260350" h="4445">
                <a:moveTo>
                  <a:pt x="0" y="0"/>
                </a:moveTo>
                <a:lnTo>
                  <a:pt x="52052" y="792"/>
                </a:lnTo>
                <a:lnTo>
                  <a:pt x="104113" y="1613"/>
                </a:lnTo>
                <a:lnTo>
                  <a:pt x="156182" y="2463"/>
                </a:lnTo>
                <a:lnTo>
                  <a:pt x="208257" y="3343"/>
                </a:lnTo>
                <a:lnTo>
                  <a:pt x="260339" y="4255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10741314" y="5252906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6"/>
                </a:lnTo>
                <a:lnTo>
                  <a:pt x="2152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10485067" y="5261146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259449" y="5591"/>
                </a:moveTo>
                <a:lnTo>
                  <a:pt x="207523" y="4442"/>
                </a:lnTo>
                <a:lnTo>
                  <a:pt x="155616" y="3309"/>
                </a:lnTo>
                <a:lnTo>
                  <a:pt x="103727" y="2192"/>
                </a:lnTo>
                <a:lnTo>
                  <a:pt x="51855" y="1089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10750305" y="5320642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017" y="0"/>
                </a:lnTo>
              </a:path>
            </a:pathLst>
          </a:custGeom>
          <a:ln w="50897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10752494" y="5310485"/>
            <a:ext cx="754380" cy="36195"/>
          </a:xfrm>
          <a:custGeom>
            <a:avLst/>
            <a:gdLst/>
            <a:ahLst/>
            <a:cxnLst/>
            <a:rect l="l" t="t" r="r" b="b"/>
            <a:pathLst>
              <a:path w="754379" h="36195">
                <a:moveTo>
                  <a:pt x="0" y="0"/>
                </a:moveTo>
                <a:lnTo>
                  <a:pt x="50247" y="2372"/>
                </a:lnTo>
                <a:lnTo>
                  <a:pt x="100498" y="4745"/>
                </a:lnTo>
                <a:lnTo>
                  <a:pt x="150753" y="7118"/>
                </a:lnTo>
                <a:lnTo>
                  <a:pt x="201011" y="9491"/>
                </a:lnTo>
                <a:lnTo>
                  <a:pt x="251270" y="11864"/>
                </a:lnTo>
                <a:lnTo>
                  <a:pt x="301530" y="14238"/>
                </a:lnTo>
                <a:lnTo>
                  <a:pt x="351790" y="16611"/>
                </a:lnTo>
                <a:lnTo>
                  <a:pt x="402049" y="18984"/>
                </a:lnTo>
                <a:lnTo>
                  <a:pt x="452307" y="21358"/>
                </a:lnTo>
                <a:lnTo>
                  <a:pt x="502563" y="23732"/>
                </a:lnTo>
                <a:lnTo>
                  <a:pt x="552815" y="26106"/>
                </a:lnTo>
                <a:lnTo>
                  <a:pt x="603063" y="28480"/>
                </a:lnTo>
                <a:lnTo>
                  <a:pt x="653307" y="30855"/>
                </a:lnTo>
                <a:lnTo>
                  <a:pt x="703545" y="33230"/>
                </a:lnTo>
                <a:lnTo>
                  <a:pt x="753776" y="3560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11506271" y="5326061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030"/>
                </a:moveTo>
                <a:lnTo>
                  <a:pt x="457" y="13188"/>
                </a:lnTo>
                <a:lnTo>
                  <a:pt x="791" y="6545"/>
                </a:lnTo>
                <a:lnTo>
                  <a:pt x="1051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10750305" y="5295193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757017" y="30867"/>
                </a:moveTo>
                <a:lnTo>
                  <a:pt x="706625" y="28723"/>
                </a:lnTo>
                <a:lnTo>
                  <a:pt x="656204" y="26615"/>
                </a:lnTo>
                <a:lnTo>
                  <a:pt x="605757" y="24535"/>
                </a:lnTo>
                <a:lnTo>
                  <a:pt x="555290" y="22481"/>
                </a:lnTo>
                <a:lnTo>
                  <a:pt x="504807" y="20445"/>
                </a:lnTo>
                <a:lnTo>
                  <a:pt x="454312" y="18423"/>
                </a:lnTo>
                <a:lnTo>
                  <a:pt x="403808" y="16410"/>
                </a:lnTo>
                <a:lnTo>
                  <a:pt x="353301" y="14401"/>
                </a:lnTo>
                <a:lnTo>
                  <a:pt x="302794" y="12390"/>
                </a:lnTo>
                <a:lnTo>
                  <a:pt x="252292" y="10372"/>
                </a:lnTo>
                <a:lnTo>
                  <a:pt x="201799" y="8342"/>
                </a:lnTo>
                <a:lnTo>
                  <a:pt x="151319" y="6295"/>
                </a:lnTo>
                <a:lnTo>
                  <a:pt x="100856" y="4226"/>
                </a:lnTo>
                <a:lnTo>
                  <a:pt x="50415" y="2129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10750305" y="5295193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36"/>
                </a:lnTo>
                <a:lnTo>
                  <a:pt x="1570" y="10021"/>
                </a:lnTo>
                <a:lnTo>
                  <a:pt x="2189" y="15292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10747584" y="5303389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331" y="0"/>
                </a:lnTo>
              </a:path>
            </a:pathLst>
          </a:custGeom>
          <a:ln w="45342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10750305" y="5295193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0" y="0"/>
                </a:moveTo>
                <a:lnTo>
                  <a:pt x="50415" y="2129"/>
                </a:lnTo>
                <a:lnTo>
                  <a:pt x="100856" y="4226"/>
                </a:lnTo>
                <a:lnTo>
                  <a:pt x="151319" y="6295"/>
                </a:lnTo>
                <a:lnTo>
                  <a:pt x="201799" y="8342"/>
                </a:lnTo>
                <a:lnTo>
                  <a:pt x="252292" y="10372"/>
                </a:lnTo>
                <a:lnTo>
                  <a:pt x="302794" y="12390"/>
                </a:lnTo>
                <a:lnTo>
                  <a:pt x="353301" y="14401"/>
                </a:lnTo>
                <a:lnTo>
                  <a:pt x="403808" y="16410"/>
                </a:lnTo>
                <a:lnTo>
                  <a:pt x="454312" y="18423"/>
                </a:lnTo>
                <a:lnTo>
                  <a:pt x="504807" y="20445"/>
                </a:lnTo>
                <a:lnTo>
                  <a:pt x="555290" y="22481"/>
                </a:lnTo>
                <a:lnTo>
                  <a:pt x="605757" y="24535"/>
                </a:lnTo>
                <a:lnTo>
                  <a:pt x="656204" y="26615"/>
                </a:lnTo>
                <a:lnTo>
                  <a:pt x="706625" y="28723"/>
                </a:lnTo>
                <a:lnTo>
                  <a:pt x="757017" y="30867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11507322" y="5306674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386"/>
                </a:moveTo>
                <a:lnTo>
                  <a:pt x="259" y="12842"/>
                </a:lnTo>
                <a:lnTo>
                  <a:pt x="433" y="6408"/>
                </a:lnTo>
                <a:lnTo>
                  <a:pt x="593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10747584" y="5280718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760331" y="25956"/>
                </a:moveTo>
                <a:lnTo>
                  <a:pt x="709635" y="24249"/>
                </a:lnTo>
                <a:lnTo>
                  <a:pt x="658948" y="22525"/>
                </a:lnTo>
                <a:lnTo>
                  <a:pt x="608267" y="20788"/>
                </a:lnTo>
                <a:lnTo>
                  <a:pt x="557591" y="19040"/>
                </a:lnTo>
                <a:lnTo>
                  <a:pt x="506918" y="17285"/>
                </a:lnTo>
                <a:lnTo>
                  <a:pt x="456247" y="15526"/>
                </a:lnTo>
                <a:lnTo>
                  <a:pt x="405576" y="13765"/>
                </a:lnTo>
                <a:lnTo>
                  <a:pt x="354902" y="12006"/>
                </a:lnTo>
                <a:lnTo>
                  <a:pt x="304226" y="10251"/>
                </a:lnTo>
                <a:lnTo>
                  <a:pt x="253544" y="8505"/>
                </a:lnTo>
                <a:lnTo>
                  <a:pt x="202855" y="6770"/>
                </a:lnTo>
                <a:lnTo>
                  <a:pt x="152158" y="5048"/>
                </a:lnTo>
                <a:lnTo>
                  <a:pt x="101451" y="3344"/>
                </a:lnTo>
                <a:lnTo>
                  <a:pt x="50732" y="1660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10747584" y="528071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38"/>
                </a:lnTo>
                <a:lnTo>
                  <a:pt x="2720" y="1447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10744517" y="5286706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893" y="0"/>
                </a:lnTo>
              </a:path>
            </a:pathLst>
          </a:custGeom>
          <a:ln w="39936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10747584" y="5280718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0" y="0"/>
                </a:moveTo>
                <a:lnTo>
                  <a:pt x="50732" y="1660"/>
                </a:lnTo>
                <a:lnTo>
                  <a:pt x="101451" y="3344"/>
                </a:lnTo>
                <a:lnTo>
                  <a:pt x="152158" y="5048"/>
                </a:lnTo>
                <a:lnTo>
                  <a:pt x="202855" y="6770"/>
                </a:lnTo>
                <a:lnTo>
                  <a:pt x="253544" y="8505"/>
                </a:lnTo>
                <a:lnTo>
                  <a:pt x="304226" y="10251"/>
                </a:lnTo>
                <a:lnTo>
                  <a:pt x="354902" y="12006"/>
                </a:lnTo>
                <a:lnTo>
                  <a:pt x="405576" y="13765"/>
                </a:lnTo>
                <a:lnTo>
                  <a:pt x="456247" y="15526"/>
                </a:lnTo>
                <a:lnTo>
                  <a:pt x="506918" y="17285"/>
                </a:lnTo>
                <a:lnTo>
                  <a:pt x="557591" y="19040"/>
                </a:lnTo>
                <a:lnTo>
                  <a:pt x="608267" y="20788"/>
                </a:lnTo>
                <a:lnTo>
                  <a:pt x="658948" y="22525"/>
                </a:lnTo>
                <a:lnTo>
                  <a:pt x="709635" y="24249"/>
                </a:lnTo>
                <a:lnTo>
                  <a:pt x="760331" y="2595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11507915" y="5287460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213"/>
                </a:moveTo>
                <a:lnTo>
                  <a:pt x="172" y="12805"/>
                </a:lnTo>
                <a:lnTo>
                  <a:pt x="309" y="6433"/>
                </a:lnTo>
                <a:lnTo>
                  <a:pt x="495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10744517" y="5266738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763893" y="20722"/>
                </a:moveTo>
                <a:lnTo>
                  <a:pt x="712889" y="19454"/>
                </a:lnTo>
                <a:lnTo>
                  <a:pt x="661925" y="18125"/>
                </a:lnTo>
                <a:lnTo>
                  <a:pt x="610996" y="16746"/>
                </a:lnTo>
                <a:lnTo>
                  <a:pt x="560093" y="15327"/>
                </a:lnTo>
                <a:lnTo>
                  <a:pt x="509211" y="13879"/>
                </a:lnTo>
                <a:lnTo>
                  <a:pt x="458341" y="12411"/>
                </a:lnTo>
                <a:lnTo>
                  <a:pt x="407479" y="10933"/>
                </a:lnTo>
                <a:lnTo>
                  <a:pt x="356616" y="9456"/>
                </a:lnTo>
                <a:lnTo>
                  <a:pt x="305747" y="7991"/>
                </a:lnTo>
                <a:lnTo>
                  <a:pt x="254863" y="6546"/>
                </a:lnTo>
                <a:lnTo>
                  <a:pt x="203959" y="5133"/>
                </a:lnTo>
                <a:lnTo>
                  <a:pt x="153027" y="3762"/>
                </a:lnTo>
                <a:lnTo>
                  <a:pt x="102061" y="2442"/>
                </a:lnTo>
                <a:lnTo>
                  <a:pt x="51054" y="118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10744517" y="5266738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67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10741314" y="5270183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38" y="0"/>
                </a:lnTo>
              </a:path>
            </a:pathLst>
          </a:custGeom>
          <a:ln w="34554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10744517" y="5266738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0" y="0"/>
                </a:moveTo>
                <a:lnTo>
                  <a:pt x="51054" y="1185"/>
                </a:lnTo>
                <a:lnTo>
                  <a:pt x="102061" y="2442"/>
                </a:lnTo>
                <a:lnTo>
                  <a:pt x="153027" y="3762"/>
                </a:lnTo>
                <a:lnTo>
                  <a:pt x="203959" y="5133"/>
                </a:lnTo>
                <a:lnTo>
                  <a:pt x="254863" y="6546"/>
                </a:lnTo>
                <a:lnTo>
                  <a:pt x="305747" y="7991"/>
                </a:lnTo>
                <a:lnTo>
                  <a:pt x="356616" y="9456"/>
                </a:lnTo>
                <a:lnTo>
                  <a:pt x="407479" y="10933"/>
                </a:lnTo>
                <a:lnTo>
                  <a:pt x="458341" y="12411"/>
                </a:lnTo>
                <a:lnTo>
                  <a:pt x="509211" y="13879"/>
                </a:lnTo>
                <a:lnTo>
                  <a:pt x="560093" y="15327"/>
                </a:lnTo>
                <a:lnTo>
                  <a:pt x="610996" y="16746"/>
                </a:lnTo>
                <a:lnTo>
                  <a:pt x="661925" y="18125"/>
                </a:lnTo>
                <a:lnTo>
                  <a:pt x="712889" y="19454"/>
                </a:lnTo>
                <a:lnTo>
                  <a:pt x="763893" y="20722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11508410" y="5267901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0" y="19559"/>
                </a:moveTo>
                <a:lnTo>
                  <a:pt x="185" y="13114"/>
                </a:lnTo>
                <a:lnTo>
                  <a:pt x="420" y="6630"/>
                </a:lnTo>
                <a:lnTo>
                  <a:pt x="741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10741314" y="5252906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767838" y="14994"/>
                </a:moveTo>
                <a:lnTo>
                  <a:pt x="716661" y="13970"/>
                </a:lnTo>
                <a:lnTo>
                  <a:pt x="665488" y="12943"/>
                </a:lnTo>
                <a:lnTo>
                  <a:pt x="614315" y="11914"/>
                </a:lnTo>
                <a:lnTo>
                  <a:pt x="563143" y="10884"/>
                </a:lnTo>
                <a:lnTo>
                  <a:pt x="511970" y="9856"/>
                </a:lnTo>
                <a:lnTo>
                  <a:pt x="460796" y="8831"/>
                </a:lnTo>
                <a:lnTo>
                  <a:pt x="409620" y="7810"/>
                </a:lnTo>
                <a:lnTo>
                  <a:pt x="358439" y="6796"/>
                </a:lnTo>
                <a:lnTo>
                  <a:pt x="307255" y="5789"/>
                </a:lnTo>
                <a:lnTo>
                  <a:pt x="256065" y="4792"/>
                </a:lnTo>
                <a:lnTo>
                  <a:pt x="204868" y="3805"/>
                </a:lnTo>
                <a:lnTo>
                  <a:pt x="153665" y="2831"/>
                </a:lnTo>
                <a:lnTo>
                  <a:pt x="102453" y="1871"/>
                </a:lnTo>
                <a:lnTo>
                  <a:pt x="51231" y="927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10741314" y="5252906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6"/>
                </a:lnTo>
                <a:lnTo>
                  <a:pt x="2152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1493571" y="5255201"/>
            <a:ext cx="485648" cy="1247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8655868" y="5226777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4860" y="0"/>
                </a:lnTo>
              </a:path>
            </a:pathLst>
          </a:custGeom>
          <a:ln w="462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8655868" y="5224464"/>
            <a:ext cx="257175" cy="3810"/>
          </a:xfrm>
          <a:custGeom>
            <a:avLst/>
            <a:gdLst/>
            <a:ahLst/>
            <a:cxnLst/>
            <a:rect l="l" t="t" r="r" b="b"/>
            <a:pathLst>
              <a:path w="257175" h="3810">
                <a:moveTo>
                  <a:pt x="0" y="0"/>
                </a:moveTo>
                <a:lnTo>
                  <a:pt x="47860" y="703"/>
                </a:lnTo>
                <a:lnTo>
                  <a:pt x="100043" y="1429"/>
                </a:lnTo>
                <a:lnTo>
                  <a:pt x="152226" y="2118"/>
                </a:lnTo>
                <a:lnTo>
                  <a:pt x="204412" y="2770"/>
                </a:lnTo>
                <a:lnTo>
                  <a:pt x="256600" y="3388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8912469" y="5227853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260" y="1236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8667119" y="5224952"/>
            <a:ext cx="254000" cy="4445"/>
          </a:xfrm>
          <a:custGeom>
            <a:avLst/>
            <a:gdLst/>
            <a:ahLst/>
            <a:cxnLst/>
            <a:rect l="l" t="t" r="r" b="b"/>
            <a:pathLst>
              <a:path w="254000" h="4445">
                <a:moveTo>
                  <a:pt x="253608" y="4138"/>
                </a:moveTo>
                <a:lnTo>
                  <a:pt x="201563" y="3345"/>
                </a:lnTo>
                <a:lnTo>
                  <a:pt x="149509" y="2525"/>
                </a:lnTo>
                <a:lnTo>
                  <a:pt x="97446" y="1675"/>
                </a:lnTo>
                <a:lnTo>
                  <a:pt x="45374" y="794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8912469" y="5230278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01" y="0"/>
                </a:lnTo>
              </a:path>
            </a:pathLst>
          </a:custGeom>
          <a:ln w="4850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8912469" y="5227853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60" y="1236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8912469" y="5227853"/>
            <a:ext cx="260985" cy="3175"/>
          </a:xfrm>
          <a:custGeom>
            <a:avLst/>
            <a:gdLst/>
            <a:ahLst/>
            <a:cxnLst/>
            <a:rect l="l" t="t" r="r" b="b"/>
            <a:pathLst>
              <a:path w="260984" h="3175">
                <a:moveTo>
                  <a:pt x="-12700" y="1330"/>
                </a:moveTo>
                <a:lnTo>
                  <a:pt x="273632" y="1330"/>
                </a:lnTo>
              </a:path>
            </a:pathLst>
          </a:custGeom>
          <a:ln w="2806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9173402" y="523051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468" y="218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8920729" y="5229090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141" y="3613"/>
                </a:moveTo>
                <a:lnTo>
                  <a:pt x="208122" y="2934"/>
                </a:lnTo>
                <a:lnTo>
                  <a:pt x="156101" y="2234"/>
                </a:lnTo>
                <a:lnTo>
                  <a:pt x="104075" y="1512"/>
                </a:lnTo>
                <a:lnTo>
                  <a:pt x="52042" y="767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8645194" y="5227258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207" y="0"/>
                </a:lnTo>
              </a:path>
            </a:pathLst>
          </a:custGeom>
          <a:ln w="6511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8655867" y="5224464"/>
            <a:ext cx="518159" cy="6350"/>
          </a:xfrm>
          <a:custGeom>
            <a:avLst/>
            <a:gdLst/>
            <a:ahLst/>
            <a:cxnLst/>
            <a:rect l="l" t="t" r="r" b="b"/>
            <a:pathLst>
              <a:path w="518159" h="6350">
                <a:moveTo>
                  <a:pt x="0" y="0"/>
                </a:moveTo>
                <a:lnTo>
                  <a:pt x="47861" y="702"/>
                </a:lnTo>
                <a:lnTo>
                  <a:pt x="100044" y="1428"/>
                </a:lnTo>
                <a:lnTo>
                  <a:pt x="152228" y="2116"/>
                </a:lnTo>
                <a:lnTo>
                  <a:pt x="204412" y="2768"/>
                </a:lnTo>
                <a:lnTo>
                  <a:pt x="256597" y="3387"/>
                </a:lnTo>
                <a:lnTo>
                  <a:pt x="308783" y="3973"/>
                </a:lnTo>
                <a:lnTo>
                  <a:pt x="360970" y="4531"/>
                </a:lnTo>
                <a:lnTo>
                  <a:pt x="413157" y="5061"/>
                </a:lnTo>
                <a:lnTo>
                  <a:pt x="465345" y="5566"/>
                </a:lnTo>
                <a:lnTo>
                  <a:pt x="517534" y="6049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9166402" y="5228027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6998" y="2486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8645194" y="5224002"/>
            <a:ext cx="521334" cy="4445"/>
          </a:xfrm>
          <a:custGeom>
            <a:avLst/>
            <a:gdLst/>
            <a:ahLst/>
            <a:cxnLst/>
            <a:rect l="l" t="t" r="r" b="b"/>
            <a:pathLst>
              <a:path w="521334" h="4445">
                <a:moveTo>
                  <a:pt x="-12700" y="2012"/>
                </a:moveTo>
                <a:lnTo>
                  <a:pt x="533908" y="2012"/>
                </a:lnTo>
              </a:path>
            </a:pathLst>
          </a:custGeom>
          <a:ln w="2942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9173402" y="52332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4" y="0"/>
                </a:lnTo>
              </a:path>
            </a:pathLst>
          </a:custGeom>
          <a:ln w="538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9173402" y="523051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468" y="2189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9173402" y="5230514"/>
            <a:ext cx="260985" cy="2540"/>
          </a:xfrm>
          <a:custGeom>
            <a:avLst/>
            <a:gdLst/>
            <a:ahLst/>
            <a:cxnLst/>
            <a:rect l="l" t="t" r="r" b="b"/>
            <a:pathLst>
              <a:path w="260984" h="2539">
                <a:moveTo>
                  <a:pt x="-12700" y="1076"/>
                </a:moveTo>
                <a:lnTo>
                  <a:pt x="273634" y="1076"/>
                </a:lnTo>
              </a:path>
            </a:pathLst>
          </a:custGeom>
          <a:ln w="2755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9434335" y="5232666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0" y="0"/>
                </a:moveTo>
                <a:lnTo>
                  <a:pt x="6540" y="3228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9180870" y="5232703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005" y="3191"/>
                </a:moveTo>
                <a:lnTo>
                  <a:pt x="208014" y="2577"/>
                </a:lnTo>
                <a:lnTo>
                  <a:pt x="156017" y="1953"/>
                </a:lnTo>
                <a:lnTo>
                  <a:pt x="104015" y="1317"/>
                </a:lnTo>
                <a:lnTo>
                  <a:pt x="52009" y="666"/>
                </a:lnTo>
                <a:lnTo>
                  <a:pt x="0" y="0"/>
                </a:lnTo>
              </a:path>
            </a:pathLst>
          </a:custGeom>
          <a:ln w="25399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9434335" y="523576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09" y="0"/>
                </a:lnTo>
              </a:path>
            </a:pathLst>
          </a:custGeom>
          <a:ln w="6197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9434335" y="5232666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540" y="3228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9434335" y="5232666"/>
            <a:ext cx="260985" cy="1905"/>
          </a:xfrm>
          <a:custGeom>
            <a:avLst/>
            <a:gdLst/>
            <a:ahLst/>
            <a:cxnLst/>
            <a:rect l="l" t="t" r="r" b="b"/>
            <a:pathLst>
              <a:path w="260984" h="1904">
                <a:moveTo>
                  <a:pt x="-12700" y="946"/>
                </a:moveTo>
                <a:lnTo>
                  <a:pt x="273632" y="946"/>
                </a:lnTo>
              </a:path>
            </a:pathLst>
          </a:custGeom>
          <a:ln w="27292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9695268" y="523455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05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9440876" y="5235895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259969" y="2969"/>
                </a:moveTo>
                <a:lnTo>
                  <a:pt x="207974" y="2382"/>
                </a:lnTo>
                <a:lnTo>
                  <a:pt x="155981" y="1794"/>
                </a:lnTo>
                <a:lnTo>
                  <a:pt x="103988" y="1202"/>
                </a:lnTo>
                <a:lnTo>
                  <a:pt x="51995" y="604"/>
                </a:lnTo>
                <a:lnTo>
                  <a:pt x="0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9166402" y="5231293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66" y="0"/>
                </a:lnTo>
              </a:path>
            </a:pathLst>
          </a:custGeom>
          <a:ln w="6531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9160702" y="5217814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4"/>
                </a:moveTo>
                <a:lnTo>
                  <a:pt x="547267" y="29444"/>
                </a:lnTo>
                <a:lnTo>
                  <a:pt x="547267" y="0"/>
                </a:lnTo>
                <a:lnTo>
                  <a:pt x="0" y="0"/>
                </a:lnTo>
                <a:lnTo>
                  <a:pt x="0" y="29444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9689803" y="523135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466" y="3204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9153702" y="5215327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7"/>
                </a:moveTo>
                <a:lnTo>
                  <a:pt x="548800" y="28727"/>
                </a:lnTo>
                <a:lnTo>
                  <a:pt x="548800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9166402" y="5228027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6998" y="2486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8634745" y="5225789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657" y="0"/>
                </a:lnTo>
              </a:path>
            </a:pathLst>
          </a:custGeom>
          <a:ln w="4476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8632494" y="5211302"/>
            <a:ext cx="546735" cy="29845"/>
          </a:xfrm>
          <a:custGeom>
            <a:avLst/>
            <a:gdLst/>
            <a:ahLst/>
            <a:cxnLst/>
            <a:rect l="l" t="t" r="r" b="b"/>
            <a:pathLst>
              <a:path w="546734" h="29845">
                <a:moveTo>
                  <a:pt x="0" y="29424"/>
                </a:moveTo>
                <a:lnTo>
                  <a:pt x="546608" y="29424"/>
                </a:lnTo>
                <a:lnTo>
                  <a:pt x="546608" y="0"/>
                </a:lnTo>
                <a:lnTo>
                  <a:pt x="0" y="0"/>
                </a:lnTo>
                <a:lnTo>
                  <a:pt x="0" y="29424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9159465" y="5225478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936" y="2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8622045" y="521085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20" y="27327"/>
                </a:lnTo>
                <a:lnTo>
                  <a:pt x="550120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8624982" y="5224303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483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8622045" y="521085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20" y="27327"/>
                </a:lnTo>
                <a:lnTo>
                  <a:pt x="550120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9152108" y="52231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57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9159465" y="5228416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36" y="0"/>
                </a:lnTo>
              </a:path>
            </a:pathLst>
          </a:custGeom>
          <a:ln w="587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9153702" y="5215327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7"/>
                </a:moveTo>
                <a:lnTo>
                  <a:pt x="548800" y="28727"/>
                </a:lnTo>
                <a:lnTo>
                  <a:pt x="548800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9684461" y="522797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41" y="3376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9146765" y="5212778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9159465" y="5225478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0"/>
                </a:moveTo>
                <a:lnTo>
                  <a:pt x="6936" y="254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9152108" y="5225553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352" y="0"/>
                </a:lnTo>
              </a:path>
            </a:pathLst>
          </a:custGeom>
          <a:ln w="4849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9146765" y="5212778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9679267" y="5223128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193" y="48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9152108" y="52231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357" y="235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9695268" y="5239798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64" y="0"/>
                </a:lnTo>
              </a:path>
            </a:pathLst>
          </a:custGeom>
          <a:ln w="10478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9700845" y="5238864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0" y="0"/>
                </a:moveTo>
                <a:lnTo>
                  <a:pt x="51989" y="590"/>
                </a:lnTo>
                <a:lnTo>
                  <a:pt x="103978" y="1181"/>
                </a:lnTo>
                <a:lnTo>
                  <a:pt x="155969" y="1775"/>
                </a:lnTo>
                <a:lnTo>
                  <a:pt x="207962" y="2374"/>
                </a:lnTo>
                <a:lnTo>
                  <a:pt x="259957" y="2980"/>
                </a:lnTo>
                <a:lnTo>
                  <a:pt x="311954" y="3594"/>
                </a:lnTo>
                <a:lnTo>
                  <a:pt x="363956" y="4218"/>
                </a:lnTo>
                <a:lnTo>
                  <a:pt x="415961" y="4855"/>
                </a:lnTo>
                <a:lnTo>
                  <a:pt x="467972" y="5506"/>
                </a:lnTo>
                <a:lnTo>
                  <a:pt x="519987" y="6173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10217160" y="5238592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672" y="6445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9682568" y="5221859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3"/>
                </a:moveTo>
                <a:lnTo>
                  <a:pt x="547291" y="29433"/>
                </a:lnTo>
                <a:lnTo>
                  <a:pt x="547291" y="0"/>
                </a:lnTo>
                <a:lnTo>
                  <a:pt x="0" y="0"/>
                </a:lnTo>
                <a:lnTo>
                  <a:pt x="0" y="2943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9695268" y="523455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05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9689803" y="5234973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57" y="0"/>
                </a:lnTo>
              </a:path>
            </a:pathLst>
          </a:custGeom>
          <a:ln w="723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9682568" y="5221859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3"/>
                </a:moveTo>
                <a:lnTo>
                  <a:pt x="547291" y="29433"/>
                </a:lnTo>
                <a:lnTo>
                  <a:pt x="547291" y="0"/>
                </a:lnTo>
                <a:lnTo>
                  <a:pt x="0" y="0"/>
                </a:lnTo>
                <a:lnTo>
                  <a:pt x="0" y="2943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10213215" y="52346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44" y="3909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9677103" y="5218654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9689803" y="523135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466" y="3204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10213215" y="5243795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99" y="0"/>
                </a:lnTo>
              </a:path>
            </a:pathLst>
          </a:custGeom>
          <a:ln w="18223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10213215" y="523468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7" y="10354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10213215" y="5234683"/>
            <a:ext cx="523875" cy="4445"/>
          </a:xfrm>
          <a:custGeom>
            <a:avLst/>
            <a:gdLst/>
            <a:ahLst/>
            <a:cxnLst/>
            <a:rect l="l" t="t" r="r" b="b"/>
            <a:pathLst>
              <a:path w="523875" h="4445">
                <a:moveTo>
                  <a:pt x="-12700" y="2028"/>
                </a:moveTo>
                <a:lnTo>
                  <a:pt x="536446" y="2028"/>
                </a:lnTo>
              </a:path>
            </a:pathLst>
          </a:custGeom>
          <a:ln w="294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10736962" y="5238741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0"/>
                </a:lnTo>
                <a:lnTo>
                  <a:pt x="2806" y="7386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10220832" y="5245037"/>
            <a:ext cx="520700" cy="8255"/>
          </a:xfrm>
          <a:custGeom>
            <a:avLst/>
            <a:gdLst/>
            <a:ahLst/>
            <a:cxnLst/>
            <a:rect l="l" t="t" r="r" b="b"/>
            <a:pathLst>
              <a:path w="520700" h="8254">
                <a:moveTo>
                  <a:pt x="520481" y="7868"/>
                </a:moveTo>
                <a:lnTo>
                  <a:pt x="468397" y="6957"/>
                </a:lnTo>
                <a:lnTo>
                  <a:pt x="416322" y="6078"/>
                </a:lnTo>
                <a:lnTo>
                  <a:pt x="364256" y="5228"/>
                </a:lnTo>
                <a:lnTo>
                  <a:pt x="312198" y="4408"/>
                </a:lnTo>
                <a:lnTo>
                  <a:pt x="260148" y="3614"/>
                </a:lnTo>
                <a:lnTo>
                  <a:pt x="208105" y="2847"/>
                </a:lnTo>
                <a:lnTo>
                  <a:pt x="156069" y="2103"/>
                </a:lnTo>
                <a:lnTo>
                  <a:pt x="104040" y="1381"/>
                </a:lnTo>
                <a:lnTo>
                  <a:pt x="52017" y="681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9684461" y="5231330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754" y="0"/>
                </a:lnTo>
              </a:path>
            </a:pathLst>
          </a:custGeom>
          <a:ln w="670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9677103" y="5218654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10209469" y="523047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746" y="4207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9671761" y="5215277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8"/>
                </a:moveTo>
                <a:lnTo>
                  <a:pt x="550407" y="27898"/>
                </a:lnTo>
                <a:lnTo>
                  <a:pt x="550407" y="0"/>
                </a:lnTo>
                <a:lnTo>
                  <a:pt x="0" y="0"/>
                </a:lnTo>
                <a:lnTo>
                  <a:pt x="0" y="2789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9684461" y="522797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341" y="3376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9679267" y="5226801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01" y="0"/>
                </a:lnTo>
              </a:path>
            </a:pathLst>
          </a:custGeom>
          <a:ln w="734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9671761" y="5215277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8"/>
                </a:moveTo>
                <a:lnTo>
                  <a:pt x="550407" y="27898"/>
                </a:lnTo>
                <a:lnTo>
                  <a:pt x="550407" y="0"/>
                </a:lnTo>
                <a:lnTo>
                  <a:pt x="0" y="0"/>
                </a:lnTo>
                <a:lnTo>
                  <a:pt x="0" y="2789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10206439" y="522312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30" y="7347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9679267" y="5223128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0" y="0"/>
                </a:moveTo>
                <a:lnTo>
                  <a:pt x="5193" y="4849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10209469" y="5234608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493" y="0"/>
                </a:lnTo>
              </a:path>
            </a:pathLst>
          </a:custGeom>
          <a:ln w="826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10200515" y="5221983"/>
            <a:ext cx="549275" cy="29845"/>
          </a:xfrm>
          <a:custGeom>
            <a:avLst/>
            <a:gdLst/>
            <a:ahLst/>
            <a:cxnLst/>
            <a:rect l="l" t="t" r="r" b="b"/>
            <a:pathLst>
              <a:path w="549275" h="29845">
                <a:moveTo>
                  <a:pt x="0" y="29457"/>
                </a:moveTo>
                <a:lnTo>
                  <a:pt x="549146" y="29457"/>
                </a:lnTo>
                <a:lnTo>
                  <a:pt x="549146" y="0"/>
                </a:lnTo>
                <a:lnTo>
                  <a:pt x="0" y="0"/>
                </a:lnTo>
                <a:lnTo>
                  <a:pt x="0" y="2945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10735119" y="523240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842" y="6334"/>
                </a:moveTo>
                <a:lnTo>
                  <a:pt x="0" y="0"/>
                </a:lnTo>
              </a:path>
            </a:pathLst>
          </a:custGeom>
          <a:ln w="25399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10196769" y="5217776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39">
                <a:moveTo>
                  <a:pt x="0" y="27330"/>
                </a:moveTo>
                <a:lnTo>
                  <a:pt x="551050" y="27330"/>
                </a:lnTo>
                <a:lnTo>
                  <a:pt x="551050" y="0"/>
                </a:lnTo>
                <a:lnTo>
                  <a:pt x="0" y="0"/>
                </a:lnTo>
                <a:lnTo>
                  <a:pt x="0" y="2733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10209469" y="523047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746" y="4207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10206439" y="5227767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680" y="0"/>
                </a:lnTo>
              </a:path>
            </a:pathLst>
          </a:custGeom>
          <a:ln w="9278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10196769" y="5217776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39">
                <a:moveTo>
                  <a:pt x="0" y="27330"/>
                </a:moveTo>
                <a:lnTo>
                  <a:pt x="551050" y="27330"/>
                </a:lnTo>
                <a:lnTo>
                  <a:pt x="551050" y="0"/>
                </a:lnTo>
                <a:lnTo>
                  <a:pt x="0" y="0"/>
                </a:lnTo>
                <a:lnTo>
                  <a:pt x="0" y="2733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10733598" y="5223128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521" y="9278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10206439" y="522312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30" y="7347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10736962" y="525332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191" y="0"/>
                </a:lnTo>
              </a:path>
            </a:pathLst>
          </a:custGeom>
          <a:ln w="2916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10741314" y="5252906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0" y="0"/>
                </a:moveTo>
                <a:lnTo>
                  <a:pt x="51231" y="927"/>
                </a:lnTo>
                <a:lnTo>
                  <a:pt x="102453" y="1871"/>
                </a:lnTo>
                <a:lnTo>
                  <a:pt x="153665" y="2831"/>
                </a:lnTo>
                <a:lnTo>
                  <a:pt x="204868" y="3805"/>
                </a:lnTo>
                <a:lnTo>
                  <a:pt x="256065" y="4792"/>
                </a:lnTo>
                <a:lnTo>
                  <a:pt x="307255" y="5789"/>
                </a:lnTo>
                <a:lnTo>
                  <a:pt x="358439" y="6796"/>
                </a:lnTo>
                <a:lnTo>
                  <a:pt x="409620" y="7810"/>
                </a:lnTo>
                <a:lnTo>
                  <a:pt x="460796" y="8831"/>
                </a:lnTo>
                <a:lnTo>
                  <a:pt x="511970" y="9856"/>
                </a:lnTo>
                <a:lnTo>
                  <a:pt x="563143" y="10884"/>
                </a:lnTo>
                <a:lnTo>
                  <a:pt x="614315" y="11914"/>
                </a:lnTo>
                <a:lnTo>
                  <a:pt x="665488" y="12943"/>
                </a:lnTo>
                <a:lnTo>
                  <a:pt x="716661" y="13970"/>
                </a:lnTo>
                <a:lnTo>
                  <a:pt x="767838" y="14994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11509152" y="5245743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4" y="12407"/>
                </a:lnTo>
                <a:lnTo>
                  <a:pt x="704" y="6234"/>
                </a:lnTo>
                <a:lnTo>
                  <a:pt x="100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10724262" y="5226041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402"/>
                </a:moveTo>
                <a:lnTo>
                  <a:pt x="798591" y="32402"/>
                </a:lnTo>
                <a:lnTo>
                  <a:pt x="798591" y="0"/>
                </a:lnTo>
                <a:lnTo>
                  <a:pt x="0" y="0"/>
                </a:lnTo>
                <a:lnTo>
                  <a:pt x="0" y="3240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10736962" y="5238741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0"/>
                </a:lnTo>
                <a:lnTo>
                  <a:pt x="2806" y="7386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10733598" y="5223128"/>
            <a:ext cx="777875" cy="22860"/>
          </a:xfrm>
          <a:custGeom>
            <a:avLst/>
            <a:gdLst/>
            <a:ahLst/>
            <a:cxnLst/>
            <a:rect l="l" t="t" r="r" b="b"/>
            <a:pathLst>
              <a:path w="777875" h="22860">
                <a:moveTo>
                  <a:pt x="0" y="22615"/>
                </a:moveTo>
                <a:lnTo>
                  <a:pt x="777854" y="22615"/>
                </a:lnTo>
                <a:lnTo>
                  <a:pt x="777854" y="0"/>
                </a:lnTo>
                <a:lnTo>
                  <a:pt x="0" y="0"/>
                </a:lnTo>
                <a:lnTo>
                  <a:pt x="0" y="22615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10724262" y="5226041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402"/>
                </a:moveTo>
                <a:lnTo>
                  <a:pt x="798591" y="32402"/>
                </a:lnTo>
                <a:lnTo>
                  <a:pt x="798591" y="0"/>
                </a:lnTo>
                <a:lnTo>
                  <a:pt x="0" y="0"/>
                </a:lnTo>
                <a:lnTo>
                  <a:pt x="0" y="3240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11510153" y="522312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615"/>
                </a:moveTo>
                <a:lnTo>
                  <a:pt x="309" y="16380"/>
                </a:lnTo>
                <a:lnTo>
                  <a:pt x="656" y="10058"/>
                </a:lnTo>
                <a:lnTo>
                  <a:pt x="1299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10733598" y="522312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0" y="0"/>
                </a:moveTo>
                <a:lnTo>
                  <a:pt x="891" y="7744"/>
                </a:lnTo>
                <a:lnTo>
                  <a:pt x="2040" y="11801"/>
                </a:lnTo>
                <a:lnTo>
                  <a:pt x="3364" y="1561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11509152" y="5245743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1000" y="0"/>
                </a:moveTo>
                <a:lnTo>
                  <a:pt x="0" y="22157"/>
                </a:lnTo>
                <a:lnTo>
                  <a:pt x="57155" y="23295"/>
                </a:lnTo>
                <a:lnTo>
                  <a:pt x="57637" y="13484"/>
                </a:lnTo>
                <a:lnTo>
                  <a:pt x="58142" y="6234"/>
                </a:lnTo>
                <a:lnTo>
                  <a:pt x="58564" y="556"/>
                </a:lnTo>
                <a:lnTo>
                  <a:pt x="1000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11509152" y="5245743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4" y="12407"/>
                </a:lnTo>
                <a:lnTo>
                  <a:pt x="704" y="6234"/>
                </a:lnTo>
                <a:lnTo>
                  <a:pt x="100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11497453" y="523304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4" y="25956"/>
                </a:lnTo>
                <a:lnTo>
                  <a:pt x="82964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11566307" y="524630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409" y="0"/>
                </a:moveTo>
                <a:lnTo>
                  <a:pt x="927" y="6494"/>
                </a:lnTo>
                <a:lnTo>
                  <a:pt x="482" y="12928"/>
                </a:lnTo>
                <a:lnTo>
                  <a:pt x="0" y="22739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11509152" y="5267901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37"/>
                </a:moveTo>
                <a:lnTo>
                  <a:pt x="42863" y="852"/>
                </a:lnTo>
                <a:lnTo>
                  <a:pt x="28572" y="568"/>
                </a:lnTo>
                <a:lnTo>
                  <a:pt x="14284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11566307" y="5246300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29">
                <a:moveTo>
                  <a:pt x="1409" y="0"/>
                </a:moveTo>
                <a:lnTo>
                  <a:pt x="874" y="7250"/>
                </a:lnTo>
                <a:lnTo>
                  <a:pt x="482" y="12928"/>
                </a:lnTo>
                <a:lnTo>
                  <a:pt x="0" y="22739"/>
                </a:lnTo>
                <a:lnTo>
                  <a:pt x="57142" y="23865"/>
                </a:lnTo>
                <a:lnTo>
                  <a:pt x="57749" y="13906"/>
                </a:lnTo>
                <a:lnTo>
                  <a:pt x="58400" y="6494"/>
                </a:lnTo>
                <a:lnTo>
                  <a:pt x="58961" y="544"/>
                </a:lnTo>
                <a:lnTo>
                  <a:pt x="140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11566307" y="524630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739"/>
                </a:moveTo>
                <a:lnTo>
                  <a:pt x="482" y="12928"/>
                </a:lnTo>
                <a:lnTo>
                  <a:pt x="927" y="6494"/>
                </a:lnTo>
                <a:lnTo>
                  <a:pt x="1409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11567717" y="5246300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72"/>
                </a:moveTo>
                <a:lnTo>
                  <a:pt x="70251" y="272"/>
                </a:lnTo>
              </a:path>
            </a:pathLst>
          </a:custGeom>
          <a:ln w="25944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11623450" y="5246844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818" y="0"/>
                </a:moveTo>
                <a:lnTo>
                  <a:pt x="1187" y="6705"/>
                </a:lnTo>
                <a:lnTo>
                  <a:pt x="607" y="13361"/>
                </a:lnTo>
                <a:lnTo>
                  <a:pt x="0" y="23321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11566307" y="5269039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70">
                <a:moveTo>
                  <a:pt x="57142" y="1126"/>
                </a:moveTo>
                <a:lnTo>
                  <a:pt x="42858" y="845"/>
                </a:lnTo>
                <a:lnTo>
                  <a:pt x="28571" y="562"/>
                </a:lnTo>
                <a:lnTo>
                  <a:pt x="14284" y="280"/>
                </a:lnTo>
                <a:lnTo>
                  <a:pt x="0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11623450" y="5257286"/>
            <a:ext cx="58419" cy="14604"/>
          </a:xfrm>
          <a:custGeom>
            <a:avLst/>
            <a:gdLst/>
            <a:ahLst/>
            <a:cxnLst/>
            <a:rect l="l" t="t" r="r" b="b"/>
            <a:pathLst>
              <a:path w="58420" h="14604">
                <a:moveTo>
                  <a:pt x="902" y="0"/>
                </a:moveTo>
                <a:lnTo>
                  <a:pt x="529" y="4650"/>
                </a:lnTo>
                <a:lnTo>
                  <a:pt x="236" y="8907"/>
                </a:lnTo>
                <a:lnTo>
                  <a:pt x="0" y="12879"/>
                </a:lnTo>
                <a:lnTo>
                  <a:pt x="57156" y="13991"/>
                </a:lnTo>
                <a:lnTo>
                  <a:pt x="57615" y="7893"/>
                </a:lnTo>
                <a:lnTo>
                  <a:pt x="58268" y="803"/>
                </a:lnTo>
                <a:lnTo>
                  <a:pt x="902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11623450" y="525728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879"/>
                </a:moveTo>
                <a:lnTo>
                  <a:pt x="297" y="7893"/>
                </a:lnTo>
                <a:lnTo>
                  <a:pt x="594" y="3747"/>
                </a:lnTo>
                <a:lnTo>
                  <a:pt x="902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11611653" y="5244586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11680606" y="525809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112" y="0"/>
                </a:moveTo>
                <a:lnTo>
                  <a:pt x="741" y="3846"/>
                </a:lnTo>
                <a:lnTo>
                  <a:pt x="370" y="8103"/>
                </a:lnTo>
                <a:lnTo>
                  <a:pt x="0" y="13187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11623450" y="5270165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6" y="1112"/>
                </a:moveTo>
                <a:lnTo>
                  <a:pt x="42871" y="834"/>
                </a:lnTo>
                <a:lnTo>
                  <a:pt x="28582" y="556"/>
                </a:lnTo>
                <a:lnTo>
                  <a:pt x="14292" y="278"/>
                </a:lnTo>
                <a:lnTo>
                  <a:pt x="0" y="0"/>
                </a:lnTo>
              </a:path>
            </a:pathLst>
          </a:custGeom>
          <a:ln w="25399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11680606" y="5258090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112" y="0"/>
                </a:moveTo>
                <a:lnTo>
                  <a:pt x="666" y="4712"/>
                </a:lnTo>
                <a:lnTo>
                  <a:pt x="299" y="9080"/>
                </a:lnTo>
                <a:lnTo>
                  <a:pt x="0" y="13187"/>
                </a:lnTo>
                <a:lnTo>
                  <a:pt x="57167" y="14288"/>
                </a:lnTo>
                <a:lnTo>
                  <a:pt x="57721" y="8103"/>
                </a:lnTo>
                <a:lnTo>
                  <a:pt x="58153" y="3846"/>
                </a:lnTo>
                <a:lnTo>
                  <a:pt x="58489" y="778"/>
                </a:lnTo>
                <a:lnTo>
                  <a:pt x="111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11680606" y="525809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87"/>
                </a:moveTo>
                <a:lnTo>
                  <a:pt x="370" y="8103"/>
                </a:lnTo>
                <a:lnTo>
                  <a:pt x="741" y="3846"/>
                </a:lnTo>
                <a:lnTo>
                  <a:pt x="111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11681718" y="525809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700" y="389"/>
                </a:moveTo>
                <a:lnTo>
                  <a:pt x="70077" y="389"/>
                </a:lnTo>
              </a:path>
            </a:pathLst>
          </a:custGeom>
          <a:ln w="26178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11737774" y="525886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322" y="0"/>
                </a:moveTo>
                <a:lnTo>
                  <a:pt x="890" y="3934"/>
                </a:lnTo>
                <a:lnTo>
                  <a:pt x="457" y="8301"/>
                </a:lnTo>
                <a:lnTo>
                  <a:pt x="0" y="1351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11680606" y="527127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7" y="1101"/>
                </a:moveTo>
                <a:lnTo>
                  <a:pt x="42875" y="830"/>
                </a:lnTo>
                <a:lnTo>
                  <a:pt x="28583" y="555"/>
                </a:lnTo>
                <a:lnTo>
                  <a:pt x="14291" y="278"/>
                </a:lnTo>
                <a:lnTo>
                  <a:pt x="0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11624353" y="5246844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15" y="0"/>
                </a:moveTo>
                <a:lnTo>
                  <a:pt x="241" y="7397"/>
                </a:lnTo>
                <a:lnTo>
                  <a:pt x="0" y="10441"/>
                </a:lnTo>
                <a:lnTo>
                  <a:pt x="57365" y="11245"/>
                </a:lnTo>
                <a:lnTo>
                  <a:pt x="57812" y="6692"/>
                </a:lnTo>
                <a:lnTo>
                  <a:pt x="58478" y="519"/>
                </a:lnTo>
                <a:lnTo>
                  <a:pt x="915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11624353" y="524684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41"/>
                </a:moveTo>
                <a:lnTo>
                  <a:pt x="915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11612568" y="523414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19"/>
                </a:moveTo>
                <a:lnTo>
                  <a:pt x="82962" y="25919"/>
                </a:lnTo>
                <a:lnTo>
                  <a:pt x="8296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11681718" y="524736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12" y="0"/>
                </a:moveTo>
                <a:lnTo>
                  <a:pt x="0" y="10726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11611653" y="5244586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11681718" y="5247364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112" y="0"/>
                </a:moveTo>
                <a:lnTo>
                  <a:pt x="305" y="7559"/>
                </a:lnTo>
                <a:lnTo>
                  <a:pt x="0" y="10726"/>
                </a:lnTo>
                <a:lnTo>
                  <a:pt x="57377" y="11504"/>
                </a:lnTo>
                <a:lnTo>
                  <a:pt x="57894" y="6878"/>
                </a:lnTo>
                <a:lnTo>
                  <a:pt x="58676" y="506"/>
                </a:lnTo>
                <a:lnTo>
                  <a:pt x="111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11681718" y="524736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726"/>
                </a:moveTo>
                <a:lnTo>
                  <a:pt x="111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11670131" y="523466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11739096" y="524787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299" y="0"/>
                </a:moveTo>
                <a:lnTo>
                  <a:pt x="0" y="10998"/>
                </a:lnTo>
              </a:path>
            </a:pathLst>
          </a:custGeom>
          <a:ln w="25399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11669018" y="5245390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8"/>
                </a:moveTo>
                <a:lnTo>
                  <a:pt x="82777" y="26178"/>
                </a:lnTo>
                <a:lnTo>
                  <a:pt x="82777" y="0"/>
                </a:lnTo>
                <a:lnTo>
                  <a:pt x="0" y="0"/>
                </a:lnTo>
                <a:lnTo>
                  <a:pt x="0" y="26178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11510153" y="5235870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19" y="0"/>
                </a:moveTo>
                <a:lnTo>
                  <a:pt x="0" y="9872"/>
                </a:lnTo>
                <a:lnTo>
                  <a:pt x="57564" y="10429"/>
                </a:lnTo>
                <a:lnTo>
                  <a:pt x="58331" y="198"/>
                </a:lnTo>
                <a:lnTo>
                  <a:pt x="519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11510153" y="5235870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9872"/>
                </a:moveTo>
                <a:lnTo>
                  <a:pt x="519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11497972" y="5223170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0" y="25598"/>
                </a:moveTo>
                <a:lnTo>
                  <a:pt x="83211" y="25598"/>
                </a:lnTo>
                <a:lnTo>
                  <a:pt x="83211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11567717" y="523606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7" y="0"/>
                </a:moveTo>
                <a:lnTo>
                  <a:pt x="0" y="1023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11497453" y="523304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4" y="25956"/>
                </a:lnTo>
                <a:lnTo>
                  <a:pt x="82964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11567717" y="5236069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767" y="0"/>
                </a:moveTo>
                <a:lnTo>
                  <a:pt x="0" y="10231"/>
                </a:lnTo>
                <a:lnTo>
                  <a:pt x="57551" y="10775"/>
                </a:lnTo>
                <a:lnTo>
                  <a:pt x="58540" y="234"/>
                </a:lnTo>
                <a:lnTo>
                  <a:pt x="767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11567717" y="5236069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231"/>
                </a:moveTo>
                <a:lnTo>
                  <a:pt x="767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11555784" y="5223369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34"/>
                </a:moveTo>
                <a:lnTo>
                  <a:pt x="83173" y="25634"/>
                </a:lnTo>
                <a:lnTo>
                  <a:pt x="8317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11625268" y="523630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89" y="0"/>
                </a:moveTo>
                <a:lnTo>
                  <a:pt x="0" y="10541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11555017" y="523360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44"/>
                </a:moveTo>
                <a:lnTo>
                  <a:pt x="82951" y="25944"/>
                </a:lnTo>
                <a:lnTo>
                  <a:pt x="82951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11510672" y="5223128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726" y="0"/>
                </a:moveTo>
                <a:lnTo>
                  <a:pt x="779" y="0"/>
                </a:lnTo>
                <a:lnTo>
                  <a:pt x="458" y="5022"/>
                </a:lnTo>
                <a:lnTo>
                  <a:pt x="0" y="12742"/>
                </a:lnTo>
                <a:lnTo>
                  <a:pt x="57811" y="12940"/>
                </a:lnTo>
                <a:lnTo>
                  <a:pt x="58096" y="9216"/>
                </a:lnTo>
                <a:lnTo>
                  <a:pt x="58726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11510672" y="522312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742"/>
                </a:moveTo>
                <a:lnTo>
                  <a:pt x="210" y="9116"/>
                </a:lnTo>
                <a:lnTo>
                  <a:pt x="458" y="5022"/>
                </a:lnTo>
                <a:lnTo>
                  <a:pt x="779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11568484" y="522312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914" y="0"/>
                </a:moveTo>
                <a:lnTo>
                  <a:pt x="580" y="5046"/>
                </a:lnTo>
                <a:lnTo>
                  <a:pt x="284" y="9216"/>
                </a:lnTo>
                <a:lnTo>
                  <a:pt x="0" y="1294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11497972" y="5223170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0" y="25598"/>
                </a:moveTo>
                <a:lnTo>
                  <a:pt x="83211" y="25598"/>
                </a:lnTo>
                <a:lnTo>
                  <a:pt x="83211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11568484" y="5223128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861" y="0"/>
                </a:moveTo>
                <a:lnTo>
                  <a:pt x="914" y="0"/>
                </a:lnTo>
                <a:lnTo>
                  <a:pt x="575" y="5108"/>
                </a:lnTo>
                <a:lnTo>
                  <a:pt x="0" y="12940"/>
                </a:lnTo>
                <a:lnTo>
                  <a:pt x="57773" y="13175"/>
                </a:lnTo>
                <a:lnTo>
                  <a:pt x="58483" y="5046"/>
                </a:lnTo>
                <a:lnTo>
                  <a:pt x="58861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11568484" y="522312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940"/>
                </a:moveTo>
                <a:lnTo>
                  <a:pt x="284" y="9216"/>
                </a:lnTo>
                <a:lnTo>
                  <a:pt x="580" y="5046"/>
                </a:lnTo>
                <a:lnTo>
                  <a:pt x="914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11626258" y="522312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88" y="0"/>
                </a:moveTo>
                <a:lnTo>
                  <a:pt x="704" y="5108"/>
                </a:lnTo>
                <a:lnTo>
                  <a:pt x="345" y="9364"/>
                </a:lnTo>
                <a:lnTo>
                  <a:pt x="0" y="13175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11568484" y="5236069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17"/>
                </a:moveTo>
                <a:lnTo>
                  <a:pt x="70473" y="117"/>
                </a:lnTo>
              </a:path>
            </a:pathLst>
          </a:custGeom>
          <a:ln w="25634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11625268" y="5236304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89" y="0"/>
                </a:moveTo>
                <a:lnTo>
                  <a:pt x="0" y="10541"/>
                </a:lnTo>
                <a:lnTo>
                  <a:pt x="57562" y="11060"/>
                </a:lnTo>
                <a:lnTo>
                  <a:pt x="58737" y="247"/>
                </a:lnTo>
                <a:lnTo>
                  <a:pt x="989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11625268" y="523630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541"/>
                </a:moveTo>
                <a:lnTo>
                  <a:pt x="989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11613558" y="522360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47"/>
                </a:moveTo>
                <a:lnTo>
                  <a:pt x="83148" y="25647"/>
                </a:lnTo>
                <a:lnTo>
                  <a:pt x="83148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11682831" y="523655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74" y="0"/>
                </a:moveTo>
                <a:lnTo>
                  <a:pt x="0" y="10812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11612568" y="523414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19"/>
                </a:moveTo>
                <a:lnTo>
                  <a:pt x="82962" y="25919"/>
                </a:lnTo>
                <a:lnTo>
                  <a:pt x="8296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11682831" y="5236551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1174" y="0"/>
                </a:moveTo>
                <a:lnTo>
                  <a:pt x="767" y="3896"/>
                </a:lnTo>
                <a:lnTo>
                  <a:pt x="0" y="10812"/>
                </a:lnTo>
                <a:lnTo>
                  <a:pt x="57564" y="11319"/>
                </a:lnTo>
                <a:lnTo>
                  <a:pt x="58898" y="271"/>
                </a:lnTo>
                <a:lnTo>
                  <a:pt x="117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11682831" y="523655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812"/>
                </a:moveTo>
                <a:lnTo>
                  <a:pt x="117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11671306" y="522385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71"/>
                </a:moveTo>
                <a:lnTo>
                  <a:pt x="83124" y="25671"/>
                </a:lnTo>
                <a:lnTo>
                  <a:pt x="83124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11740395" y="523682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34" y="0"/>
                </a:moveTo>
                <a:lnTo>
                  <a:pt x="0" y="1104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11670131" y="523466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11626258" y="5223128"/>
            <a:ext cx="59055" cy="13970"/>
          </a:xfrm>
          <a:custGeom>
            <a:avLst/>
            <a:gdLst/>
            <a:ahLst/>
            <a:cxnLst/>
            <a:rect l="l" t="t" r="r" b="b"/>
            <a:pathLst>
              <a:path w="59054" h="13970">
                <a:moveTo>
                  <a:pt x="59009" y="0"/>
                </a:moveTo>
                <a:lnTo>
                  <a:pt x="1088" y="0"/>
                </a:lnTo>
                <a:lnTo>
                  <a:pt x="697" y="5195"/>
                </a:lnTo>
                <a:lnTo>
                  <a:pt x="0" y="13175"/>
                </a:lnTo>
                <a:lnTo>
                  <a:pt x="57748" y="13423"/>
                </a:lnTo>
                <a:lnTo>
                  <a:pt x="58572" y="5108"/>
                </a:lnTo>
                <a:lnTo>
                  <a:pt x="59009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11626258" y="522312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75"/>
                </a:moveTo>
                <a:lnTo>
                  <a:pt x="345" y="9364"/>
                </a:lnTo>
                <a:lnTo>
                  <a:pt x="704" y="5108"/>
                </a:lnTo>
                <a:lnTo>
                  <a:pt x="1088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11684006" y="522312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261" y="0"/>
                </a:moveTo>
                <a:lnTo>
                  <a:pt x="816" y="5195"/>
                </a:lnTo>
                <a:lnTo>
                  <a:pt x="396" y="9525"/>
                </a:lnTo>
                <a:lnTo>
                  <a:pt x="0" y="1342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11613558" y="522360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47"/>
                </a:moveTo>
                <a:lnTo>
                  <a:pt x="83148" y="25647"/>
                </a:lnTo>
                <a:lnTo>
                  <a:pt x="83148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11684006" y="5223128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183" y="0"/>
                </a:moveTo>
                <a:lnTo>
                  <a:pt x="1261" y="0"/>
                </a:lnTo>
                <a:lnTo>
                  <a:pt x="806" y="5294"/>
                </a:lnTo>
                <a:lnTo>
                  <a:pt x="0" y="13423"/>
                </a:lnTo>
                <a:lnTo>
                  <a:pt x="57724" y="13695"/>
                </a:lnTo>
                <a:lnTo>
                  <a:pt x="58182" y="9711"/>
                </a:lnTo>
                <a:lnTo>
                  <a:pt x="58673" y="5195"/>
                </a:lnTo>
                <a:lnTo>
                  <a:pt x="59183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11684006" y="522312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423"/>
                </a:moveTo>
                <a:lnTo>
                  <a:pt x="396" y="9525"/>
                </a:lnTo>
                <a:lnTo>
                  <a:pt x="816" y="5195"/>
                </a:lnTo>
                <a:lnTo>
                  <a:pt x="1261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11741730" y="522312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59" y="0"/>
                </a:moveTo>
                <a:lnTo>
                  <a:pt x="939" y="5294"/>
                </a:lnTo>
                <a:lnTo>
                  <a:pt x="458" y="9711"/>
                </a:lnTo>
                <a:lnTo>
                  <a:pt x="0" y="13695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11684006" y="5236551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35"/>
                </a:moveTo>
                <a:lnTo>
                  <a:pt x="70424" y="135"/>
                </a:lnTo>
              </a:path>
            </a:pathLst>
          </a:custGeom>
          <a:ln w="25671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11737774" y="5258869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1322" y="0"/>
                </a:moveTo>
                <a:lnTo>
                  <a:pt x="804" y="4800"/>
                </a:lnTo>
                <a:lnTo>
                  <a:pt x="372" y="9267"/>
                </a:lnTo>
                <a:lnTo>
                  <a:pt x="0" y="13510"/>
                </a:lnTo>
                <a:lnTo>
                  <a:pt x="57166" y="14611"/>
                </a:lnTo>
                <a:lnTo>
                  <a:pt x="57820" y="8301"/>
                </a:lnTo>
                <a:lnTo>
                  <a:pt x="58324" y="3934"/>
                </a:lnTo>
                <a:lnTo>
                  <a:pt x="58713" y="767"/>
                </a:lnTo>
                <a:lnTo>
                  <a:pt x="1322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11737774" y="525886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510"/>
                </a:moveTo>
                <a:lnTo>
                  <a:pt x="457" y="8301"/>
                </a:lnTo>
                <a:lnTo>
                  <a:pt x="890" y="3934"/>
                </a:lnTo>
                <a:lnTo>
                  <a:pt x="1322" y="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11726396" y="524616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11794940" y="525963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46" y="0"/>
                </a:moveTo>
                <a:lnTo>
                  <a:pt x="1051" y="4033"/>
                </a:lnTo>
                <a:lnTo>
                  <a:pt x="544" y="8500"/>
                </a:lnTo>
                <a:lnTo>
                  <a:pt x="0" y="13844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11737774" y="5272379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6" y="1101"/>
                </a:moveTo>
                <a:lnTo>
                  <a:pt x="42875" y="824"/>
                </a:lnTo>
                <a:lnTo>
                  <a:pt x="28583" y="551"/>
                </a:lnTo>
                <a:lnTo>
                  <a:pt x="14291" y="276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11794940" y="5259636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1546" y="0"/>
                </a:moveTo>
                <a:lnTo>
                  <a:pt x="953" y="4899"/>
                </a:lnTo>
                <a:lnTo>
                  <a:pt x="446" y="9465"/>
                </a:lnTo>
                <a:lnTo>
                  <a:pt x="0" y="13844"/>
                </a:lnTo>
                <a:lnTo>
                  <a:pt x="57180" y="14908"/>
                </a:lnTo>
                <a:lnTo>
                  <a:pt x="57786" y="9465"/>
                </a:lnTo>
                <a:lnTo>
                  <a:pt x="58924" y="767"/>
                </a:lnTo>
                <a:lnTo>
                  <a:pt x="1546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11794940" y="525963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844"/>
                </a:moveTo>
                <a:lnTo>
                  <a:pt x="544" y="8500"/>
                </a:lnTo>
                <a:lnTo>
                  <a:pt x="1051" y="4033"/>
                </a:lnTo>
                <a:lnTo>
                  <a:pt x="1546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11796487" y="5259636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699" y="383"/>
                </a:moveTo>
                <a:lnTo>
                  <a:pt x="70077" y="383"/>
                </a:lnTo>
              </a:path>
            </a:pathLst>
          </a:custGeom>
          <a:ln w="26167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11852121" y="526040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743" y="0"/>
                </a:moveTo>
                <a:lnTo>
                  <a:pt x="1187" y="4132"/>
                </a:lnTo>
                <a:lnTo>
                  <a:pt x="605" y="8698"/>
                </a:lnTo>
                <a:lnTo>
                  <a:pt x="0" y="14141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11794940" y="527348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64"/>
                </a:moveTo>
                <a:lnTo>
                  <a:pt x="42881" y="802"/>
                </a:lnTo>
                <a:lnTo>
                  <a:pt x="28585" y="536"/>
                </a:lnTo>
                <a:lnTo>
                  <a:pt x="14292" y="269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11739096" y="5247871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299" y="0"/>
                </a:moveTo>
                <a:lnTo>
                  <a:pt x="359" y="7720"/>
                </a:lnTo>
                <a:lnTo>
                  <a:pt x="0" y="10998"/>
                </a:lnTo>
                <a:lnTo>
                  <a:pt x="57391" y="11765"/>
                </a:lnTo>
                <a:lnTo>
                  <a:pt x="57974" y="7052"/>
                </a:lnTo>
                <a:lnTo>
                  <a:pt x="58850" y="507"/>
                </a:lnTo>
                <a:lnTo>
                  <a:pt x="129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11739096" y="524787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0998"/>
                </a:moveTo>
                <a:lnTo>
                  <a:pt x="1299" y="0"/>
                </a:lnTo>
              </a:path>
            </a:pathLst>
          </a:custGeom>
          <a:ln w="25399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11727695" y="523517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11796487" y="5248379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59" y="0"/>
                </a:moveTo>
                <a:lnTo>
                  <a:pt x="0" y="11257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11726396" y="524616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11796487" y="5248379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459" y="0"/>
                </a:moveTo>
                <a:lnTo>
                  <a:pt x="410" y="7893"/>
                </a:lnTo>
                <a:lnTo>
                  <a:pt x="0" y="11257"/>
                </a:lnTo>
                <a:lnTo>
                  <a:pt x="57377" y="12024"/>
                </a:lnTo>
                <a:lnTo>
                  <a:pt x="58033" y="7212"/>
                </a:lnTo>
                <a:lnTo>
                  <a:pt x="59021" y="506"/>
                </a:lnTo>
                <a:lnTo>
                  <a:pt x="1459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11796487" y="5248379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57"/>
                </a:moveTo>
                <a:lnTo>
                  <a:pt x="1459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11785247" y="5235679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11853864" y="52488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44" y="0"/>
                </a:moveTo>
                <a:lnTo>
                  <a:pt x="0" y="11517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11783787" y="5246936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77" y="26167"/>
                </a:lnTo>
                <a:lnTo>
                  <a:pt x="82777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11852121" y="5260403"/>
            <a:ext cx="59690" cy="15240"/>
          </a:xfrm>
          <a:custGeom>
            <a:avLst/>
            <a:gdLst/>
            <a:ahLst/>
            <a:cxnLst/>
            <a:rect l="l" t="t" r="r" b="b"/>
            <a:pathLst>
              <a:path w="59690" h="15239">
                <a:moveTo>
                  <a:pt x="1743" y="0"/>
                </a:moveTo>
                <a:lnTo>
                  <a:pt x="605" y="8698"/>
                </a:lnTo>
                <a:lnTo>
                  <a:pt x="0" y="14141"/>
                </a:lnTo>
                <a:lnTo>
                  <a:pt x="57180" y="15193"/>
                </a:lnTo>
                <a:lnTo>
                  <a:pt x="57859" y="9674"/>
                </a:lnTo>
                <a:lnTo>
                  <a:pt x="58491" y="5024"/>
                </a:lnTo>
                <a:lnTo>
                  <a:pt x="59109" y="792"/>
                </a:lnTo>
                <a:lnTo>
                  <a:pt x="1743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11852121" y="526040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141"/>
                </a:moveTo>
                <a:lnTo>
                  <a:pt x="605" y="8698"/>
                </a:lnTo>
                <a:lnTo>
                  <a:pt x="1187" y="4132"/>
                </a:lnTo>
                <a:lnTo>
                  <a:pt x="1743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11841164" y="524770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2"/>
                </a:moveTo>
                <a:lnTo>
                  <a:pt x="82765" y="26192"/>
                </a:lnTo>
                <a:lnTo>
                  <a:pt x="82765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11909301" y="526119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29" y="0"/>
                </a:moveTo>
                <a:lnTo>
                  <a:pt x="1310" y="4231"/>
                </a:lnTo>
                <a:lnTo>
                  <a:pt x="679" y="8882"/>
                </a:lnTo>
                <a:lnTo>
                  <a:pt x="0" y="1440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11852121" y="5274545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51"/>
                </a:moveTo>
                <a:lnTo>
                  <a:pt x="42886" y="791"/>
                </a:lnTo>
                <a:lnTo>
                  <a:pt x="28590" y="530"/>
                </a:lnTo>
                <a:lnTo>
                  <a:pt x="14294" y="267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11909301" y="5261195"/>
            <a:ext cx="59690" cy="15875"/>
          </a:xfrm>
          <a:custGeom>
            <a:avLst/>
            <a:gdLst/>
            <a:ahLst/>
            <a:cxnLst/>
            <a:rect l="l" t="t" r="r" b="b"/>
            <a:pathLst>
              <a:path w="59690" h="15875">
                <a:moveTo>
                  <a:pt x="1929" y="0"/>
                </a:moveTo>
                <a:lnTo>
                  <a:pt x="1184" y="5158"/>
                </a:lnTo>
                <a:lnTo>
                  <a:pt x="556" y="9884"/>
                </a:lnTo>
                <a:lnTo>
                  <a:pt x="0" y="14400"/>
                </a:lnTo>
                <a:lnTo>
                  <a:pt x="57217" y="15439"/>
                </a:lnTo>
                <a:lnTo>
                  <a:pt x="57896" y="9884"/>
                </a:lnTo>
                <a:lnTo>
                  <a:pt x="58588" y="5158"/>
                </a:lnTo>
                <a:lnTo>
                  <a:pt x="59269" y="840"/>
                </a:lnTo>
                <a:lnTo>
                  <a:pt x="1929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11909301" y="526119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00"/>
                </a:moveTo>
                <a:lnTo>
                  <a:pt x="679" y="8882"/>
                </a:lnTo>
                <a:lnTo>
                  <a:pt x="1310" y="4231"/>
                </a:lnTo>
                <a:lnTo>
                  <a:pt x="1929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11911231" y="5261195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0" y="0"/>
                </a:moveTo>
                <a:lnTo>
                  <a:pt x="14337" y="206"/>
                </a:lnTo>
                <a:lnTo>
                  <a:pt x="28674" y="415"/>
                </a:lnTo>
                <a:lnTo>
                  <a:pt x="43009" y="627"/>
                </a:lnTo>
                <a:lnTo>
                  <a:pt x="57340" y="84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11966519" y="5262036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052" y="0"/>
                </a:moveTo>
                <a:lnTo>
                  <a:pt x="1371" y="4318"/>
                </a:lnTo>
                <a:lnTo>
                  <a:pt x="679" y="9043"/>
                </a:lnTo>
                <a:lnTo>
                  <a:pt x="0" y="1459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11909301" y="5275596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217" y="1038"/>
                </a:moveTo>
                <a:lnTo>
                  <a:pt x="42908" y="781"/>
                </a:lnTo>
                <a:lnTo>
                  <a:pt x="28603" y="524"/>
                </a:lnTo>
                <a:lnTo>
                  <a:pt x="14301" y="265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11853864" y="5248885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644" y="0"/>
                </a:moveTo>
                <a:lnTo>
                  <a:pt x="461" y="8091"/>
                </a:lnTo>
                <a:lnTo>
                  <a:pt x="0" y="11517"/>
                </a:lnTo>
                <a:lnTo>
                  <a:pt x="57365" y="12310"/>
                </a:lnTo>
                <a:lnTo>
                  <a:pt x="58096" y="7386"/>
                </a:lnTo>
                <a:lnTo>
                  <a:pt x="59195" y="495"/>
                </a:lnTo>
                <a:lnTo>
                  <a:pt x="1644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11853864" y="52488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17"/>
                </a:moveTo>
                <a:lnTo>
                  <a:pt x="1644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11842809" y="523618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895"/>
                </a:moveTo>
                <a:lnTo>
                  <a:pt x="82951" y="25895"/>
                </a:lnTo>
                <a:lnTo>
                  <a:pt x="829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11911231" y="524938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30" y="0"/>
                </a:moveTo>
                <a:lnTo>
                  <a:pt x="0" y="11814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11841164" y="524770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2"/>
                </a:moveTo>
                <a:lnTo>
                  <a:pt x="82765" y="26192"/>
                </a:lnTo>
                <a:lnTo>
                  <a:pt x="82765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11911231" y="5249381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30" y="0"/>
                </a:moveTo>
                <a:lnTo>
                  <a:pt x="511" y="8326"/>
                </a:lnTo>
                <a:lnTo>
                  <a:pt x="0" y="11814"/>
                </a:lnTo>
                <a:lnTo>
                  <a:pt x="57340" y="12655"/>
                </a:lnTo>
                <a:lnTo>
                  <a:pt x="58021" y="8326"/>
                </a:lnTo>
                <a:lnTo>
                  <a:pt x="59392" y="506"/>
                </a:lnTo>
                <a:lnTo>
                  <a:pt x="183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11911231" y="524938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14"/>
                </a:moveTo>
                <a:lnTo>
                  <a:pt x="183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11913061" y="5249381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53"/>
                </a:moveTo>
                <a:lnTo>
                  <a:pt x="70262" y="253"/>
                </a:lnTo>
              </a:path>
            </a:pathLst>
          </a:custGeom>
          <a:ln w="25906">
            <a:solidFill>
              <a:srgbClr val="DE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11968571" y="524988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52" y="0"/>
                </a:moveTo>
                <a:lnTo>
                  <a:pt x="0" y="121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11911231" y="5261195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340" y="840"/>
                </a:moveTo>
                <a:lnTo>
                  <a:pt x="43009" y="627"/>
                </a:lnTo>
                <a:lnTo>
                  <a:pt x="28674" y="415"/>
                </a:lnTo>
                <a:lnTo>
                  <a:pt x="14337" y="206"/>
                </a:lnTo>
                <a:lnTo>
                  <a:pt x="0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11740395" y="5236823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334" y="0"/>
                </a:moveTo>
                <a:lnTo>
                  <a:pt x="0" y="11047"/>
                </a:lnTo>
                <a:lnTo>
                  <a:pt x="57551" y="11555"/>
                </a:lnTo>
                <a:lnTo>
                  <a:pt x="58527" y="4329"/>
                </a:lnTo>
                <a:lnTo>
                  <a:pt x="59047" y="259"/>
                </a:lnTo>
                <a:lnTo>
                  <a:pt x="1334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11740395" y="523682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047"/>
                </a:moveTo>
                <a:lnTo>
                  <a:pt x="1334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11729030" y="522412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59"/>
                </a:moveTo>
                <a:lnTo>
                  <a:pt x="83112" y="25659"/>
                </a:lnTo>
                <a:lnTo>
                  <a:pt x="831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11797947" y="523708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96" y="0"/>
                </a:moveTo>
                <a:lnTo>
                  <a:pt x="0" y="11296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11727695" y="523517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11797947" y="5237082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496" y="0"/>
                </a:moveTo>
                <a:lnTo>
                  <a:pt x="976" y="4070"/>
                </a:lnTo>
                <a:lnTo>
                  <a:pt x="0" y="11296"/>
                </a:lnTo>
                <a:lnTo>
                  <a:pt x="57562" y="11803"/>
                </a:lnTo>
                <a:lnTo>
                  <a:pt x="59232" y="247"/>
                </a:lnTo>
                <a:lnTo>
                  <a:pt x="1496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11797947" y="523708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96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11786743" y="5224382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47"/>
                </a:moveTo>
                <a:lnTo>
                  <a:pt x="83136" y="25647"/>
                </a:lnTo>
                <a:lnTo>
                  <a:pt x="83136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11855509" y="523733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70" y="0"/>
                </a:moveTo>
                <a:lnTo>
                  <a:pt x="0" y="11555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11785247" y="5235679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1741730" y="5223128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368" y="0"/>
                </a:moveTo>
                <a:lnTo>
                  <a:pt x="1459" y="0"/>
                </a:lnTo>
                <a:lnTo>
                  <a:pt x="929" y="5393"/>
                </a:lnTo>
                <a:lnTo>
                  <a:pt x="0" y="13695"/>
                </a:lnTo>
                <a:lnTo>
                  <a:pt x="57712" y="13954"/>
                </a:lnTo>
                <a:lnTo>
                  <a:pt x="58254" y="9711"/>
                </a:lnTo>
                <a:lnTo>
                  <a:pt x="58786" y="5294"/>
                </a:lnTo>
                <a:lnTo>
                  <a:pt x="5936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11741730" y="522312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695"/>
                </a:moveTo>
                <a:lnTo>
                  <a:pt x="458" y="9711"/>
                </a:lnTo>
                <a:lnTo>
                  <a:pt x="939" y="5294"/>
                </a:lnTo>
                <a:lnTo>
                  <a:pt x="1459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11799443" y="522312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56" y="0"/>
                </a:moveTo>
                <a:lnTo>
                  <a:pt x="1062" y="5393"/>
                </a:lnTo>
                <a:lnTo>
                  <a:pt x="519" y="9896"/>
                </a:lnTo>
                <a:lnTo>
                  <a:pt x="0" y="13954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11729030" y="522412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59"/>
                </a:moveTo>
                <a:lnTo>
                  <a:pt x="83112" y="25659"/>
                </a:lnTo>
                <a:lnTo>
                  <a:pt x="8311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1799443" y="5223128"/>
            <a:ext cx="59690" cy="14604"/>
          </a:xfrm>
          <a:custGeom>
            <a:avLst/>
            <a:gdLst/>
            <a:ahLst/>
            <a:cxnLst/>
            <a:rect l="l" t="t" r="r" b="b"/>
            <a:pathLst>
              <a:path w="59690" h="14604">
                <a:moveTo>
                  <a:pt x="59566" y="0"/>
                </a:moveTo>
                <a:lnTo>
                  <a:pt x="1656" y="0"/>
                </a:lnTo>
                <a:lnTo>
                  <a:pt x="1053" y="5468"/>
                </a:lnTo>
                <a:lnTo>
                  <a:pt x="519" y="9896"/>
                </a:lnTo>
                <a:lnTo>
                  <a:pt x="0" y="13954"/>
                </a:lnTo>
                <a:lnTo>
                  <a:pt x="57736" y="14202"/>
                </a:lnTo>
                <a:lnTo>
                  <a:pt x="58920" y="5393"/>
                </a:lnTo>
                <a:lnTo>
                  <a:pt x="59566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11799443" y="522312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54"/>
                </a:moveTo>
                <a:lnTo>
                  <a:pt x="519" y="9896"/>
                </a:lnTo>
                <a:lnTo>
                  <a:pt x="1062" y="5393"/>
                </a:lnTo>
                <a:lnTo>
                  <a:pt x="1656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11857180" y="522312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30" y="0"/>
                </a:moveTo>
                <a:lnTo>
                  <a:pt x="1174" y="5468"/>
                </a:lnTo>
                <a:lnTo>
                  <a:pt x="567" y="10058"/>
                </a:lnTo>
                <a:lnTo>
                  <a:pt x="0" y="14202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11799443" y="5237082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23"/>
                </a:moveTo>
                <a:lnTo>
                  <a:pt x="70436" y="123"/>
                </a:lnTo>
              </a:path>
            </a:pathLst>
          </a:custGeom>
          <a:ln w="25647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11855509" y="5237330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670" y="0"/>
                </a:moveTo>
                <a:lnTo>
                  <a:pt x="1043" y="4453"/>
                </a:lnTo>
                <a:lnTo>
                  <a:pt x="0" y="11555"/>
                </a:lnTo>
                <a:lnTo>
                  <a:pt x="57551" y="12051"/>
                </a:lnTo>
                <a:lnTo>
                  <a:pt x="58821" y="4145"/>
                </a:lnTo>
                <a:lnTo>
                  <a:pt x="59405" y="223"/>
                </a:lnTo>
                <a:lnTo>
                  <a:pt x="1670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11855509" y="523733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55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1844480" y="522463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23"/>
                </a:moveTo>
                <a:lnTo>
                  <a:pt x="83135" y="25623"/>
                </a:lnTo>
                <a:lnTo>
                  <a:pt x="83135" y="0"/>
                </a:lnTo>
                <a:lnTo>
                  <a:pt x="0" y="0"/>
                </a:lnTo>
                <a:lnTo>
                  <a:pt x="0" y="2562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11913061" y="52375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54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11842809" y="523618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895"/>
                </a:moveTo>
                <a:lnTo>
                  <a:pt x="82951" y="25895"/>
                </a:lnTo>
                <a:lnTo>
                  <a:pt x="82951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11913061" y="5237553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54" y="0"/>
                </a:moveTo>
                <a:lnTo>
                  <a:pt x="1224" y="4230"/>
                </a:lnTo>
                <a:lnTo>
                  <a:pt x="0" y="11827"/>
                </a:lnTo>
                <a:lnTo>
                  <a:pt x="57562" y="12334"/>
                </a:lnTo>
                <a:lnTo>
                  <a:pt x="59627" y="185"/>
                </a:lnTo>
                <a:lnTo>
                  <a:pt x="185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1913061" y="52375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27"/>
                </a:moveTo>
                <a:lnTo>
                  <a:pt x="185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11902215" y="522485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585"/>
                </a:moveTo>
                <a:lnTo>
                  <a:pt x="83173" y="25585"/>
                </a:lnTo>
                <a:lnTo>
                  <a:pt x="83173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11970623" y="523773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65" y="0"/>
                </a:moveTo>
                <a:lnTo>
                  <a:pt x="0" y="121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11900361" y="523668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11857180" y="5223128"/>
            <a:ext cx="60325" cy="14604"/>
          </a:xfrm>
          <a:custGeom>
            <a:avLst/>
            <a:gdLst/>
            <a:ahLst/>
            <a:cxnLst/>
            <a:rect l="l" t="t" r="r" b="b"/>
            <a:pathLst>
              <a:path w="60325" h="14604">
                <a:moveTo>
                  <a:pt x="59726" y="0"/>
                </a:moveTo>
                <a:lnTo>
                  <a:pt x="1830" y="0"/>
                </a:lnTo>
                <a:lnTo>
                  <a:pt x="1166" y="5529"/>
                </a:lnTo>
                <a:lnTo>
                  <a:pt x="0" y="14202"/>
                </a:lnTo>
                <a:lnTo>
                  <a:pt x="57735" y="14425"/>
                </a:lnTo>
                <a:lnTo>
                  <a:pt x="58379" y="10193"/>
                </a:lnTo>
                <a:lnTo>
                  <a:pt x="59042" y="5468"/>
                </a:lnTo>
                <a:lnTo>
                  <a:pt x="5972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11857180" y="522312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202"/>
                </a:moveTo>
                <a:lnTo>
                  <a:pt x="567" y="10058"/>
                </a:lnTo>
                <a:lnTo>
                  <a:pt x="1174" y="5468"/>
                </a:lnTo>
                <a:lnTo>
                  <a:pt x="183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1914915" y="522312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91" y="0"/>
                </a:moveTo>
                <a:lnTo>
                  <a:pt x="1299" y="5529"/>
                </a:lnTo>
                <a:lnTo>
                  <a:pt x="643" y="10193"/>
                </a:lnTo>
                <a:lnTo>
                  <a:pt x="0" y="14425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11844480" y="522463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23"/>
                </a:moveTo>
                <a:lnTo>
                  <a:pt x="83135" y="25623"/>
                </a:lnTo>
                <a:lnTo>
                  <a:pt x="83135" y="0"/>
                </a:lnTo>
                <a:lnTo>
                  <a:pt x="0" y="0"/>
                </a:lnTo>
                <a:lnTo>
                  <a:pt x="0" y="2562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11914915" y="5223128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39">
                <a:moveTo>
                  <a:pt x="59889" y="0"/>
                </a:moveTo>
                <a:lnTo>
                  <a:pt x="1991" y="0"/>
                </a:lnTo>
                <a:lnTo>
                  <a:pt x="1299" y="5529"/>
                </a:lnTo>
                <a:lnTo>
                  <a:pt x="643" y="10193"/>
                </a:lnTo>
                <a:lnTo>
                  <a:pt x="0" y="14425"/>
                </a:lnTo>
                <a:lnTo>
                  <a:pt x="57773" y="14610"/>
                </a:lnTo>
                <a:lnTo>
                  <a:pt x="59889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11914915" y="522312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25"/>
                </a:moveTo>
                <a:lnTo>
                  <a:pt x="643" y="10193"/>
                </a:lnTo>
                <a:lnTo>
                  <a:pt x="1299" y="5529"/>
                </a:lnTo>
                <a:lnTo>
                  <a:pt x="1991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1914915" y="5237553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92"/>
                </a:moveTo>
                <a:lnTo>
                  <a:pt x="70473" y="92"/>
                </a:lnTo>
              </a:path>
            </a:pathLst>
          </a:custGeom>
          <a:ln w="25585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8624982" y="5223128"/>
            <a:ext cx="3349821" cy="1441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8820671" y="6010730"/>
            <a:ext cx="136525" cy="6350"/>
          </a:xfrm>
          <a:custGeom>
            <a:avLst/>
            <a:gdLst/>
            <a:ahLst/>
            <a:cxnLst/>
            <a:rect l="l" t="t" r="r" b="b"/>
            <a:pathLst>
              <a:path w="136525" h="6350">
                <a:moveTo>
                  <a:pt x="0" y="0"/>
                </a:moveTo>
                <a:lnTo>
                  <a:pt x="135964" y="5884"/>
                </a:lnTo>
                <a:lnTo>
                  <a:pt x="132357" y="5027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8820671" y="601073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0" y="0"/>
                </a:moveTo>
                <a:lnTo>
                  <a:pt x="29764" y="1170"/>
                </a:lnTo>
                <a:lnTo>
                  <a:pt x="81055" y="3128"/>
                </a:lnTo>
                <a:lnTo>
                  <a:pt x="132357" y="5027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8953028" y="601575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5269" y="929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8953028" y="602185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37" y="0"/>
                </a:lnTo>
              </a:path>
            </a:pathLst>
          </a:custGeom>
          <a:ln w="12185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8953028" y="601575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69" y="92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8953028" y="6015757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10" y="1852"/>
                </a:lnTo>
                <a:lnTo>
                  <a:pt x="102630" y="3654"/>
                </a:lnTo>
                <a:lnTo>
                  <a:pt x="153958" y="5412"/>
                </a:lnTo>
                <a:lnTo>
                  <a:pt x="205296" y="7129"/>
                </a:lnTo>
                <a:lnTo>
                  <a:pt x="256642" y="8808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9209671" y="602456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048" y="3392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8706989" y="601078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039" y="0"/>
                </a:lnTo>
              </a:path>
            </a:pathLst>
          </a:custGeom>
          <a:ln w="9947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8706989" y="6005809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0" y="0"/>
                </a:moveTo>
                <a:lnTo>
                  <a:pt x="29149" y="930"/>
                </a:lnTo>
                <a:lnTo>
                  <a:pt x="80734" y="2533"/>
                </a:lnTo>
                <a:lnTo>
                  <a:pt x="132316" y="4096"/>
                </a:lnTo>
                <a:lnTo>
                  <a:pt x="183898" y="5622"/>
                </a:lnTo>
                <a:lnTo>
                  <a:pt x="235479" y="7114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8942468" y="601292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3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8820671" y="601073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132357" y="5027"/>
                </a:moveTo>
                <a:lnTo>
                  <a:pt x="81055" y="3128"/>
                </a:lnTo>
                <a:lnTo>
                  <a:pt x="29764" y="1170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8942468" y="6018745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02" y="0"/>
                </a:lnTo>
              </a:path>
            </a:pathLst>
          </a:custGeom>
          <a:ln w="11642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8942468" y="601292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33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8942468" y="6012924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0" y="0"/>
                </a:moveTo>
                <a:lnTo>
                  <a:pt x="51573" y="1453"/>
                </a:lnTo>
                <a:lnTo>
                  <a:pt x="103146" y="2877"/>
                </a:lnTo>
                <a:lnTo>
                  <a:pt x="154719" y="4273"/>
                </a:lnTo>
                <a:lnTo>
                  <a:pt x="206292" y="5643"/>
                </a:lnTo>
                <a:lnTo>
                  <a:pt x="257865" y="699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9200334" y="601991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37" y="46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8953028" y="6015757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42" y="8808"/>
                </a:moveTo>
                <a:lnTo>
                  <a:pt x="205296" y="7129"/>
                </a:lnTo>
                <a:lnTo>
                  <a:pt x="153958" y="5412"/>
                </a:lnTo>
                <a:lnTo>
                  <a:pt x="102630" y="3654"/>
                </a:lnTo>
                <a:lnTo>
                  <a:pt x="51310" y="1852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9209671" y="603141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1" y="0"/>
                </a:lnTo>
              </a:path>
            </a:pathLst>
          </a:custGeom>
          <a:ln w="1369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9209671" y="602456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48" y="3392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9209671" y="6024566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53" y="1639"/>
                </a:lnTo>
                <a:lnTo>
                  <a:pt x="102712" y="3249"/>
                </a:lnTo>
                <a:lnTo>
                  <a:pt x="154078" y="4833"/>
                </a:lnTo>
                <a:lnTo>
                  <a:pt x="205449" y="6392"/>
                </a:lnTo>
                <a:lnTo>
                  <a:pt x="256827" y="7931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9466498" y="603249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594" y="5764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9301743" y="6031551"/>
            <a:ext cx="173355" cy="6985"/>
          </a:xfrm>
          <a:custGeom>
            <a:avLst/>
            <a:gdLst/>
            <a:ahLst/>
            <a:cxnLst/>
            <a:rect l="l" t="t" r="r" b="b"/>
            <a:pathLst>
              <a:path w="173354" h="6985">
                <a:moveTo>
                  <a:pt x="173349" y="6710"/>
                </a:moveTo>
                <a:lnTo>
                  <a:pt x="122258" y="4751"/>
                </a:lnTo>
                <a:lnTo>
                  <a:pt x="71167" y="2778"/>
                </a:lnTo>
                <a:lnTo>
                  <a:pt x="20076" y="789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9466498" y="604020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062" y="0"/>
                </a:lnTo>
              </a:path>
            </a:pathLst>
          </a:custGeom>
          <a:ln w="15415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9466498" y="603249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594" y="5764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9466498" y="603249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2" y="1514"/>
                </a:lnTo>
                <a:lnTo>
                  <a:pt x="102766" y="3017"/>
                </a:lnTo>
                <a:lnTo>
                  <a:pt x="154152" y="4511"/>
                </a:lnTo>
                <a:lnTo>
                  <a:pt x="205539" y="5999"/>
                </a:lnTo>
                <a:lnTo>
                  <a:pt x="256927" y="7484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9723425" y="603998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0"/>
                </a:moveTo>
                <a:lnTo>
                  <a:pt x="7134" y="7931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9475092" y="6038262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8" y="9650"/>
                </a:moveTo>
                <a:lnTo>
                  <a:pt x="204376" y="7728"/>
                </a:lnTo>
                <a:lnTo>
                  <a:pt x="153281" y="5806"/>
                </a:lnTo>
                <a:lnTo>
                  <a:pt x="102187" y="3879"/>
                </a:lnTo>
                <a:lnTo>
                  <a:pt x="51092" y="1945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9200334" y="602620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164" y="0"/>
                </a:lnTo>
              </a:path>
            </a:pathLst>
          </a:custGeom>
          <a:ln w="12583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9200334" y="601991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37" y="4652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9200334" y="6019914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72" y="1318"/>
                </a:lnTo>
                <a:lnTo>
                  <a:pt x="103142" y="2618"/>
                </a:lnTo>
                <a:lnTo>
                  <a:pt x="154712" y="3901"/>
                </a:lnTo>
                <a:lnTo>
                  <a:pt x="206282" y="5168"/>
                </a:lnTo>
                <a:lnTo>
                  <a:pt x="257854" y="642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9458189" y="6026335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309" y="6162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9209671" y="6024566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27" y="7931"/>
                </a:moveTo>
                <a:lnTo>
                  <a:pt x="205449" y="6392"/>
                </a:lnTo>
                <a:lnTo>
                  <a:pt x="154078" y="4833"/>
                </a:lnTo>
                <a:lnTo>
                  <a:pt x="102712" y="3249"/>
                </a:lnTo>
                <a:lnTo>
                  <a:pt x="51353" y="1639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9458189" y="603315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36" y="0"/>
                </a:lnTo>
              </a:path>
            </a:pathLst>
          </a:custGeom>
          <a:ln w="13646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9458189" y="6026335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309" y="6162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9458189" y="6026335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36"/>
                </a:lnTo>
                <a:lnTo>
                  <a:pt x="103132" y="2468"/>
                </a:lnTo>
                <a:lnTo>
                  <a:pt x="154700" y="3695"/>
                </a:lnTo>
                <a:lnTo>
                  <a:pt x="206270" y="4917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9716030" y="603247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395" y="7509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9466498" y="603249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84"/>
                </a:moveTo>
                <a:lnTo>
                  <a:pt x="205539" y="5999"/>
                </a:lnTo>
                <a:lnTo>
                  <a:pt x="154152" y="4511"/>
                </a:lnTo>
                <a:lnTo>
                  <a:pt x="102766" y="3017"/>
                </a:lnTo>
                <a:lnTo>
                  <a:pt x="51382" y="1514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8682325" y="600883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42" y="0"/>
                </a:lnTo>
              </a:path>
            </a:pathLst>
          </a:custGeom>
          <a:ln w="8181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8682325" y="6004742"/>
            <a:ext cx="250190" cy="5715"/>
          </a:xfrm>
          <a:custGeom>
            <a:avLst/>
            <a:gdLst/>
            <a:ahLst/>
            <a:cxnLst/>
            <a:rect l="l" t="t" r="r" b="b"/>
            <a:pathLst>
              <a:path w="250190" h="5714">
                <a:moveTo>
                  <a:pt x="0" y="0"/>
                </a:moveTo>
                <a:lnTo>
                  <a:pt x="42076" y="931"/>
                </a:lnTo>
                <a:lnTo>
                  <a:pt x="93976" y="2063"/>
                </a:lnTo>
                <a:lnTo>
                  <a:pt x="145859" y="3178"/>
                </a:lnTo>
                <a:lnTo>
                  <a:pt x="197727" y="4277"/>
                </a:lnTo>
                <a:lnTo>
                  <a:pt x="249581" y="5361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8931907" y="601010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1" y="282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8706989" y="6005809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235479" y="7114"/>
                </a:moveTo>
                <a:lnTo>
                  <a:pt x="183898" y="5622"/>
                </a:lnTo>
                <a:lnTo>
                  <a:pt x="132316" y="4096"/>
                </a:lnTo>
                <a:lnTo>
                  <a:pt x="80734" y="2533"/>
                </a:lnTo>
                <a:lnTo>
                  <a:pt x="29149" y="930"/>
                </a:lnTo>
                <a:lnTo>
                  <a:pt x="0" y="0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8931907" y="6015008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27" y="0"/>
                </a:lnTo>
              </a:path>
            </a:pathLst>
          </a:custGeom>
          <a:ln w="9810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8931907" y="601010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1" y="2820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8931907" y="6010103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834" y="1075"/>
                </a:lnTo>
                <a:lnTo>
                  <a:pt x="103657" y="2134"/>
                </a:lnTo>
                <a:lnTo>
                  <a:pt x="155467" y="3179"/>
                </a:lnTo>
                <a:lnTo>
                  <a:pt x="207267" y="4211"/>
                </a:lnTo>
                <a:lnTo>
                  <a:pt x="259054" y="5233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9190962" y="601533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72" y="4577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8942468" y="6012924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257865" y="6990"/>
                </a:moveTo>
                <a:lnTo>
                  <a:pt x="206292" y="5643"/>
                </a:lnTo>
                <a:lnTo>
                  <a:pt x="154719" y="4273"/>
                </a:lnTo>
                <a:lnTo>
                  <a:pt x="103146" y="2877"/>
                </a:lnTo>
                <a:lnTo>
                  <a:pt x="51573" y="1453"/>
                </a:lnTo>
                <a:lnTo>
                  <a:pt x="0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8667124" y="6009710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837" y="0"/>
                </a:lnTo>
              </a:path>
            </a:pathLst>
          </a:custGeom>
          <a:ln w="11252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8682351" y="6004743"/>
            <a:ext cx="508634" cy="10795"/>
          </a:xfrm>
          <a:custGeom>
            <a:avLst/>
            <a:gdLst/>
            <a:ahLst/>
            <a:cxnLst/>
            <a:rect l="l" t="t" r="r" b="b"/>
            <a:pathLst>
              <a:path w="508634" h="10795">
                <a:moveTo>
                  <a:pt x="0" y="0"/>
                </a:moveTo>
                <a:lnTo>
                  <a:pt x="42051" y="933"/>
                </a:lnTo>
                <a:lnTo>
                  <a:pt x="93953" y="2067"/>
                </a:lnTo>
                <a:lnTo>
                  <a:pt x="145837" y="3183"/>
                </a:lnTo>
                <a:lnTo>
                  <a:pt x="197704" y="4283"/>
                </a:lnTo>
                <a:lnTo>
                  <a:pt x="249556" y="5368"/>
                </a:lnTo>
                <a:lnTo>
                  <a:pt x="301393" y="6438"/>
                </a:lnTo>
                <a:lnTo>
                  <a:pt x="353216" y="7495"/>
                </a:lnTo>
                <a:lnTo>
                  <a:pt x="405026" y="8539"/>
                </a:lnTo>
                <a:lnTo>
                  <a:pt x="456824" y="9571"/>
                </a:lnTo>
                <a:lnTo>
                  <a:pt x="508610" y="10593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9180870" y="6011835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10091" y="350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8667124" y="6004084"/>
            <a:ext cx="514350" cy="8255"/>
          </a:xfrm>
          <a:custGeom>
            <a:avLst/>
            <a:gdLst/>
            <a:ahLst/>
            <a:cxnLst/>
            <a:rect l="l" t="t" r="r" b="b"/>
            <a:pathLst>
              <a:path w="514350" h="8254">
                <a:moveTo>
                  <a:pt x="513745" y="7751"/>
                </a:moveTo>
                <a:lnTo>
                  <a:pt x="461728" y="7070"/>
                </a:lnTo>
                <a:lnTo>
                  <a:pt x="409706" y="6370"/>
                </a:lnTo>
                <a:lnTo>
                  <a:pt x="357679" y="5649"/>
                </a:lnTo>
                <a:lnTo>
                  <a:pt x="305645" y="4905"/>
                </a:lnTo>
                <a:lnTo>
                  <a:pt x="253605" y="4137"/>
                </a:lnTo>
                <a:lnTo>
                  <a:pt x="201558" y="3344"/>
                </a:lnTo>
                <a:lnTo>
                  <a:pt x="149503" y="2523"/>
                </a:lnTo>
                <a:lnTo>
                  <a:pt x="97440" y="1673"/>
                </a:lnTo>
                <a:lnTo>
                  <a:pt x="45369" y="794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9190962" y="6020836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10998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9190962" y="601533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72" y="4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9190962" y="601533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76" y="1012"/>
                </a:lnTo>
                <a:lnTo>
                  <a:pt x="103544" y="2017"/>
                </a:lnTo>
                <a:lnTo>
                  <a:pt x="155305" y="3013"/>
                </a:lnTo>
                <a:lnTo>
                  <a:pt x="207058" y="4003"/>
                </a:lnTo>
                <a:lnTo>
                  <a:pt x="258805" y="49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9449767" y="602032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421" y="6012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9200334" y="6019914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54" y="6421"/>
                </a:moveTo>
                <a:lnTo>
                  <a:pt x="206282" y="5168"/>
                </a:lnTo>
                <a:lnTo>
                  <a:pt x="154712" y="3901"/>
                </a:lnTo>
                <a:lnTo>
                  <a:pt x="103142" y="2618"/>
                </a:lnTo>
                <a:lnTo>
                  <a:pt x="51572" y="1318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9449767" y="602639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63" y="0"/>
                </a:lnTo>
              </a:path>
            </a:pathLst>
          </a:custGeom>
          <a:ln w="12148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9449767" y="602032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21" y="6012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9449767" y="6020323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8" y="978"/>
                </a:lnTo>
                <a:lnTo>
                  <a:pt x="103491" y="1954"/>
                </a:lnTo>
                <a:lnTo>
                  <a:pt x="155230" y="2928"/>
                </a:lnTo>
                <a:lnTo>
                  <a:pt x="206964" y="3901"/>
                </a:lnTo>
                <a:lnTo>
                  <a:pt x="258695" y="4874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9708463" y="60251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567" y="727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9458189" y="6026335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70" y="4917"/>
                </a:lnTo>
                <a:lnTo>
                  <a:pt x="154700" y="3695"/>
                </a:lnTo>
                <a:lnTo>
                  <a:pt x="103132" y="2468"/>
                </a:lnTo>
                <a:lnTo>
                  <a:pt x="51566" y="1236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9180870" y="6018516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92" y="0"/>
                </a:lnTo>
              </a:path>
            </a:pathLst>
          </a:custGeom>
          <a:ln w="13361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9190962" y="6015337"/>
            <a:ext cx="517525" cy="10160"/>
          </a:xfrm>
          <a:custGeom>
            <a:avLst/>
            <a:gdLst/>
            <a:ahLst/>
            <a:cxnLst/>
            <a:rect l="l" t="t" r="r" b="b"/>
            <a:pathLst>
              <a:path w="517525" h="10160">
                <a:moveTo>
                  <a:pt x="0" y="0"/>
                </a:moveTo>
                <a:lnTo>
                  <a:pt x="51776" y="1012"/>
                </a:lnTo>
                <a:lnTo>
                  <a:pt x="103545" y="2015"/>
                </a:lnTo>
                <a:lnTo>
                  <a:pt x="155306" y="3012"/>
                </a:lnTo>
                <a:lnTo>
                  <a:pt x="207061" y="4001"/>
                </a:lnTo>
                <a:lnTo>
                  <a:pt x="258810" y="4985"/>
                </a:lnTo>
                <a:lnTo>
                  <a:pt x="310554" y="5965"/>
                </a:lnTo>
                <a:lnTo>
                  <a:pt x="362295" y="6941"/>
                </a:lnTo>
                <a:lnTo>
                  <a:pt x="414032" y="7915"/>
                </a:lnTo>
                <a:lnTo>
                  <a:pt x="465767" y="8888"/>
                </a:lnTo>
                <a:lnTo>
                  <a:pt x="517500" y="9860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9700845" y="60179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99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9180870" y="6011835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519974" y="6162"/>
                </a:moveTo>
                <a:lnTo>
                  <a:pt x="467982" y="5575"/>
                </a:lnTo>
                <a:lnTo>
                  <a:pt x="415990" y="4986"/>
                </a:lnTo>
                <a:lnTo>
                  <a:pt x="363998" y="4394"/>
                </a:lnTo>
                <a:lnTo>
                  <a:pt x="312005" y="3796"/>
                </a:lnTo>
                <a:lnTo>
                  <a:pt x="260010" y="3191"/>
                </a:lnTo>
                <a:lnTo>
                  <a:pt x="208014" y="2578"/>
                </a:lnTo>
                <a:lnTo>
                  <a:pt x="156015" y="1954"/>
                </a:lnTo>
                <a:lnTo>
                  <a:pt x="104013" y="1317"/>
                </a:lnTo>
                <a:lnTo>
                  <a:pt x="52008" y="666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9180870" y="6011835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0"/>
                </a:moveTo>
                <a:lnTo>
                  <a:pt x="10091" y="3501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9723425" y="6048778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02" y="0"/>
                </a:lnTo>
              </a:path>
            </a:pathLst>
          </a:custGeom>
          <a:ln w="17593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9723425" y="603998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134" y="7931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9723425" y="6039981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7" y="1485"/>
                </a:lnTo>
                <a:lnTo>
                  <a:pt x="102774" y="2974"/>
                </a:lnTo>
                <a:lnTo>
                  <a:pt x="154160" y="4470"/>
                </a:lnTo>
                <a:lnTo>
                  <a:pt x="205545" y="5977"/>
                </a:lnTo>
                <a:lnTo>
                  <a:pt x="256927" y="7498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9980353" y="604747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0" y="0"/>
                </a:moveTo>
                <a:lnTo>
                  <a:pt x="5675" y="10095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9730561" y="6047912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8" y="9662"/>
                </a:moveTo>
                <a:lnTo>
                  <a:pt x="204375" y="7715"/>
                </a:lnTo>
                <a:lnTo>
                  <a:pt x="153281" y="5778"/>
                </a:lnTo>
                <a:lnTo>
                  <a:pt x="102186" y="3848"/>
                </a:lnTo>
                <a:lnTo>
                  <a:pt x="51092" y="1922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9980353" y="6057507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55" y="0"/>
                </a:lnTo>
              </a:path>
            </a:pathLst>
          </a:custGeom>
          <a:ln w="20054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9980353" y="6047479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5675" y="10095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9980353" y="6047479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78" y="1538"/>
                </a:lnTo>
                <a:lnTo>
                  <a:pt x="102753" y="3098"/>
                </a:lnTo>
                <a:lnTo>
                  <a:pt x="154122" y="4680"/>
                </a:lnTo>
                <a:lnTo>
                  <a:pt x="205484" y="6290"/>
                </a:lnTo>
                <a:lnTo>
                  <a:pt x="256839" y="792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10237192" y="605540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315" y="12124"/>
                </a:lnTo>
              </a:path>
            </a:pathLst>
          </a:custGeom>
          <a:ln w="25399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9986029" y="6057574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79" y="9959"/>
                </a:moveTo>
                <a:lnTo>
                  <a:pt x="204387" y="7929"/>
                </a:lnTo>
                <a:lnTo>
                  <a:pt x="153292" y="5920"/>
                </a:lnTo>
                <a:lnTo>
                  <a:pt x="102196" y="3931"/>
                </a:lnTo>
                <a:lnTo>
                  <a:pt x="51098" y="195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9716030" y="6039975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22" y="0"/>
                </a:lnTo>
              </a:path>
            </a:pathLst>
          </a:custGeom>
          <a:ln w="15007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9716030" y="603247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7509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9716030" y="603247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17"/>
                </a:lnTo>
                <a:lnTo>
                  <a:pt x="103132" y="2438"/>
                </a:lnTo>
                <a:lnTo>
                  <a:pt x="154700" y="3662"/>
                </a:lnTo>
                <a:lnTo>
                  <a:pt x="206270" y="4894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9973872" y="6038608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480" y="8870"/>
                </a:lnTo>
              </a:path>
            </a:pathLst>
          </a:custGeom>
          <a:ln w="25399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9723425" y="6039981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8"/>
                </a:moveTo>
                <a:lnTo>
                  <a:pt x="205545" y="5977"/>
                </a:lnTo>
                <a:lnTo>
                  <a:pt x="154160" y="4470"/>
                </a:lnTo>
                <a:lnTo>
                  <a:pt x="102774" y="2974"/>
                </a:lnTo>
                <a:lnTo>
                  <a:pt x="51387" y="1485"/>
                </a:lnTo>
                <a:lnTo>
                  <a:pt x="0" y="0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9973872" y="6047009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20" y="0"/>
                </a:lnTo>
              </a:path>
            </a:pathLst>
          </a:custGeom>
          <a:ln w="16800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9973872" y="6038608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480" y="8870"/>
                </a:moveTo>
                <a:lnTo>
                  <a:pt x="0" y="0"/>
                </a:lnTo>
              </a:path>
            </a:pathLst>
          </a:custGeom>
          <a:ln w="25399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9973872" y="6038608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67" y="1252"/>
                </a:lnTo>
                <a:lnTo>
                  <a:pt x="103138" y="2516"/>
                </a:lnTo>
                <a:lnTo>
                  <a:pt x="154711" y="3797"/>
                </a:lnTo>
                <a:lnTo>
                  <a:pt x="206287" y="5097"/>
                </a:lnTo>
                <a:lnTo>
                  <a:pt x="257867" y="6421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10231739" y="604502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0" y="0"/>
                </a:moveTo>
                <a:lnTo>
                  <a:pt x="5453" y="10379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9980353" y="6047479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39" y="7929"/>
                </a:moveTo>
                <a:lnTo>
                  <a:pt x="205484" y="6290"/>
                </a:lnTo>
                <a:lnTo>
                  <a:pt x="154122" y="4680"/>
                </a:lnTo>
                <a:lnTo>
                  <a:pt x="102753" y="3098"/>
                </a:lnTo>
                <a:lnTo>
                  <a:pt x="51378" y="153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10237192" y="606676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22702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10237192" y="605540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315" y="12124"/>
                </a:moveTo>
                <a:lnTo>
                  <a:pt x="0" y="0"/>
                </a:lnTo>
              </a:path>
            </a:pathLst>
          </a:custGeom>
          <a:ln w="25399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10237192" y="6055409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54" y="1679"/>
                </a:lnTo>
                <a:lnTo>
                  <a:pt x="102702" y="3396"/>
                </a:lnTo>
                <a:lnTo>
                  <a:pt x="154042" y="5154"/>
                </a:lnTo>
                <a:lnTo>
                  <a:pt x="205372" y="6956"/>
                </a:lnTo>
                <a:lnTo>
                  <a:pt x="256692" y="8808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10493885" y="6064218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0"/>
                </a:moveTo>
                <a:lnTo>
                  <a:pt x="1261" y="4281"/>
                </a:lnTo>
                <a:lnTo>
                  <a:pt x="2349" y="8846"/>
                </a:lnTo>
                <a:lnTo>
                  <a:pt x="3115" y="1389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10241508" y="6067534"/>
            <a:ext cx="255904" cy="10795"/>
          </a:xfrm>
          <a:custGeom>
            <a:avLst/>
            <a:gdLst/>
            <a:ahLst/>
            <a:cxnLst/>
            <a:rect l="l" t="t" r="r" b="b"/>
            <a:pathLst>
              <a:path w="255904" h="10795">
                <a:moveTo>
                  <a:pt x="255492" y="10577"/>
                </a:moveTo>
                <a:lnTo>
                  <a:pt x="204394" y="8398"/>
                </a:lnTo>
                <a:lnTo>
                  <a:pt x="153295" y="6252"/>
                </a:lnTo>
                <a:lnTo>
                  <a:pt x="102197" y="4138"/>
                </a:lnTo>
                <a:lnTo>
                  <a:pt x="51098" y="2055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10493885" y="607691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08" y="0"/>
                </a:lnTo>
              </a:path>
            </a:pathLst>
          </a:custGeom>
          <a:ln w="25387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10493885" y="6064218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15" y="13893"/>
                </a:moveTo>
                <a:lnTo>
                  <a:pt x="2349" y="8846"/>
                </a:lnTo>
                <a:lnTo>
                  <a:pt x="1261" y="428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10493885" y="6064218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0" y="0"/>
                </a:moveTo>
                <a:lnTo>
                  <a:pt x="51307" y="1904"/>
                </a:lnTo>
                <a:lnTo>
                  <a:pt x="102602" y="3862"/>
                </a:lnTo>
                <a:lnTo>
                  <a:pt x="153886" y="5880"/>
                </a:lnTo>
                <a:lnTo>
                  <a:pt x="205159" y="7960"/>
                </a:lnTo>
                <a:lnTo>
                  <a:pt x="256419" y="1010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10750305" y="607432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36"/>
                </a:lnTo>
                <a:lnTo>
                  <a:pt x="1570" y="10021"/>
                </a:lnTo>
                <a:lnTo>
                  <a:pt x="2189" y="1527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10497001" y="6078111"/>
            <a:ext cx="255904" cy="12065"/>
          </a:xfrm>
          <a:custGeom>
            <a:avLst/>
            <a:gdLst/>
            <a:ahLst/>
            <a:cxnLst/>
            <a:rect l="l" t="t" r="r" b="b"/>
            <a:pathLst>
              <a:path w="255904" h="12064">
                <a:moveTo>
                  <a:pt x="255493" y="11493"/>
                </a:moveTo>
                <a:lnTo>
                  <a:pt x="204394" y="9105"/>
                </a:lnTo>
                <a:lnTo>
                  <a:pt x="153296" y="6765"/>
                </a:lnTo>
                <a:lnTo>
                  <a:pt x="102197" y="4469"/>
                </a:lnTo>
                <a:lnTo>
                  <a:pt x="51098" y="2215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10231739" y="605462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5" y="0"/>
                </a:lnTo>
              </a:path>
            </a:pathLst>
          </a:custGeom>
          <a:ln w="19188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10231739" y="604502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53" y="103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10231739" y="6045029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0" y="0"/>
                </a:moveTo>
                <a:lnTo>
                  <a:pt x="51574" y="1341"/>
                </a:lnTo>
                <a:lnTo>
                  <a:pt x="103152" y="2708"/>
                </a:lnTo>
                <a:lnTo>
                  <a:pt x="154730" y="4103"/>
                </a:lnTo>
                <a:lnTo>
                  <a:pt x="206310" y="5530"/>
                </a:lnTo>
                <a:lnTo>
                  <a:pt x="257891" y="699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10489631" y="605201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254" y="12198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10237192" y="6055409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92" y="8808"/>
                </a:moveTo>
                <a:lnTo>
                  <a:pt x="205372" y="6956"/>
                </a:lnTo>
                <a:lnTo>
                  <a:pt x="154042" y="5154"/>
                </a:lnTo>
                <a:lnTo>
                  <a:pt x="102702" y="3396"/>
                </a:lnTo>
                <a:lnTo>
                  <a:pt x="51354" y="1679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10489631" y="6063172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73" y="0"/>
                </a:lnTo>
              </a:path>
            </a:pathLst>
          </a:custGeom>
          <a:ln w="2230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10489631" y="605201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254" y="12198"/>
                </a:move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10489631" y="6052019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0" y="0"/>
                </a:moveTo>
                <a:lnTo>
                  <a:pt x="51588" y="1488"/>
                </a:lnTo>
                <a:lnTo>
                  <a:pt x="103177" y="3013"/>
                </a:lnTo>
                <a:lnTo>
                  <a:pt x="154767" y="4577"/>
                </a:lnTo>
                <a:lnTo>
                  <a:pt x="206359" y="6183"/>
                </a:lnTo>
                <a:lnTo>
                  <a:pt x="257953" y="783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10747584" y="605985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27"/>
                </a:lnTo>
                <a:lnTo>
                  <a:pt x="2720" y="1447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10493885" y="6064218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256419" y="10107"/>
                </a:moveTo>
                <a:lnTo>
                  <a:pt x="205159" y="7960"/>
                </a:lnTo>
                <a:lnTo>
                  <a:pt x="153886" y="5880"/>
                </a:lnTo>
                <a:lnTo>
                  <a:pt x="102602" y="3862"/>
                </a:lnTo>
                <a:lnTo>
                  <a:pt x="51307" y="1904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9708463" y="603190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09" y="0"/>
                </a:lnTo>
              </a:path>
            </a:pathLst>
          </a:custGeom>
          <a:ln w="13411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9708463" y="60251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67" y="727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9708463" y="602519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36" y="966"/>
                </a:lnTo>
                <a:lnTo>
                  <a:pt x="103475" y="1936"/>
                </a:lnTo>
                <a:lnTo>
                  <a:pt x="155215" y="2908"/>
                </a:lnTo>
                <a:lnTo>
                  <a:pt x="206959" y="3884"/>
                </a:lnTo>
                <a:lnTo>
                  <a:pt x="258707" y="4862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9967170" y="603006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701" y="8548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9716030" y="603247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70" y="4894"/>
                </a:lnTo>
                <a:lnTo>
                  <a:pt x="154700" y="3662"/>
                </a:lnTo>
                <a:lnTo>
                  <a:pt x="103132" y="2438"/>
                </a:lnTo>
                <a:lnTo>
                  <a:pt x="51566" y="121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9967170" y="6037545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68" y="0"/>
                </a:lnTo>
              </a:path>
            </a:pathLst>
          </a:custGeom>
          <a:ln w="14969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9967170" y="603006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701" y="8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9967170" y="603006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6" y="982"/>
                </a:lnTo>
                <a:lnTo>
                  <a:pt x="103500" y="1971"/>
                </a:lnTo>
                <a:lnTo>
                  <a:pt x="155263" y="2968"/>
                </a:lnTo>
                <a:lnTo>
                  <a:pt x="207035" y="3972"/>
                </a:lnTo>
                <a:lnTo>
                  <a:pt x="258818" y="498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10225988" y="6035045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0"/>
                </a:moveTo>
                <a:lnTo>
                  <a:pt x="5750" y="9984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9973872" y="6038608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67" y="6421"/>
                </a:moveTo>
                <a:lnTo>
                  <a:pt x="206287" y="5097"/>
                </a:lnTo>
                <a:lnTo>
                  <a:pt x="154711" y="3797"/>
                </a:lnTo>
                <a:lnTo>
                  <a:pt x="103138" y="2516"/>
                </a:lnTo>
                <a:lnTo>
                  <a:pt x="51567" y="1252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9700845" y="6024029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5" y="0"/>
                </a:lnTo>
              </a:path>
            </a:pathLst>
          </a:custGeom>
          <a:ln w="1206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9700845" y="601799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99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9700845" y="6017997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0" y="0"/>
                </a:moveTo>
                <a:lnTo>
                  <a:pt x="51989" y="587"/>
                </a:lnTo>
                <a:lnTo>
                  <a:pt x="103978" y="1178"/>
                </a:lnTo>
                <a:lnTo>
                  <a:pt x="155969" y="1774"/>
                </a:lnTo>
                <a:lnTo>
                  <a:pt x="207961" y="2374"/>
                </a:lnTo>
                <a:lnTo>
                  <a:pt x="259956" y="2980"/>
                </a:lnTo>
              </a:path>
            </a:pathLst>
          </a:custGeom>
          <a:ln w="25399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9960802" y="6020978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6369" y="9081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9708463" y="602519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707" y="4862"/>
                </a:moveTo>
                <a:lnTo>
                  <a:pt x="206959" y="3884"/>
                </a:lnTo>
                <a:lnTo>
                  <a:pt x="155215" y="2908"/>
                </a:lnTo>
                <a:lnTo>
                  <a:pt x="103475" y="1936"/>
                </a:lnTo>
                <a:lnTo>
                  <a:pt x="51736" y="9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9960802" y="602801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87" y="0"/>
                </a:lnTo>
              </a:path>
            </a:pathLst>
          </a:custGeom>
          <a:ln w="14066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9960802" y="6020978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369" y="9081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9960802" y="6020978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1998" y="613"/>
                </a:lnTo>
                <a:lnTo>
                  <a:pt x="103999" y="1236"/>
                </a:lnTo>
                <a:lnTo>
                  <a:pt x="156005" y="1871"/>
                </a:lnTo>
                <a:lnTo>
                  <a:pt x="208015" y="2519"/>
                </a:lnTo>
                <a:lnTo>
                  <a:pt x="260031" y="3180"/>
                </a:lnTo>
              </a:path>
            </a:pathLst>
          </a:custGeom>
          <a:ln w="25399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10220832" y="6024158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156" y="10886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9967170" y="603006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818" y="4984"/>
                </a:moveTo>
                <a:lnTo>
                  <a:pt x="207035" y="3972"/>
                </a:lnTo>
                <a:lnTo>
                  <a:pt x="155263" y="2968"/>
                </a:lnTo>
                <a:lnTo>
                  <a:pt x="103500" y="1971"/>
                </a:lnTo>
                <a:lnTo>
                  <a:pt x="51746" y="982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10225988" y="604353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41" y="0"/>
                </a:lnTo>
              </a:path>
            </a:pathLst>
          </a:custGeom>
          <a:ln w="16974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10225988" y="6035045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5750" y="9984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10225988" y="6035045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793" y="1028"/>
                </a:lnTo>
                <a:lnTo>
                  <a:pt x="103596" y="2063"/>
                </a:lnTo>
                <a:lnTo>
                  <a:pt x="155410" y="3108"/>
                </a:lnTo>
                <a:lnTo>
                  <a:pt x="207237" y="4164"/>
                </a:lnTo>
                <a:lnTo>
                  <a:pt x="259078" y="5233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10485067" y="604027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0"/>
                </a:moveTo>
                <a:lnTo>
                  <a:pt x="4563" y="11741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10231739" y="6045029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257891" y="6990"/>
                </a:moveTo>
                <a:lnTo>
                  <a:pt x="206310" y="5530"/>
                </a:lnTo>
                <a:lnTo>
                  <a:pt x="154730" y="4103"/>
                </a:lnTo>
                <a:lnTo>
                  <a:pt x="103152" y="2708"/>
                </a:lnTo>
                <a:lnTo>
                  <a:pt x="51574" y="1341"/>
                </a:lnTo>
                <a:lnTo>
                  <a:pt x="0" y="0"/>
                </a:lnTo>
              </a:path>
            </a:pathLst>
          </a:custGeom>
          <a:ln w="25399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10485067" y="605006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16" y="0"/>
                </a:lnTo>
              </a:path>
            </a:pathLst>
          </a:custGeom>
          <a:ln w="19571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10485067" y="604027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563" y="11741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10485067" y="6040278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0" y="0"/>
                </a:moveTo>
                <a:lnTo>
                  <a:pt x="51855" y="1084"/>
                </a:lnTo>
                <a:lnTo>
                  <a:pt x="103727" y="2184"/>
                </a:lnTo>
                <a:lnTo>
                  <a:pt x="155616" y="3301"/>
                </a:lnTo>
                <a:lnTo>
                  <a:pt x="207523" y="4436"/>
                </a:lnTo>
                <a:lnTo>
                  <a:pt x="259449" y="5591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10744517" y="604587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67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10489631" y="6052019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257953" y="7830"/>
                </a:moveTo>
                <a:lnTo>
                  <a:pt x="206359" y="6183"/>
                </a:lnTo>
                <a:lnTo>
                  <a:pt x="154767" y="4577"/>
                </a:lnTo>
                <a:lnTo>
                  <a:pt x="103177" y="3013"/>
                </a:lnTo>
                <a:lnTo>
                  <a:pt x="51588" y="1488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10220832" y="6032218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34" y="0"/>
                </a:lnTo>
              </a:path>
            </a:pathLst>
          </a:custGeom>
          <a:ln w="16120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10220832" y="6024158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156" y="10886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10220832" y="6024158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2014" y="684"/>
                </a:lnTo>
                <a:lnTo>
                  <a:pt x="104034" y="1387"/>
                </a:lnTo>
                <a:lnTo>
                  <a:pt x="156062" y="2111"/>
                </a:lnTo>
                <a:lnTo>
                  <a:pt x="208098" y="2856"/>
                </a:lnTo>
                <a:lnTo>
                  <a:pt x="260141" y="3624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10480974" y="602778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093" y="1249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10225988" y="6035045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259078" y="5233"/>
                </a:moveTo>
                <a:lnTo>
                  <a:pt x="207237" y="4164"/>
                </a:lnTo>
                <a:lnTo>
                  <a:pt x="155410" y="3108"/>
                </a:lnTo>
                <a:lnTo>
                  <a:pt x="103596" y="2063"/>
                </a:lnTo>
                <a:lnTo>
                  <a:pt x="51793" y="1028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10480974" y="6036826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42" y="0"/>
                </a:lnTo>
              </a:path>
            </a:pathLst>
          </a:custGeom>
          <a:ln w="1808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10480974" y="602778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093" y="124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10480974" y="6027783"/>
            <a:ext cx="260350" cy="4445"/>
          </a:xfrm>
          <a:custGeom>
            <a:avLst/>
            <a:gdLst/>
            <a:ahLst/>
            <a:cxnLst/>
            <a:rect l="l" t="t" r="r" b="b"/>
            <a:pathLst>
              <a:path w="260350" h="4445">
                <a:moveTo>
                  <a:pt x="0" y="0"/>
                </a:moveTo>
                <a:lnTo>
                  <a:pt x="52052" y="793"/>
                </a:lnTo>
                <a:lnTo>
                  <a:pt x="104113" y="1614"/>
                </a:lnTo>
                <a:lnTo>
                  <a:pt x="156182" y="2464"/>
                </a:lnTo>
                <a:lnTo>
                  <a:pt x="208257" y="3344"/>
                </a:lnTo>
                <a:lnTo>
                  <a:pt x="260339" y="4255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10741314" y="6032039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7"/>
                </a:lnTo>
                <a:lnTo>
                  <a:pt x="2152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10485067" y="6040278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259449" y="5591"/>
                </a:moveTo>
                <a:lnTo>
                  <a:pt x="207523" y="4436"/>
                </a:lnTo>
                <a:lnTo>
                  <a:pt x="155616" y="3301"/>
                </a:lnTo>
                <a:lnTo>
                  <a:pt x="103727" y="2184"/>
                </a:lnTo>
                <a:lnTo>
                  <a:pt x="51855" y="1084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10750305" y="6099774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017" y="0"/>
                </a:lnTo>
              </a:path>
            </a:pathLst>
          </a:custGeom>
          <a:ln w="50897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10752494" y="6089605"/>
            <a:ext cx="754380" cy="36195"/>
          </a:xfrm>
          <a:custGeom>
            <a:avLst/>
            <a:gdLst/>
            <a:ahLst/>
            <a:cxnLst/>
            <a:rect l="l" t="t" r="r" b="b"/>
            <a:pathLst>
              <a:path w="754379" h="36195">
                <a:moveTo>
                  <a:pt x="0" y="0"/>
                </a:moveTo>
                <a:lnTo>
                  <a:pt x="50247" y="2375"/>
                </a:lnTo>
                <a:lnTo>
                  <a:pt x="100498" y="4750"/>
                </a:lnTo>
                <a:lnTo>
                  <a:pt x="150753" y="7124"/>
                </a:lnTo>
                <a:lnTo>
                  <a:pt x="201011" y="9499"/>
                </a:lnTo>
                <a:lnTo>
                  <a:pt x="251270" y="11873"/>
                </a:lnTo>
                <a:lnTo>
                  <a:pt x="301530" y="14247"/>
                </a:lnTo>
                <a:lnTo>
                  <a:pt x="351790" y="16622"/>
                </a:lnTo>
                <a:lnTo>
                  <a:pt x="402049" y="18996"/>
                </a:lnTo>
                <a:lnTo>
                  <a:pt x="452307" y="21370"/>
                </a:lnTo>
                <a:lnTo>
                  <a:pt x="502563" y="23744"/>
                </a:lnTo>
                <a:lnTo>
                  <a:pt x="552815" y="26119"/>
                </a:lnTo>
                <a:lnTo>
                  <a:pt x="603063" y="28493"/>
                </a:lnTo>
                <a:lnTo>
                  <a:pt x="653307" y="30868"/>
                </a:lnTo>
                <a:lnTo>
                  <a:pt x="703545" y="33243"/>
                </a:lnTo>
                <a:lnTo>
                  <a:pt x="753776" y="3561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11506271" y="6105194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029"/>
                </a:moveTo>
                <a:lnTo>
                  <a:pt x="457" y="13187"/>
                </a:lnTo>
                <a:lnTo>
                  <a:pt x="791" y="6544"/>
                </a:lnTo>
                <a:lnTo>
                  <a:pt x="1051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10750305" y="6074326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757017" y="30868"/>
                </a:moveTo>
                <a:lnTo>
                  <a:pt x="706625" y="28724"/>
                </a:lnTo>
                <a:lnTo>
                  <a:pt x="656204" y="26615"/>
                </a:lnTo>
                <a:lnTo>
                  <a:pt x="605757" y="24535"/>
                </a:lnTo>
                <a:lnTo>
                  <a:pt x="555290" y="22479"/>
                </a:lnTo>
                <a:lnTo>
                  <a:pt x="504807" y="20443"/>
                </a:lnTo>
                <a:lnTo>
                  <a:pt x="454312" y="18420"/>
                </a:lnTo>
                <a:lnTo>
                  <a:pt x="403808" y="16406"/>
                </a:lnTo>
                <a:lnTo>
                  <a:pt x="353301" y="14396"/>
                </a:lnTo>
                <a:lnTo>
                  <a:pt x="302794" y="12385"/>
                </a:lnTo>
                <a:lnTo>
                  <a:pt x="252292" y="10367"/>
                </a:lnTo>
                <a:lnTo>
                  <a:pt x="201799" y="8337"/>
                </a:lnTo>
                <a:lnTo>
                  <a:pt x="151319" y="6291"/>
                </a:lnTo>
                <a:lnTo>
                  <a:pt x="100856" y="4222"/>
                </a:lnTo>
                <a:lnTo>
                  <a:pt x="50415" y="2127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10750305" y="607432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36"/>
                </a:lnTo>
                <a:lnTo>
                  <a:pt x="1570" y="10021"/>
                </a:lnTo>
                <a:lnTo>
                  <a:pt x="2189" y="1527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10747584" y="6082522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331" y="0"/>
                </a:lnTo>
              </a:path>
            </a:pathLst>
          </a:custGeom>
          <a:ln w="45344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10750305" y="6074326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0" y="0"/>
                </a:moveTo>
                <a:lnTo>
                  <a:pt x="50415" y="2127"/>
                </a:lnTo>
                <a:lnTo>
                  <a:pt x="100856" y="4222"/>
                </a:lnTo>
                <a:lnTo>
                  <a:pt x="151319" y="6291"/>
                </a:lnTo>
                <a:lnTo>
                  <a:pt x="201799" y="8337"/>
                </a:lnTo>
                <a:lnTo>
                  <a:pt x="252292" y="10367"/>
                </a:lnTo>
                <a:lnTo>
                  <a:pt x="302794" y="12385"/>
                </a:lnTo>
                <a:lnTo>
                  <a:pt x="353301" y="14396"/>
                </a:lnTo>
                <a:lnTo>
                  <a:pt x="403808" y="16406"/>
                </a:lnTo>
                <a:lnTo>
                  <a:pt x="454312" y="18420"/>
                </a:lnTo>
                <a:lnTo>
                  <a:pt x="504807" y="20443"/>
                </a:lnTo>
                <a:lnTo>
                  <a:pt x="555290" y="22479"/>
                </a:lnTo>
                <a:lnTo>
                  <a:pt x="605757" y="24535"/>
                </a:lnTo>
                <a:lnTo>
                  <a:pt x="656204" y="26615"/>
                </a:lnTo>
                <a:lnTo>
                  <a:pt x="706625" y="28724"/>
                </a:lnTo>
                <a:lnTo>
                  <a:pt x="757017" y="3086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11507322" y="6085806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387"/>
                </a:moveTo>
                <a:lnTo>
                  <a:pt x="259" y="12842"/>
                </a:lnTo>
                <a:lnTo>
                  <a:pt x="433" y="6409"/>
                </a:lnTo>
                <a:lnTo>
                  <a:pt x="593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10747584" y="6059850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760331" y="25956"/>
                </a:moveTo>
                <a:lnTo>
                  <a:pt x="709635" y="24249"/>
                </a:lnTo>
                <a:lnTo>
                  <a:pt x="658948" y="22526"/>
                </a:lnTo>
                <a:lnTo>
                  <a:pt x="608267" y="20789"/>
                </a:lnTo>
                <a:lnTo>
                  <a:pt x="557591" y="19041"/>
                </a:lnTo>
                <a:lnTo>
                  <a:pt x="506918" y="17286"/>
                </a:lnTo>
                <a:lnTo>
                  <a:pt x="456247" y="15526"/>
                </a:lnTo>
                <a:lnTo>
                  <a:pt x="405576" y="13765"/>
                </a:lnTo>
                <a:lnTo>
                  <a:pt x="354902" y="12006"/>
                </a:lnTo>
                <a:lnTo>
                  <a:pt x="304226" y="10252"/>
                </a:lnTo>
                <a:lnTo>
                  <a:pt x="253544" y="8505"/>
                </a:lnTo>
                <a:lnTo>
                  <a:pt x="202855" y="6770"/>
                </a:lnTo>
                <a:lnTo>
                  <a:pt x="152158" y="5048"/>
                </a:lnTo>
                <a:lnTo>
                  <a:pt x="101451" y="3344"/>
                </a:lnTo>
                <a:lnTo>
                  <a:pt x="50732" y="1660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10747584" y="605985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27"/>
                </a:lnTo>
                <a:lnTo>
                  <a:pt x="2720" y="14475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10744517" y="6065838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893" y="0"/>
                </a:lnTo>
              </a:path>
            </a:pathLst>
          </a:custGeom>
          <a:ln w="39936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10747584" y="6059850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0" y="0"/>
                </a:moveTo>
                <a:lnTo>
                  <a:pt x="50732" y="1660"/>
                </a:lnTo>
                <a:lnTo>
                  <a:pt x="101451" y="3344"/>
                </a:lnTo>
                <a:lnTo>
                  <a:pt x="152158" y="5048"/>
                </a:lnTo>
                <a:lnTo>
                  <a:pt x="202855" y="6770"/>
                </a:lnTo>
                <a:lnTo>
                  <a:pt x="253544" y="8505"/>
                </a:lnTo>
                <a:lnTo>
                  <a:pt x="304226" y="10252"/>
                </a:lnTo>
                <a:lnTo>
                  <a:pt x="354902" y="12006"/>
                </a:lnTo>
                <a:lnTo>
                  <a:pt x="405576" y="13765"/>
                </a:lnTo>
                <a:lnTo>
                  <a:pt x="456247" y="15526"/>
                </a:lnTo>
                <a:lnTo>
                  <a:pt x="506918" y="17286"/>
                </a:lnTo>
                <a:lnTo>
                  <a:pt x="557591" y="19041"/>
                </a:lnTo>
                <a:lnTo>
                  <a:pt x="608267" y="20789"/>
                </a:lnTo>
                <a:lnTo>
                  <a:pt x="658948" y="22526"/>
                </a:lnTo>
                <a:lnTo>
                  <a:pt x="709635" y="24249"/>
                </a:lnTo>
                <a:lnTo>
                  <a:pt x="760331" y="2595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11507915" y="6066581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225"/>
                </a:moveTo>
                <a:lnTo>
                  <a:pt x="172" y="12816"/>
                </a:lnTo>
                <a:lnTo>
                  <a:pt x="309" y="6445"/>
                </a:lnTo>
                <a:lnTo>
                  <a:pt x="495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10744517" y="6045870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763893" y="20711"/>
                </a:moveTo>
                <a:lnTo>
                  <a:pt x="712889" y="19445"/>
                </a:lnTo>
                <a:lnTo>
                  <a:pt x="661925" y="18118"/>
                </a:lnTo>
                <a:lnTo>
                  <a:pt x="610996" y="16741"/>
                </a:lnTo>
                <a:lnTo>
                  <a:pt x="560093" y="15324"/>
                </a:lnTo>
                <a:lnTo>
                  <a:pt x="509211" y="13876"/>
                </a:lnTo>
                <a:lnTo>
                  <a:pt x="458341" y="12409"/>
                </a:lnTo>
                <a:lnTo>
                  <a:pt x="407479" y="10932"/>
                </a:lnTo>
                <a:lnTo>
                  <a:pt x="356616" y="9456"/>
                </a:lnTo>
                <a:lnTo>
                  <a:pt x="305747" y="7990"/>
                </a:lnTo>
                <a:lnTo>
                  <a:pt x="254863" y="6546"/>
                </a:lnTo>
                <a:lnTo>
                  <a:pt x="203959" y="5133"/>
                </a:lnTo>
                <a:lnTo>
                  <a:pt x="153027" y="3762"/>
                </a:lnTo>
                <a:lnTo>
                  <a:pt x="102061" y="2442"/>
                </a:lnTo>
                <a:lnTo>
                  <a:pt x="51054" y="118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10744517" y="6045870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67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10741314" y="6049310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38" y="0"/>
                </a:lnTo>
              </a:path>
            </a:pathLst>
          </a:custGeom>
          <a:ln w="3454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10744517" y="6045870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0" y="0"/>
                </a:moveTo>
                <a:lnTo>
                  <a:pt x="51054" y="1185"/>
                </a:lnTo>
                <a:lnTo>
                  <a:pt x="102061" y="2442"/>
                </a:lnTo>
                <a:lnTo>
                  <a:pt x="153027" y="3762"/>
                </a:lnTo>
                <a:lnTo>
                  <a:pt x="203959" y="5133"/>
                </a:lnTo>
                <a:lnTo>
                  <a:pt x="254863" y="6546"/>
                </a:lnTo>
                <a:lnTo>
                  <a:pt x="305747" y="7990"/>
                </a:lnTo>
                <a:lnTo>
                  <a:pt x="356616" y="9456"/>
                </a:lnTo>
                <a:lnTo>
                  <a:pt x="407479" y="10932"/>
                </a:lnTo>
                <a:lnTo>
                  <a:pt x="458341" y="12409"/>
                </a:lnTo>
                <a:lnTo>
                  <a:pt x="509211" y="13876"/>
                </a:lnTo>
                <a:lnTo>
                  <a:pt x="560093" y="15324"/>
                </a:lnTo>
                <a:lnTo>
                  <a:pt x="610996" y="16741"/>
                </a:lnTo>
                <a:lnTo>
                  <a:pt x="661925" y="18118"/>
                </a:lnTo>
                <a:lnTo>
                  <a:pt x="712889" y="19445"/>
                </a:lnTo>
                <a:lnTo>
                  <a:pt x="763893" y="20711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11508410" y="6047033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0" y="19547"/>
                </a:moveTo>
                <a:lnTo>
                  <a:pt x="185" y="13114"/>
                </a:lnTo>
                <a:lnTo>
                  <a:pt x="420" y="6631"/>
                </a:lnTo>
                <a:lnTo>
                  <a:pt x="741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10741314" y="6032039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767838" y="14994"/>
                </a:moveTo>
                <a:lnTo>
                  <a:pt x="716661" y="13970"/>
                </a:lnTo>
                <a:lnTo>
                  <a:pt x="665488" y="12943"/>
                </a:lnTo>
                <a:lnTo>
                  <a:pt x="614315" y="11914"/>
                </a:lnTo>
                <a:lnTo>
                  <a:pt x="563143" y="10884"/>
                </a:lnTo>
                <a:lnTo>
                  <a:pt x="511970" y="9856"/>
                </a:lnTo>
                <a:lnTo>
                  <a:pt x="460796" y="8831"/>
                </a:lnTo>
                <a:lnTo>
                  <a:pt x="409620" y="7810"/>
                </a:lnTo>
                <a:lnTo>
                  <a:pt x="358439" y="6796"/>
                </a:lnTo>
                <a:lnTo>
                  <a:pt x="307255" y="5789"/>
                </a:lnTo>
                <a:lnTo>
                  <a:pt x="256065" y="4792"/>
                </a:lnTo>
                <a:lnTo>
                  <a:pt x="204868" y="3805"/>
                </a:lnTo>
                <a:lnTo>
                  <a:pt x="153665" y="2831"/>
                </a:lnTo>
                <a:lnTo>
                  <a:pt x="102453" y="1871"/>
                </a:lnTo>
                <a:lnTo>
                  <a:pt x="51231" y="927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10741314" y="6032039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7"/>
                </a:lnTo>
                <a:lnTo>
                  <a:pt x="2152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11493571" y="6034333"/>
            <a:ext cx="485648" cy="1247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8655911" y="600591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4816" y="0"/>
                </a:lnTo>
              </a:path>
            </a:pathLst>
          </a:custGeom>
          <a:ln w="4624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8655911" y="6003599"/>
            <a:ext cx="257175" cy="3810"/>
          </a:xfrm>
          <a:custGeom>
            <a:avLst/>
            <a:gdLst/>
            <a:ahLst/>
            <a:cxnLst/>
            <a:rect l="l" t="t" r="r" b="b"/>
            <a:pathLst>
              <a:path w="257175" h="3810">
                <a:moveTo>
                  <a:pt x="0" y="0"/>
                </a:moveTo>
                <a:lnTo>
                  <a:pt x="47817" y="700"/>
                </a:lnTo>
                <a:lnTo>
                  <a:pt x="99999" y="1424"/>
                </a:lnTo>
                <a:lnTo>
                  <a:pt x="152183" y="2111"/>
                </a:lnTo>
                <a:lnTo>
                  <a:pt x="204368" y="2764"/>
                </a:lnTo>
                <a:lnTo>
                  <a:pt x="256556" y="3386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8912469" y="600698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260" y="1238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8667126" y="6004084"/>
            <a:ext cx="254000" cy="4445"/>
          </a:xfrm>
          <a:custGeom>
            <a:avLst/>
            <a:gdLst/>
            <a:ahLst/>
            <a:cxnLst/>
            <a:rect l="l" t="t" r="r" b="b"/>
            <a:pathLst>
              <a:path w="254000" h="4445">
                <a:moveTo>
                  <a:pt x="253602" y="4139"/>
                </a:moveTo>
                <a:lnTo>
                  <a:pt x="201557" y="3346"/>
                </a:lnTo>
                <a:lnTo>
                  <a:pt x="149503" y="2525"/>
                </a:lnTo>
                <a:lnTo>
                  <a:pt x="97440" y="1674"/>
                </a:lnTo>
                <a:lnTo>
                  <a:pt x="45367" y="794"/>
                </a:lnTo>
                <a:lnTo>
                  <a:pt x="0" y="0"/>
                </a:lnTo>
              </a:path>
            </a:pathLst>
          </a:custGeom>
          <a:ln w="2539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8912469" y="600941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01" y="0"/>
                </a:lnTo>
              </a:path>
            </a:pathLst>
          </a:custGeom>
          <a:ln w="4850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8912469" y="600698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60" y="1238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8912469" y="6006985"/>
            <a:ext cx="260985" cy="3175"/>
          </a:xfrm>
          <a:custGeom>
            <a:avLst/>
            <a:gdLst/>
            <a:ahLst/>
            <a:cxnLst/>
            <a:rect l="l" t="t" r="r" b="b"/>
            <a:pathLst>
              <a:path w="260984" h="3175">
                <a:moveTo>
                  <a:pt x="-12700" y="1330"/>
                </a:moveTo>
                <a:lnTo>
                  <a:pt x="273632" y="1330"/>
                </a:lnTo>
              </a:path>
            </a:pathLst>
          </a:custGeom>
          <a:ln w="2806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9173402" y="600964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468" y="218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8920729" y="6008223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141" y="3611"/>
                </a:moveTo>
                <a:lnTo>
                  <a:pt x="208122" y="2928"/>
                </a:lnTo>
                <a:lnTo>
                  <a:pt x="156101" y="2228"/>
                </a:lnTo>
                <a:lnTo>
                  <a:pt x="104075" y="1508"/>
                </a:lnTo>
                <a:lnTo>
                  <a:pt x="52042" y="766"/>
                </a:lnTo>
                <a:lnTo>
                  <a:pt x="0" y="0"/>
                </a:lnTo>
              </a:path>
            </a:pathLst>
          </a:custGeom>
          <a:ln w="25399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8644870" y="6006383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531" y="0"/>
                </a:lnTo>
              </a:path>
            </a:pathLst>
          </a:custGeom>
          <a:ln w="6525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8655906" y="6003598"/>
            <a:ext cx="517525" cy="6350"/>
          </a:xfrm>
          <a:custGeom>
            <a:avLst/>
            <a:gdLst/>
            <a:ahLst/>
            <a:cxnLst/>
            <a:rect l="l" t="t" r="r" b="b"/>
            <a:pathLst>
              <a:path w="517525" h="6350">
                <a:moveTo>
                  <a:pt x="0" y="0"/>
                </a:moveTo>
                <a:lnTo>
                  <a:pt x="47823" y="699"/>
                </a:lnTo>
                <a:lnTo>
                  <a:pt x="100006" y="1423"/>
                </a:lnTo>
                <a:lnTo>
                  <a:pt x="152189" y="2110"/>
                </a:lnTo>
                <a:lnTo>
                  <a:pt x="204374" y="2762"/>
                </a:lnTo>
                <a:lnTo>
                  <a:pt x="256559" y="3381"/>
                </a:lnTo>
                <a:lnTo>
                  <a:pt x="308745" y="3969"/>
                </a:lnTo>
                <a:lnTo>
                  <a:pt x="360931" y="4527"/>
                </a:lnTo>
                <a:lnTo>
                  <a:pt x="413118" y="5059"/>
                </a:lnTo>
                <a:lnTo>
                  <a:pt x="465306" y="5565"/>
                </a:lnTo>
                <a:lnTo>
                  <a:pt x="517495" y="6047"/>
                </a:lnTo>
              </a:path>
            </a:pathLst>
          </a:custGeom>
          <a:ln w="25399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9166402" y="600715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6998" y="2486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8644870" y="6003121"/>
            <a:ext cx="521970" cy="4445"/>
          </a:xfrm>
          <a:custGeom>
            <a:avLst/>
            <a:gdLst/>
            <a:ahLst/>
            <a:cxnLst/>
            <a:rect l="l" t="t" r="r" b="b"/>
            <a:pathLst>
              <a:path w="521970" h="4445">
                <a:moveTo>
                  <a:pt x="-12700" y="2019"/>
                </a:moveTo>
                <a:lnTo>
                  <a:pt x="534232" y="2019"/>
                </a:lnTo>
              </a:path>
            </a:pathLst>
          </a:custGeom>
          <a:ln w="29438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9173402" y="6012337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4" y="0"/>
                </a:lnTo>
              </a:path>
            </a:pathLst>
          </a:custGeom>
          <a:ln w="538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9173402" y="600964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468" y="2189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9173402" y="6009646"/>
            <a:ext cx="260985" cy="2540"/>
          </a:xfrm>
          <a:custGeom>
            <a:avLst/>
            <a:gdLst/>
            <a:ahLst/>
            <a:cxnLst/>
            <a:rect l="l" t="t" r="r" b="b"/>
            <a:pathLst>
              <a:path w="260984" h="2539">
                <a:moveTo>
                  <a:pt x="-12700" y="1076"/>
                </a:moveTo>
                <a:lnTo>
                  <a:pt x="273634" y="1076"/>
                </a:lnTo>
              </a:path>
            </a:pathLst>
          </a:custGeom>
          <a:ln w="2755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9434335" y="601179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0" y="0"/>
                </a:moveTo>
                <a:lnTo>
                  <a:pt x="6540" y="3229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9180870" y="6011835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005" y="3192"/>
                </a:moveTo>
                <a:lnTo>
                  <a:pt x="208014" y="2579"/>
                </a:lnTo>
                <a:lnTo>
                  <a:pt x="156017" y="1954"/>
                </a:lnTo>
                <a:lnTo>
                  <a:pt x="104015" y="1318"/>
                </a:lnTo>
                <a:lnTo>
                  <a:pt x="52009" y="667"/>
                </a:lnTo>
                <a:lnTo>
                  <a:pt x="0" y="0"/>
                </a:lnTo>
              </a:path>
            </a:pathLst>
          </a:custGeom>
          <a:ln w="25399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9434335" y="6014898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09" y="0"/>
                </a:lnTo>
              </a:path>
            </a:pathLst>
          </a:custGeom>
          <a:ln w="619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9434335" y="601179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540" y="3229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9434335" y="6011798"/>
            <a:ext cx="260985" cy="1905"/>
          </a:xfrm>
          <a:custGeom>
            <a:avLst/>
            <a:gdLst/>
            <a:ahLst/>
            <a:cxnLst/>
            <a:rect l="l" t="t" r="r" b="b"/>
            <a:pathLst>
              <a:path w="260984" h="1904">
                <a:moveTo>
                  <a:pt x="-12700" y="946"/>
                </a:moveTo>
                <a:lnTo>
                  <a:pt x="273632" y="946"/>
                </a:lnTo>
              </a:path>
            </a:pathLst>
          </a:custGeom>
          <a:ln w="27292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9695268" y="601369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06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9440876" y="6015028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259969" y="2969"/>
                </a:moveTo>
                <a:lnTo>
                  <a:pt x="207974" y="2382"/>
                </a:lnTo>
                <a:lnTo>
                  <a:pt x="155981" y="1793"/>
                </a:lnTo>
                <a:lnTo>
                  <a:pt x="103988" y="1201"/>
                </a:lnTo>
                <a:lnTo>
                  <a:pt x="51995" y="604"/>
                </a:lnTo>
                <a:lnTo>
                  <a:pt x="0" y="0"/>
                </a:lnTo>
              </a:path>
            </a:pathLst>
          </a:custGeom>
          <a:ln w="25399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9166402" y="6010425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66" y="0"/>
                </a:lnTo>
              </a:path>
            </a:pathLst>
          </a:custGeom>
          <a:ln w="6531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9160702" y="5996946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4"/>
                </a:moveTo>
                <a:lnTo>
                  <a:pt x="547267" y="29444"/>
                </a:lnTo>
                <a:lnTo>
                  <a:pt x="547267" y="0"/>
                </a:lnTo>
                <a:lnTo>
                  <a:pt x="0" y="0"/>
                </a:lnTo>
                <a:lnTo>
                  <a:pt x="0" y="29444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9689803" y="601048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466" y="3204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9153702" y="5994459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7"/>
                </a:moveTo>
                <a:lnTo>
                  <a:pt x="548800" y="28727"/>
                </a:lnTo>
                <a:lnTo>
                  <a:pt x="548800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9166402" y="600715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6998" y="2486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8634746" y="6004921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656" y="0"/>
                </a:lnTo>
              </a:path>
            </a:pathLst>
          </a:custGeom>
          <a:ln w="4476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8632170" y="5990421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8"/>
                </a:moveTo>
                <a:lnTo>
                  <a:pt x="546932" y="29438"/>
                </a:lnTo>
                <a:lnTo>
                  <a:pt x="546932" y="0"/>
                </a:lnTo>
                <a:lnTo>
                  <a:pt x="0" y="0"/>
                </a:lnTo>
                <a:lnTo>
                  <a:pt x="0" y="29438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9159465" y="600461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936" y="2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8622046" y="5989982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19" y="27327"/>
                </a:lnTo>
                <a:lnTo>
                  <a:pt x="550119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8624982" y="6003435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483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8622046" y="5989982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19" y="27327"/>
                </a:lnTo>
                <a:lnTo>
                  <a:pt x="550119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9152108" y="600226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57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9159465" y="6007548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36" y="0"/>
                </a:lnTo>
              </a:path>
            </a:pathLst>
          </a:custGeom>
          <a:ln w="587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9153702" y="5994459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7"/>
                </a:moveTo>
                <a:lnTo>
                  <a:pt x="548800" y="28727"/>
                </a:lnTo>
                <a:lnTo>
                  <a:pt x="548800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9684461" y="6007110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41" y="3376"/>
                </a:moveTo>
                <a:lnTo>
                  <a:pt x="0" y="0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9146765" y="599191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9159465" y="600461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0"/>
                </a:moveTo>
                <a:lnTo>
                  <a:pt x="6936" y="254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9152108" y="6004685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352" y="0"/>
                </a:lnTo>
              </a:path>
            </a:pathLst>
          </a:custGeom>
          <a:ln w="4849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9146765" y="599191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9679267" y="600226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193" y="48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9152108" y="600226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357" y="235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9695268" y="6018924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64" y="0"/>
                </a:lnTo>
              </a:path>
            </a:pathLst>
          </a:custGeom>
          <a:ln w="10467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9700845" y="6017997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0" y="0"/>
                </a:moveTo>
                <a:lnTo>
                  <a:pt x="51989" y="589"/>
                </a:lnTo>
                <a:lnTo>
                  <a:pt x="103978" y="1180"/>
                </a:lnTo>
                <a:lnTo>
                  <a:pt x="155969" y="1774"/>
                </a:lnTo>
                <a:lnTo>
                  <a:pt x="207962" y="2373"/>
                </a:lnTo>
                <a:lnTo>
                  <a:pt x="259957" y="2977"/>
                </a:lnTo>
                <a:lnTo>
                  <a:pt x="311954" y="3591"/>
                </a:lnTo>
                <a:lnTo>
                  <a:pt x="363956" y="4214"/>
                </a:lnTo>
                <a:lnTo>
                  <a:pt x="415961" y="4849"/>
                </a:lnTo>
                <a:lnTo>
                  <a:pt x="467972" y="5497"/>
                </a:lnTo>
                <a:lnTo>
                  <a:pt x="519987" y="6160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10217160" y="6017724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672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9682568" y="6000991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3"/>
                </a:moveTo>
                <a:lnTo>
                  <a:pt x="547291" y="29433"/>
                </a:lnTo>
                <a:lnTo>
                  <a:pt x="547291" y="0"/>
                </a:lnTo>
                <a:lnTo>
                  <a:pt x="0" y="0"/>
                </a:lnTo>
                <a:lnTo>
                  <a:pt x="0" y="2943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9695268" y="601369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06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9689803" y="6014105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57" y="0"/>
                </a:lnTo>
              </a:path>
            </a:pathLst>
          </a:custGeom>
          <a:ln w="723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9682568" y="6000991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3"/>
                </a:moveTo>
                <a:lnTo>
                  <a:pt x="547291" y="29433"/>
                </a:lnTo>
                <a:lnTo>
                  <a:pt x="547291" y="0"/>
                </a:lnTo>
                <a:lnTo>
                  <a:pt x="0" y="0"/>
                </a:lnTo>
                <a:lnTo>
                  <a:pt x="0" y="2943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10213215" y="601381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44" y="3909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9677103" y="5997787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9689803" y="601048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466" y="3204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10213215" y="6022927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99" y="0"/>
                </a:lnTo>
              </a:path>
            </a:pathLst>
          </a:custGeom>
          <a:ln w="18223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10213215" y="601381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7" y="10342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10213215" y="6013815"/>
            <a:ext cx="523875" cy="4445"/>
          </a:xfrm>
          <a:custGeom>
            <a:avLst/>
            <a:gdLst/>
            <a:ahLst/>
            <a:cxnLst/>
            <a:rect l="l" t="t" r="r" b="b"/>
            <a:pathLst>
              <a:path w="523875" h="4445">
                <a:moveTo>
                  <a:pt x="-12700" y="2028"/>
                </a:moveTo>
                <a:lnTo>
                  <a:pt x="536446" y="2028"/>
                </a:lnTo>
              </a:path>
            </a:pathLst>
          </a:custGeom>
          <a:ln w="294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10736962" y="6017873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1"/>
                </a:lnTo>
                <a:lnTo>
                  <a:pt x="2806" y="7386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10220832" y="6024158"/>
            <a:ext cx="520700" cy="8255"/>
          </a:xfrm>
          <a:custGeom>
            <a:avLst/>
            <a:gdLst/>
            <a:ahLst/>
            <a:cxnLst/>
            <a:rect l="l" t="t" r="r" b="b"/>
            <a:pathLst>
              <a:path w="520700" h="8254">
                <a:moveTo>
                  <a:pt x="520481" y="7880"/>
                </a:moveTo>
                <a:lnTo>
                  <a:pt x="468397" y="6965"/>
                </a:lnTo>
                <a:lnTo>
                  <a:pt x="416322" y="6084"/>
                </a:lnTo>
                <a:lnTo>
                  <a:pt x="364256" y="5234"/>
                </a:lnTo>
                <a:lnTo>
                  <a:pt x="312198" y="4413"/>
                </a:lnTo>
                <a:lnTo>
                  <a:pt x="260148" y="3620"/>
                </a:lnTo>
                <a:lnTo>
                  <a:pt x="208105" y="2852"/>
                </a:lnTo>
                <a:lnTo>
                  <a:pt x="156069" y="2108"/>
                </a:lnTo>
                <a:lnTo>
                  <a:pt x="104040" y="1386"/>
                </a:lnTo>
                <a:lnTo>
                  <a:pt x="52017" y="683"/>
                </a:lnTo>
                <a:lnTo>
                  <a:pt x="0" y="0"/>
                </a:lnTo>
              </a:path>
            </a:pathLst>
          </a:custGeom>
          <a:ln w="25399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9684461" y="6010462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754" y="0"/>
                </a:lnTo>
              </a:path>
            </a:pathLst>
          </a:custGeom>
          <a:ln w="670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9677103" y="5997787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10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10209469" y="6009609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746" y="4206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9671761" y="599441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407" y="27899"/>
                </a:lnTo>
                <a:lnTo>
                  <a:pt x="550407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9684461" y="6007110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341" y="3376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9679267" y="6005934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01" y="0"/>
                </a:lnTo>
              </a:path>
            </a:pathLst>
          </a:custGeom>
          <a:ln w="7349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9671761" y="5994410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899"/>
                </a:moveTo>
                <a:lnTo>
                  <a:pt x="550407" y="27899"/>
                </a:lnTo>
                <a:lnTo>
                  <a:pt x="550407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10206439" y="600226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30" y="73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10209469" y="601374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493" y="0"/>
                </a:lnTo>
              </a:path>
            </a:pathLst>
          </a:custGeom>
          <a:ln w="8263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10200515" y="6001115"/>
            <a:ext cx="549275" cy="29845"/>
          </a:xfrm>
          <a:custGeom>
            <a:avLst/>
            <a:gdLst/>
            <a:ahLst/>
            <a:cxnLst/>
            <a:rect l="l" t="t" r="r" b="b"/>
            <a:pathLst>
              <a:path w="549275" h="29845">
                <a:moveTo>
                  <a:pt x="0" y="29457"/>
                </a:moveTo>
                <a:lnTo>
                  <a:pt x="549146" y="29457"/>
                </a:lnTo>
                <a:lnTo>
                  <a:pt x="549146" y="0"/>
                </a:lnTo>
                <a:lnTo>
                  <a:pt x="0" y="0"/>
                </a:lnTo>
                <a:lnTo>
                  <a:pt x="0" y="2945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10735119" y="601153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842" y="6334"/>
                </a:moveTo>
                <a:lnTo>
                  <a:pt x="0" y="0"/>
                </a:lnTo>
              </a:path>
            </a:pathLst>
          </a:custGeom>
          <a:ln w="25399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10196769" y="5996909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39">
                <a:moveTo>
                  <a:pt x="0" y="27329"/>
                </a:moveTo>
                <a:lnTo>
                  <a:pt x="551050" y="27329"/>
                </a:lnTo>
                <a:lnTo>
                  <a:pt x="551050" y="0"/>
                </a:lnTo>
                <a:lnTo>
                  <a:pt x="0" y="0"/>
                </a:lnTo>
                <a:lnTo>
                  <a:pt x="0" y="2732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10209469" y="6009609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746" y="4206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10206439" y="6006899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680" y="0"/>
                </a:lnTo>
              </a:path>
            </a:pathLst>
          </a:custGeom>
          <a:ln w="9278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10196769" y="5996909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39">
                <a:moveTo>
                  <a:pt x="0" y="27329"/>
                </a:moveTo>
                <a:lnTo>
                  <a:pt x="551050" y="27329"/>
                </a:lnTo>
                <a:lnTo>
                  <a:pt x="551050" y="0"/>
                </a:lnTo>
                <a:lnTo>
                  <a:pt x="0" y="0"/>
                </a:lnTo>
                <a:lnTo>
                  <a:pt x="0" y="2732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10733598" y="6002260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521" y="9278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10206439" y="600226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30" y="7349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10736962" y="6032453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191" y="0"/>
                </a:lnTo>
              </a:path>
            </a:pathLst>
          </a:custGeom>
          <a:ln w="2916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10741314" y="6032039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0" y="0"/>
                </a:moveTo>
                <a:lnTo>
                  <a:pt x="51231" y="927"/>
                </a:lnTo>
                <a:lnTo>
                  <a:pt x="102453" y="1871"/>
                </a:lnTo>
                <a:lnTo>
                  <a:pt x="153665" y="2831"/>
                </a:lnTo>
                <a:lnTo>
                  <a:pt x="204868" y="3805"/>
                </a:lnTo>
                <a:lnTo>
                  <a:pt x="256065" y="4792"/>
                </a:lnTo>
                <a:lnTo>
                  <a:pt x="307255" y="5789"/>
                </a:lnTo>
                <a:lnTo>
                  <a:pt x="358439" y="6796"/>
                </a:lnTo>
                <a:lnTo>
                  <a:pt x="409620" y="7810"/>
                </a:lnTo>
                <a:lnTo>
                  <a:pt x="460796" y="8831"/>
                </a:lnTo>
                <a:lnTo>
                  <a:pt x="511970" y="9856"/>
                </a:lnTo>
                <a:lnTo>
                  <a:pt x="563143" y="10884"/>
                </a:lnTo>
                <a:lnTo>
                  <a:pt x="614315" y="11914"/>
                </a:lnTo>
                <a:lnTo>
                  <a:pt x="665488" y="12943"/>
                </a:lnTo>
                <a:lnTo>
                  <a:pt x="716661" y="13970"/>
                </a:lnTo>
                <a:lnTo>
                  <a:pt x="767838" y="14994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11509152" y="6024876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4" y="12409"/>
                </a:lnTo>
                <a:lnTo>
                  <a:pt x="704" y="6235"/>
                </a:lnTo>
                <a:lnTo>
                  <a:pt x="100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10724262" y="6005173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402"/>
                </a:moveTo>
                <a:lnTo>
                  <a:pt x="798591" y="32402"/>
                </a:lnTo>
                <a:lnTo>
                  <a:pt x="798591" y="0"/>
                </a:lnTo>
                <a:lnTo>
                  <a:pt x="0" y="0"/>
                </a:lnTo>
                <a:lnTo>
                  <a:pt x="0" y="3240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10736962" y="6017873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1"/>
                </a:lnTo>
                <a:lnTo>
                  <a:pt x="2806" y="7386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10733598" y="6002260"/>
            <a:ext cx="777875" cy="22860"/>
          </a:xfrm>
          <a:custGeom>
            <a:avLst/>
            <a:gdLst/>
            <a:ahLst/>
            <a:cxnLst/>
            <a:rect l="l" t="t" r="r" b="b"/>
            <a:pathLst>
              <a:path w="777875" h="22860">
                <a:moveTo>
                  <a:pt x="0" y="22615"/>
                </a:moveTo>
                <a:lnTo>
                  <a:pt x="777854" y="22615"/>
                </a:lnTo>
                <a:lnTo>
                  <a:pt x="777854" y="0"/>
                </a:lnTo>
                <a:lnTo>
                  <a:pt x="0" y="0"/>
                </a:lnTo>
                <a:lnTo>
                  <a:pt x="0" y="22615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10724262" y="6005173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402"/>
                </a:moveTo>
                <a:lnTo>
                  <a:pt x="798591" y="32402"/>
                </a:lnTo>
                <a:lnTo>
                  <a:pt x="798591" y="0"/>
                </a:lnTo>
                <a:lnTo>
                  <a:pt x="0" y="0"/>
                </a:lnTo>
                <a:lnTo>
                  <a:pt x="0" y="32402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11510153" y="600226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615"/>
                </a:moveTo>
                <a:lnTo>
                  <a:pt x="309" y="16367"/>
                </a:lnTo>
                <a:lnTo>
                  <a:pt x="656" y="10058"/>
                </a:lnTo>
                <a:lnTo>
                  <a:pt x="1299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10733598" y="6002260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0" y="0"/>
                </a:moveTo>
                <a:lnTo>
                  <a:pt x="891" y="7744"/>
                </a:lnTo>
                <a:lnTo>
                  <a:pt x="2040" y="11790"/>
                </a:lnTo>
                <a:lnTo>
                  <a:pt x="3364" y="1561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11509152" y="6024876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1000" y="0"/>
                </a:moveTo>
                <a:lnTo>
                  <a:pt x="0" y="22157"/>
                </a:lnTo>
                <a:lnTo>
                  <a:pt x="57155" y="23295"/>
                </a:lnTo>
                <a:lnTo>
                  <a:pt x="57637" y="13484"/>
                </a:lnTo>
                <a:lnTo>
                  <a:pt x="58142" y="6235"/>
                </a:lnTo>
                <a:lnTo>
                  <a:pt x="58564" y="556"/>
                </a:lnTo>
                <a:lnTo>
                  <a:pt x="1000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11509152" y="6024876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4" y="12409"/>
                </a:lnTo>
                <a:lnTo>
                  <a:pt x="704" y="6235"/>
                </a:lnTo>
                <a:lnTo>
                  <a:pt x="100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11497453" y="601217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4" y="25956"/>
                </a:lnTo>
                <a:lnTo>
                  <a:pt x="82964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11566307" y="60254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409" y="0"/>
                </a:moveTo>
                <a:lnTo>
                  <a:pt x="927" y="6496"/>
                </a:lnTo>
                <a:lnTo>
                  <a:pt x="482" y="12928"/>
                </a:lnTo>
                <a:lnTo>
                  <a:pt x="0" y="22739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11509152" y="6047033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37"/>
                </a:moveTo>
                <a:lnTo>
                  <a:pt x="42863" y="852"/>
                </a:lnTo>
                <a:lnTo>
                  <a:pt x="28572" y="568"/>
                </a:lnTo>
                <a:lnTo>
                  <a:pt x="14284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11566307" y="6025432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29">
                <a:moveTo>
                  <a:pt x="1409" y="0"/>
                </a:moveTo>
                <a:lnTo>
                  <a:pt x="874" y="7250"/>
                </a:lnTo>
                <a:lnTo>
                  <a:pt x="482" y="12928"/>
                </a:lnTo>
                <a:lnTo>
                  <a:pt x="0" y="22739"/>
                </a:lnTo>
                <a:lnTo>
                  <a:pt x="57142" y="23865"/>
                </a:lnTo>
                <a:lnTo>
                  <a:pt x="57749" y="13893"/>
                </a:lnTo>
                <a:lnTo>
                  <a:pt x="58400" y="6496"/>
                </a:lnTo>
                <a:lnTo>
                  <a:pt x="58961" y="532"/>
                </a:lnTo>
                <a:lnTo>
                  <a:pt x="140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11566307" y="602543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739"/>
                </a:moveTo>
                <a:lnTo>
                  <a:pt x="482" y="12928"/>
                </a:lnTo>
                <a:lnTo>
                  <a:pt x="927" y="6496"/>
                </a:lnTo>
                <a:lnTo>
                  <a:pt x="1409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11567717" y="6025432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66"/>
                </a:moveTo>
                <a:lnTo>
                  <a:pt x="70251" y="266"/>
                </a:lnTo>
              </a:path>
            </a:pathLst>
          </a:custGeom>
          <a:ln w="25932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11623450" y="6025964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818" y="0"/>
                </a:moveTo>
                <a:lnTo>
                  <a:pt x="1187" y="6718"/>
                </a:lnTo>
                <a:lnTo>
                  <a:pt x="607" y="13361"/>
                </a:lnTo>
                <a:lnTo>
                  <a:pt x="0" y="23333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11566307" y="6048171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70">
                <a:moveTo>
                  <a:pt x="57142" y="1126"/>
                </a:moveTo>
                <a:lnTo>
                  <a:pt x="42858" y="846"/>
                </a:lnTo>
                <a:lnTo>
                  <a:pt x="28571" y="563"/>
                </a:lnTo>
                <a:lnTo>
                  <a:pt x="14284" y="280"/>
                </a:lnTo>
                <a:lnTo>
                  <a:pt x="0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11623450" y="6036419"/>
            <a:ext cx="58419" cy="14604"/>
          </a:xfrm>
          <a:custGeom>
            <a:avLst/>
            <a:gdLst/>
            <a:ahLst/>
            <a:cxnLst/>
            <a:rect l="l" t="t" r="r" b="b"/>
            <a:pathLst>
              <a:path w="58420" h="14604">
                <a:moveTo>
                  <a:pt x="902" y="0"/>
                </a:moveTo>
                <a:lnTo>
                  <a:pt x="528" y="4652"/>
                </a:lnTo>
                <a:lnTo>
                  <a:pt x="236" y="8907"/>
                </a:lnTo>
                <a:lnTo>
                  <a:pt x="0" y="12879"/>
                </a:lnTo>
                <a:lnTo>
                  <a:pt x="57156" y="13992"/>
                </a:lnTo>
                <a:lnTo>
                  <a:pt x="57615" y="7893"/>
                </a:lnTo>
                <a:lnTo>
                  <a:pt x="58268" y="803"/>
                </a:lnTo>
                <a:lnTo>
                  <a:pt x="902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11623450" y="603641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879"/>
                </a:moveTo>
                <a:lnTo>
                  <a:pt x="297" y="7893"/>
                </a:lnTo>
                <a:lnTo>
                  <a:pt x="594" y="3736"/>
                </a:lnTo>
                <a:lnTo>
                  <a:pt x="902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11611653" y="602371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11680606" y="603722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112" y="0"/>
                </a:moveTo>
                <a:lnTo>
                  <a:pt x="741" y="3848"/>
                </a:lnTo>
                <a:lnTo>
                  <a:pt x="370" y="8103"/>
                </a:lnTo>
                <a:lnTo>
                  <a:pt x="0" y="13188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11623450" y="604929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6" y="1113"/>
                </a:moveTo>
                <a:lnTo>
                  <a:pt x="42871" y="834"/>
                </a:lnTo>
                <a:lnTo>
                  <a:pt x="28582" y="556"/>
                </a:lnTo>
                <a:lnTo>
                  <a:pt x="14292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11680606" y="6037222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112" y="0"/>
                </a:moveTo>
                <a:lnTo>
                  <a:pt x="666" y="4714"/>
                </a:lnTo>
                <a:lnTo>
                  <a:pt x="299" y="9080"/>
                </a:lnTo>
                <a:lnTo>
                  <a:pt x="0" y="13188"/>
                </a:lnTo>
                <a:lnTo>
                  <a:pt x="57167" y="14290"/>
                </a:lnTo>
                <a:lnTo>
                  <a:pt x="57721" y="8103"/>
                </a:lnTo>
                <a:lnTo>
                  <a:pt x="58153" y="3848"/>
                </a:lnTo>
                <a:lnTo>
                  <a:pt x="58489" y="779"/>
                </a:lnTo>
                <a:lnTo>
                  <a:pt x="111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11680606" y="6037222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88"/>
                </a:moveTo>
                <a:lnTo>
                  <a:pt x="370" y="8103"/>
                </a:lnTo>
                <a:lnTo>
                  <a:pt x="741" y="3848"/>
                </a:lnTo>
                <a:lnTo>
                  <a:pt x="111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11681718" y="6037222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700" y="389"/>
                </a:moveTo>
                <a:lnTo>
                  <a:pt x="70077" y="389"/>
                </a:lnTo>
              </a:path>
            </a:pathLst>
          </a:custGeom>
          <a:ln w="26179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11737774" y="603800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322" y="0"/>
                </a:moveTo>
                <a:lnTo>
                  <a:pt x="890" y="3934"/>
                </a:lnTo>
                <a:lnTo>
                  <a:pt x="457" y="8300"/>
                </a:lnTo>
                <a:lnTo>
                  <a:pt x="0" y="1351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11680606" y="6050412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7" y="1101"/>
                </a:moveTo>
                <a:lnTo>
                  <a:pt x="42875" y="829"/>
                </a:lnTo>
                <a:lnTo>
                  <a:pt x="28583" y="554"/>
                </a:lnTo>
                <a:lnTo>
                  <a:pt x="14291" y="277"/>
                </a:lnTo>
                <a:lnTo>
                  <a:pt x="0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11624353" y="6025964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15" y="0"/>
                </a:moveTo>
                <a:lnTo>
                  <a:pt x="241" y="7410"/>
                </a:lnTo>
                <a:lnTo>
                  <a:pt x="0" y="10454"/>
                </a:lnTo>
                <a:lnTo>
                  <a:pt x="57365" y="11258"/>
                </a:lnTo>
                <a:lnTo>
                  <a:pt x="57812" y="6705"/>
                </a:lnTo>
                <a:lnTo>
                  <a:pt x="58478" y="532"/>
                </a:lnTo>
                <a:lnTo>
                  <a:pt x="915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11624353" y="602596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54"/>
                </a:moveTo>
                <a:lnTo>
                  <a:pt x="915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11612568" y="601326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32"/>
                </a:moveTo>
                <a:lnTo>
                  <a:pt x="82962" y="25932"/>
                </a:lnTo>
                <a:lnTo>
                  <a:pt x="8296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11681718" y="602649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12" y="0"/>
                </a:moveTo>
                <a:lnTo>
                  <a:pt x="0" y="10726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11611653" y="602371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11681718" y="6026496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112" y="0"/>
                </a:moveTo>
                <a:lnTo>
                  <a:pt x="305" y="7559"/>
                </a:lnTo>
                <a:lnTo>
                  <a:pt x="0" y="10726"/>
                </a:lnTo>
                <a:lnTo>
                  <a:pt x="57377" y="11506"/>
                </a:lnTo>
                <a:lnTo>
                  <a:pt x="57894" y="6878"/>
                </a:lnTo>
                <a:lnTo>
                  <a:pt x="58676" y="506"/>
                </a:lnTo>
                <a:lnTo>
                  <a:pt x="111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11681718" y="602649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726"/>
                </a:moveTo>
                <a:lnTo>
                  <a:pt x="111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11670131" y="601379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11739096" y="602700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299" y="0"/>
                </a:moveTo>
                <a:lnTo>
                  <a:pt x="0" y="10999"/>
                </a:lnTo>
              </a:path>
            </a:pathLst>
          </a:custGeom>
          <a:ln w="25399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11669018" y="6024522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9"/>
                </a:moveTo>
                <a:lnTo>
                  <a:pt x="82777" y="26179"/>
                </a:lnTo>
                <a:lnTo>
                  <a:pt x="82777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11510153" y="6014990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19" y="0"/>
                </a:moveTo>
                <a:lnTo>
                  <a:pt x="0" y="9885"/>
                </a:lnTo>
                <a:lnTo>
                  <a:pt x="57564" y="10441"/>
                </a:lnTo>
                <a:lnTo>
                  <a:pt x="58331" y="210"/>
                </a:lnTo>
                <a:lnTo>
                  <a:pt x="519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11510153" y="6014990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9885"/>
                </a:moveTo>
                <a:lnTo>
                  <a:pt x="519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11497972" y="6002290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0" y="25610"/>
                </a:moveTo>
                <a:lnTo>
                  <a:pt x="83211" y="25610"/>
                </a:lnTo>
                <a:lnTo>
                  <a:pt x="83211" y="0"/>
                </a:lnTo>
                <a:lnTo>
                  <a:pt x="0" y="0"/>
                </a:lnTo>
                <a:lnTo>
                  <a:pt x="0" y="25610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11567717" y="601520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7" y="0"/>
                </a:moveTo>
                <a:lnTo>
                  <a:pt x="0" y="1023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11497453" y="601217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4" y="25956"/>
                </a:lnTo>
                <a:lnTo>
                  <a:pt x="82964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11567717" y="6015201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767" y="0"/>
                </a:moveTo>
                <a:lnTo>
                  <a:pt x="0" y="10231"/>
                </a:lnTo>
                <a:lnTo>
                  <a:pt x="57551" y="10763"/>
                </a:lnTo>
                <a:lnTo>
                  <a:pt x="58540" y="222"/>
                </a:lnTo>
                <a:lnTo>
                  <a:pt x="767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11567717" y="601520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231"/>
                </a:moveTo>
                <a:lnTo>
                  <a:pt x="767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11555784" y="600250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22"/>
                </a:moveTo>
                <a:lnTo>
                  <a:pt x="83173" y="25622"/>
                </a:lnTo>
                <a:lnTo>
                  <a:pt x="83173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11625268" y="601542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89" y="0"/>
                </a:moveTo>
                <a:lnTo>
                  <a:pt x="0" y="10541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11555017" y="6012732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32"/>
                </a:moveTo>
                <a:lnTo>
                  <a:pt x="82951" y="25932"/>
                </a:lnTo>
                <a:lnTo>
                  <a:pt x="82951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11510672" y="6002260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726" y="0"/>
                </a:moveTo>
                <a:lnTo>
                  <a:pt x="779" y="0"/>
                </a:lnTo>
                <a:lnTo>
                  <a:pt x="458" y="5022"/>
                </a:lnTo>
                <a:lnTo>
                  <a:pt x="0" y="12730"/>
                </a:lnTo>
                <a:lnTo>
                  <a:pt x="57811" y="12940"/>
                </a:lnTo>
                <a:lnTo>
                  <a:pt x="58096" y="9217"/>
                </a:lnTo>
                <a:lnTo>
                  <a:pt x="58726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11510672" y="60022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730"/>
                </a:moveTo>
                <a:lnTo>
                  <a:pt x="210" y="9118"/>
                </a:lnTo>
                <a:lnTo>
                  <a:pt x="458" y="5022"/>
                </a:lnTo>
                <a:lnTo>
                  <a:pt x="779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11568484" y="60022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914" y="0"/>
                </a:moveTo>
                <a:lnTo>
                  <a:pt x="580" y="5047"/>
                </a:lnTo>
                <a:lnTo>
                  <a:pt x="284" y="9217"/>
                </a:lnTo>
                <a:lnTo>
                  <a:pt x="0" y="1294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11497972" y="6002290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0" y="25610"/>
                </a:moveTo>
                <a:lnTo>
                  <a:pt x="83211" y="25610"/>
                </a:lnTo>
                <a:lnTo>
                  <a:pt x="83211" y="0"/>
                </a:lnTo>
                <a:lnTo>
                  <a:pt x="0" y="0"/>
                </a:lnTo>
                <a:lnTo>
                  <a:pt x="0" y="25610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11568484" y="6002260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861" y="0"/>
                </a:moveTo>
                <a:lnTo>
                  <a:pt x="914" y="0"/>
                </a:lnTo>
                <a:lnTo>
                  <a:pt x="575" y="5108"/>
                </a:lnTo>
                <a:lnTo>
                  <a:pt x="0" y="12940"/>
                </a:lnTo>
                <a:lnTo>
                  <a:pt x="57773" y="13163"/>
                </a:lnTo>
                <a:lnTo>
                  <a:pt x="58482" y="5047"/>
                </a:lnTo>
                <a:lnTo>
                  <a:pt x="58861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11568484" y="60022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940"/>
                </a:moveTo>
                <a:lnTo>
                  <a:pt x="284" y="9217"/>
                </a:lnTo>
                <a:lnTo>
                  <a:pt x="580" y="5047"/>
                </a:lnTo>
                <a:lnTo>
                  <a:pt x="914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11626258" y="60022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88" y="0"/>
                </a:moveTo>
                <a:lnTo>
                  <a:pt x="704" y="5108"/>
                </a:lnTo>
                <a:lnTo>
                  <a:pt x="345" y="9353"/>
                </a:lnTo>
                <a:lnTo>
                  <a:pt x="0" y="13163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11568484" y="6015201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11"/>
                </a:moveTo>
                <a:lnTo>
                  <a:pt x="70473" y="111"/>
                </a:lnTo>
              </a:path>
            </a:pathLst>
          </a:custGeom>
          <a:ln w="25622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11625268" y="6015423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89" y="0"/>
                </a:moveTo>
                <a:lnTo>
                  <a:pt x="0" y="10541"/>
                </a:lnTo>
                <a:lnTo>
                  <a:pt x="57562" y="11073"/>
                </a:lnTo>
                <a:lnTo>
                  <a:pt x="58737" y="260"/>
                </a:lnTo>
                <a:lnTo>
                  <a:pt x="989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11625268" y="601542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541"/>
                </a:moveTo>
                <a:lnTo>
                  <a:pt x="989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11613558" y="600272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60"/>
                </a:moveTo>
                <a:lnTo>
                  <a:pt x="83148" y="25660"/>
                </a:lnTo>
                <a:lnTo>
                  <a:pt x="83148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11682831" y="601568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74" y="0"/>
                </a:moveTo>
                <a:lnTo>
                  <a:pt x="0" y="10812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11612568" y="601326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32"/>
                </a:moveTo>
                <a:lnTo>
                  <a:pt x="82962" y="25932"/>
                </a:lnTo>
                <a:lnTo>
                  <a:pt x="8296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11682831" y="6015683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1174" y="0"/>
                </a:moveTo>
                <a:lnTo>
                  <a:pt x="767" y="3896"/>
                </a:lnTo>
                <a:lnTo>
                  <a:pt x="0" y="10812"/>
                </a:lnTo>
                <a:lnTo>
                  <a:pt x="57564" y="11319"/>
                </a:lnTo>
                <a:lnTo>
                  <a:pt x="58898" y="271"/>
                </a:lnTo>
                <a:lnTo>
                  <a:pt x="117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11682831" y="601568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812"/>
                </a:moveTo>
                <a:lnTo>
                  <a:pt x="117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11671306" y="600298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71"/>
                </a:moveTo>
                <a:lnTo>
                  <a:pt x="83124" y="25671"/>
                </a:lnTo>
                <a:lnTo>
                  <a:pt x="83124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11740395" y="601595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34" y="0"/>
                </a:moveTo>
                <a:lnTo>
                  <a:pt x="0" y="1104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11670131" y="601379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11626258" y="6002260"/>
            <a:ext cx="59055" cy="13970"/>
          </a:xfrm>
          <a:custGeom>
            <a:avLst/>
            <a:gdLst/>
            <a:ahLst/>
            <a:cxnLst/>
            <a:rect l="l" t="t" r="r" b="b"/>
            <a:pathLst>
              <a:path w="59054" h="13970">
                <a:moveTo>
                  <a:pt x="59009" y="0"/>
                </a:moveTo>
                <a:lnTo>
                  <a:pt x="1088" y="0"/>
                </a:lnTo>
                <a:lnTo>
                  <a:pt x="697" y="5196"/>
                </a:lnTo>
                <a:lnTo>
                  <a:pt x="0" y="13163"/>
                </a:lnTo>
                <a:lnTo>
                  <a:pt x="57748" y="13423"/>
                </a:lnTo>
                <a:lnTo>
                  <a:pt x="58572" y="5108"/>
                </a:lnTo>
                <a:lnTo>
                  <a:pt x="59009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11626258" y="60022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63"/>
                </a:moveTo>
                <a:lnTo>
                  <a:pt x="345" y="9353"/>
                </a:lnTo>
                <a:lnTo>
                  <a:pt x="704" y="5108"/>
                </a:lnTo>
                <a:lnTo>
                  <a:pt x="1088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11684006" y="600226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261" y="0"/>
                </a:moveTo>
                <a:lnTo>
                  <a:pt x="816" y="5196"/>
                </a:lnTo>
                <a:lnTo>
                  <a:pt x="396" y="9525"/>
                </a:lnTo>
                <a:lnTo>
                  <a:pt x="0" y="1342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11613558" y="600272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60"/>
                </a:moveTo>
                <a:lnTo>
                  <a:pt x="83148" y="25660"/>
                </a:lnTo>
                <a:lnTo>
                  <a:pt x="83148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11684006" y="6002260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183" y="0"/>
                </a:moveTo>
                <a:lnTo>
                  <a:pt x="1261" y="0"/>
                </a:lnTo>
                <a:lnTo>
                  <a:pt x="806" y="5295"/>
                </a:lnTo>
                <a:lnTo>
                  <a:pt x="0" y="13423"/>
                </a:lnTo>
                <a:lnTo>
                  <a:pt x="57724" y="13695"/>
                </a:lnTo>
                <a:lnTo>
                  <a:pt x="58673" y="5196"/>
                </a:lnTo>
                <a:lnTo>
                  <a:pt x="59183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11684006" y="600226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423"/>
                </a:moveTo>
                <a:lnTo>
                  <a:pt x="396" y="9525"/>
                </a:lnTo>
                <a:lnTo>
                  <a:pt x="816" y="5196"/>
                </a:lnTo>
                <a:lnTo>
                  <a:pt x="1261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11741730" y="60022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59" y="0"/>
                </a:moveTo>
                <a:lnTo>
                  <a:pt x="939" y="5295"/>
                </a:lnTo>
                <a:lnTo>
                  <a:pt x="458" y="9711"/>
                </a:lnTo>
                <a:lnTo>
                  <a:pt x="0" y="13695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11684006" y="6015683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35"/>
                </a:moveTo>
                <a:lnTo>
                  <a:pt x="70424" y="135"/>
                </a:lnTo>
              </a:path>
            </a:pathLst>
          </a:custGeom>
          <a:ln w="25671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11737774" y="6038002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322" y="0"/>
                </a:moveTo>
                <a:lnTo>
                  <a:pt x="804" y="4799"/>
                </a:lnTo>
                <a:lnTo>
                  <a:pt x="372" y="9265"/>
                </a:lnTo>
                <a:lnTo>
                  <a:pt x="0" y="13510"/>
                </a:lnTo>
                <a:lnTo>
                  <a:pt x="57166" y="14598"/>
                </a:lnTo>
                <a:lnTo>
                  <a:pt x="57820" y="8300"/>
                </a:lnTo>
                <a:lnTo>
                  <a:pt x="58324" y="3934"/>
                </a:lnTo>
                <a:lnTo>
                  <a:pt x="58713" y="767"/>
                </a:lnTo>
                <a:lnTo>
                  <a:pt x="1322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11737774" y="603800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510"/>
                </a:moveTo>
                <a:lnTo>
                  <a:pt x="457" y="8300"/>
                </a:lnTo>
                <a:lnTo>
                  <a:pt x="890" y="3934"/>
                </a:lnTo>
                <a:lnTo>
                  <a:pt x="1322" y="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11726396" y="6025302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11794940" y="603877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46" y="0"/>
                </a:moveTo>
                <a:lnTo>
                  <a:pt x="1051" y="4032"/>
                </a:lnTo>
                <a:lnTo>
                  <a:pt x="544" y="8498"/>
                </a:lnTo>
                <a:lnTo>
                  <a:pt x="0" y="13831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11737774" y="6051513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6" y="1088"/>
                </a:moveTo>
                <a:lnTo>
                  <a:pt x="42875" y="818"/>
                </a:lnTo>
                <a:lnTo>
                  <a:pt x="28583" y="548"/>
                </a:lnTo>
                <a:lnTo>
                  <a:pt x="14291" y="275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11794940" y="6038770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1546" y="0"/>
                </a:moveTo>
                <a:lnTo>
                  <a:pt x="953" y="4898"/>
                </a:lnTo>
                <a:lnTo>
                  <a:pt x="446" y="9464"/>
                </a:lnTo>
                <a:lnTo>
                  <a:pt x="0" y="13831"/>
                </a:lnTo>
                <a:lnTo>
                  <a:pt x="57180" y="14907"/>
                </a:lnTo>
                <a:lnTo>
                  <a:pt x="57786" y="9464"/>
                </a:lnTo>
                <a:lnTo>
                  <a:pt x="58924" y="767"/>
                </a:lnTo>
                <a:lnTo>
                  <a:pt x="1546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11794940" y="603877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831"/>
                </a:moveTo>
                <a:lnTo>
                  <a:pt x="544" y="8498"/>
                </a:lnTo>
                <a:lnTo>
                  <a:pt x="1051" y="4032"/>
                </a:lnTo>
                <a:lnTo>
                  <a:pt x="1546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11796487" y="603877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699" y="383"/>
                </a:moveTo>
                <a:lnTo>
                  <a:pt x="70077" y="383"/>
                </a:lnTo>
              </a:path>
            </a:pathLst>
          </a:custGeom>
          <a:ln w="26167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11852121" y="6039537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743" y="0"/>
                </a:moveTo>
                <a:lnTo>
                  <a:pt x="1187" y="4131"/>
                </a:lnTo>
                <a:lnTo>
                  <a:pt x="605" y="8696"/>
                </a:lnTo>
                <a:lnTo>
                  <a:pt x="0" y="1414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11794940" y="6052601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75"/>
                </a:moveTo>
                <a:lnTo>
                  <a:pt x="42881" y="808"/>
                </a:lnTo>
                <a:lnTo>
                  <a:pt x="28585" y="542"/>
                </a:lnTo>
                <a:lnTo>
                  <a:pt x="14292" y="274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11739096" y="6027003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299" y="0"/>
                </a:moveTo>
                <a:lnTo>
                  <a:pt x="359" y="7720"/>
                </a:lnTo>
                <a:lnTo>
                  <a:pt x="0" y="10999"/>
                </a:lnTo>
                <a:lnTo>
                  <a:pt x="57391" y="11766"/>
                </a:lnTo>
                <a:lnTo>
                  <a:pt x="57974" y="7052"/>
                </a:lnTo>
                <a:lnTo>
                  <a:pt x="58850" y="507"/>
                </a:lnTo>
                <a:lnTo>
                  <a:pt x="129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11739096" y="6027003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0999"/>
                </a:moveTo>
                <a:lnTo>
                  <a:pt x="1299" y="0"/>
                </a:lnTo>
              </a:path>
            </a:pathLst>
          </a:custGeom>
          <a:ln w="25399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11727695" y="601430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11796487" y="602751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59" y="0"/>
                </a:moveTo>
                <a:lnTo>
                  <a:pt x="0" y="11258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11726396" y="6025302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11796487" y="6027511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459" y="0"/>
                </a:moveTo>
                <a:lnTo>
                  <a:pt x="410" y="7893"/>
                </a:lnTo>
                <a:lnTo>
                  <a:pt x="0" y="11258"/>
                </a:lnTo>
                <a:lnTo>
                  <a:pt x="57377" y="12025"/>
                </a:lnTo>
                <a:lnTo>
                  <a:pt x="58033" y="7212"/>
                </a:lnTo>
                <a:lnTo>
                  <a:pt x="59021" y="494"/>
                </a:lnTo>
                <a:lnTo>
                  <a:pt x="1459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11796487" y="6027511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58"/>
                </a:moveTo>
                <a:lnTo>
                  <a:pt x="1459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11785247" y="601481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894"/>
                </a:moveTo>
                <a:lnTo>
                  <a:pt x="82962" y="25894"/>
                </a:lnTo>
                <a:lnTo>
                  <a:pt x="82962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11853864" y="60280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44" y="0"/>
                </a:moveTo>
                <a:lnTo>
                  <a:pt x="0" y="11531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11783787" y="6026070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77" y="26167"/>
                </a:lnTo>
                <a:lnTo>
                  <a:pt x="82777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11852121" y="6039537"/>
            <a:ext cx="59690" cy="15240"/>
          </a:xfrm>
          <a:custGeom>
            <a:avLst/>
            <a:gdLst/>
            <a:ahLst/>
            <a:cxnLst/>
            <a:rect l="l" t="t" r="r" b="b"/>
            <a:pathLst>
              <a:path w="59690" h="15239">
                <a:moveTo>
                  <a:pt x="1743" y="0"/>
                </a:moveTo>
                <a:lnTo>
                  <a:pt x="605" y="8696"/>
                </a:lnTo>
                <a:lnTo>
                  <a:pt x="0" y="14140"/>
                </a:lnTo>
                <a:lnTo>
                  <a:pt x="57180" y="15191"/>
                </a:lnTo>
                <a:lnTo>
                  <a:pt x="57859" y="9674"/>
                </a:lnTo>
                <a:lnTo>
                  <a:pt x="58491" y="5022"/>
                </a:lnTo>
                <a:lnTo>
                  <a:pt x="59109" y="791"/>
                </a:lnTo>
                <a:lnTo>
                  <a:pt x="1743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11852121" y="6039537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140"/>
                </a:moveTo>
                <a:lnTo>
                  <a:pt x="605" y="8696"/>
                </a:lnTo>
                <a:lnTo>
                  <a:pt x="1187" y="4131"/>
                </a:lnTo>
                <a:lnTo>
                  <a:pt x="1743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11841164" y="6026837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1"/>
                </a:moveTo>
                <a:lnTo>
                  <a:pt x="82765" y="26191"/>
                </a:lnTo>
                <a:lnTo>
                  <a:pt x="82765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11909301" y="604032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29" y="0"/>
                </a:moveTo>
                <a:lnTo>
                  <a:pt x="1310" y="4231"/>
                </a:lnTo>
                <a:lnTo>
                  <a:pt x="679" y="8883"/>
                </a:lnTo>
                <a:lnTo>
                  <a:pt x="0" y="1440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11852121" y="6053677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51"/>
                </a:moveTo>
                <a:lnTo>
                  <a:pt x="42886" y="792"/>
                </a:lnTo>
                <a:lnTo>
                  <a:pt x="28590" y="531"/>
                </a:lnTo>
                <a:lnTo>
                  <a:pt x="14294" y="267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11909301" y="6040328"/>
            <a:ext cx="59690" cy="15875"/>
          </a:xfrm>
          <a:custGeom>
            <a:avLst/>
            <a:gdLst/>
            <a:ahLst/>
            <a:cxnLst/>
            <a:rect l="l" t="t" r="r" b="b"/>
            <a:pathLst>
              <a:path w="59690" h="15875">
                <a:moveTo>
                  <a:pt x="1929" y="0"/>
                </a:moveTo>
                <a:lnTo>
                  <a:pt x="1184" y="5158"/>
                </a:lnTo>
                <a:lnTo>
                  <a:pt x="556" y="9885"/>
                </a:lnTo>
                <a:lnTo>
                  <a:pt x="0" y="14400"/>
                </a:lnTo>
                <a:lnTo>
                  <a:pt x="57217" y="15440"/>
                </a:lnTo>
                <a:lnTo>
                  <a:pt x="57896" y="9885"/>
                </a:lnTo>
                <a:lnTo>
                  <a:pt x="58588" y="5158"/>
                </a:lnTo>
                <a:lnTo>
                  <a:pt x="59269" y="842"/>
                </a:lnTo>
                <a:lnTo>
                  <a:pt x="1929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11909301" y="604032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00"/>
                </a:moveTo>
                <a:lnTo>
                  <a:pt x="679" y="8883"/>
                </a:lnTo>
                <a:lnTo>
                  <a:pt x="1310" y="4231"/>
                </a:lnTo>
                <a:lnTo>
                  <a:pt x="1929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11911231" y="604032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0" y="0"/>
                </a:moveTo>
                <a:lnTo>
                  <a:pt x="14337" y="204"/>
                </a:lnTo>
                <a:lnTo>
                  <a:pt x="28674" y="411"/>
                </a:lnTo>
                <a:lnTo>
                  <a:pt x="43009" y="623"/>
                </a:lnTo>
                <a:lnTo>
                  <a:pt x="57340" y="842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11966519" y="6041193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048" y="0"/>
                </a:moveTo>
                <a:lnTo>
                  <a:pt x="1371" y="4293"/>
                </a:lnTo>
                <a:lnTo>
                  <a:pt x="679" y="9020"/>
                </a:lnTo>
                <a:lnTo>
                  <a:pt x="0" y="1457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11909301" y="605472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217" y="1040"/>
                </a:moveTo>
                <a:lnTo>
                  <a:pt x="42908" y="780"/>
                </a:lnTo>
                <a:lnTo>
                  <a:pt x="28603" y="520"/>
                </a:lnTo>
                <a:lnTo>
                  <a:pt x="14301" y="260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11853864" y="6028005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644" y="0"/>
                </a:moveTo>
                <a:lnTo>
                  <a:pt x="461" y="8103"/>
                </a:lnTo>
                <a:lnTo>
                  <a:pt x="0" y="11531"/>
                </a:lnTo>
                <a:lnTo>
                  <a:pt x="57365" y="12322"/>
                </a:lnTo>
                <a:lnTo>
                  <a:pt x="58096" y="7399"/>
                </a:lnTo>
                <a:lnTo>
                  <a:pt x="59195" y="508"/>
                </a:lnTo>
                <a:lnTo>
                  <a:pt x="1644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11853864" y="60280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31"/>
                </a:moveTo>
                <a:lnTo>
                  <a:pt x="1644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11842809" y="601530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11911231" y="602851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30" y="0"/>
                </a:moveTo>
                <a:lnTo>
                  <a:pt x="0" y="11814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11841164" y="6026837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1"/>
                </a:moveTo>
                <a:lnTo>
                  <a:pt x="82765" y="26191"/>
                </a:lnTo>
                <a:lnTo>
                  <a:pt x="82765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11911231" y="6028513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30" y="0"/>
                </a:moveTo>
                <a:lnTo>
                  <a:pt x="511" y="8326"/>
                </a:lnTo>
                <a:lnTo>
                  <a:pt x="0" y="11814"/>
                </a:lnTo>
                <a:lnTo>
                  <a:pt x="57340" y="12656"/>
                </a:lnTo>
                <a:lnTo>
                  <a:pt x="58021" y="8326"/>
                </a:lnTo>
                <a:lnTo>
                  <a:pt x="59392" y="506"/>
                </a:lnTo>
                <a:lnTo>
                  <a:pt x="183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11911231" y="602851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14"/>
                </a:moveTo>
                <a:lnTo>
                  <a:pt x="183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11913061" y="6028513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53"/>
                </a:moveTo>
                <a:lnTo>
                  <a:pt x="70262" y="253"/>
                </a:lnTo>
              </a:path>
            </a:pathLst>
          </a:custGeom>
          <a:ln w="25906">
            <a:solidFill>
              <a:srgbClr val="DE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11968743" y="602902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880" y="0"/>
                </a:moveTo>
                <a:lnTo>
                  <a:pt x="0" y="1113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11911231" y="604032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340" y="842"/>
                </a:moveTo>
                <a:lnTo>
                  <a:pt x="43009" y="623"/>
                </a:lnTo>
                <a:lnTo>
                  <a:pt x="28674" y="411"/>
                </a:lnTo>
                <a:lnTo>
                  <a:pt x="14337" y="204"/>
                </a:lnTo>
                <a:lnTo>
                  <a:pt x="0" y="0"/>
                </a:lnTo>
              </a:path>
            </a:pathLst>
          </a:custGeom>
          <a:ln w="25399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11740395" y="6015955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334" y="0"/>
                </a:moveTo>
                <a:lnTo>
                  <a:pt x="0" y="11047"/>
                </a:lnTo>
                <a:lnTo>
                  <a:pt x="57551" y="11555"/>
                </a:lnTo>
                <a:lnTo>
                  <a:pt x="58527" y="4318"/>
                </a:lnTo>
                <a:lnTo>
                  <a:pt x="59047" y="260"/>
                </a:lnTo>
                <a:lnTo>
                  <a:pt x="1334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11740395" y="6015955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047"/>
                </a:moveTo>
                <a:lnTo>
                  <a:pt x="1334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11729030" y="600325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60"/>
                </a:moveTo>
                <a:lnTo>
                  <a:pt x="83112" y="25660"/>
                </a:lnTo>
                <a:lnTo>
                  <a:pt x="831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11797947" y="601621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96" y="0"/>
                </a:moveTo>
                <a:lnTo>
                  <a:pt x="0" y="11295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11727695" y="601430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11797947" y="6016216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496" y="0"/>
                </a:moveTo>
                <a:lnTo>
                  <a:pt x="976" y="4057"/>
                </a:lnTo>
                <a:lnTo>
                  <a:pt x="0" y="11295"/>
                </a:lnTo>
                <a:lnTo>
                  <a:pt x="57562" y="11789"/>
                </a:lnTo>
                <a:lnTo>
                  <a:pt x="59232" y="247"/>
                </a:lnTo>
                <a:lnTo>
                  <a:pt x="1496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11797947" y="601621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95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11786743" y="600351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47"/>
                </a:moveTo>
                <a:lnTo>
                  <a:pt x="83136" y="25647"/>
                </a:lnTo>
                <a:lnTo>
                  <a:pt x="83136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11855509" y="601646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70" y="0"/>
                </a:moveTo>
                <a:lnTo>
                  <a:pt x="0" y="11541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11785247" y="6014811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894"/>
                </a:moveTo>
                <a:lnTo>
                  <a:pt x="82962" y="25894"/>
                </a:lnTo>
                <a:lnTo>
                  <a:pt x="82962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11741730" y="6002260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368" y="0"/>
                </a:moveTo>
                <a:lnTo>
                  <a:pt x="1459" y="0"/>
                </a:lnTo>
                <a:lnTo>
                  <a:pt x="930" y="5381"/>
                </a:lnTo>
                <a:lnTo>
                  <a:pt x="0" y="13695"/>
                </a:lnTo>
                <a:lnTo>
                  <a:pt x="57712" y="13955"/>
                </a:lnTo>
                <a:lnTo>
                  <a:pt x="58232" y="9896"/>
                </a:lnTo>
                <a:lnTo>
                  <a:pt x="58785" y="5295"/>
                </a:lnTo>
                <a:lnTo>
                  <a:pt x="5936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11741730" y="60022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695"/>
                </a:moveTo>
                <a:lnTo>
                  <a:pt x="458" y="9711"/>
                </a:lnTo>
                <a:lnTo>
                  <a:pt x="939" y="5295"/>
                </a:lnTo>
                <a:lnTo>
                  <a:pt x="1459" y="0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11799443" y="60022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56" y="0"/>
                </a:moveTo>
                <a:lnTo>
                  <a:pt x="1062" y="5381"/>
                </a:lnTo>
                <a:lnTo>
                  <a:pt x="519" y="9896"/>
                </a:lnTo>
                <a:lnTo>
                  <a:pt x="0" y="13955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11729030" y="600325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60"/>
                </a:moveTo>
                <a:lnTo>
                  <a:pt x="83112" y="25660"/>
                </a:lnTo>
                <a:lnTo>
                  <a:pt x="83112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11799443" y="6002260"/>
            <a:ext cx="59690" cy="14604"/>
          </a:xfrm>
          <a:custGeom>
            <a:avLst/>
            <a:gdLst/>
            <a:ahLst/>
            <a:cxnLst/>
            <a:rect l="l" t="t" r="r" b="b"/>
            <a:pathLst>
              <a:path w="59690" h="14604">
                <a:moveTo>
                  <a:pt x="59566" y="0"/>
                </a:moveTo>
                <a:lnTo>
                  <a:pt x="1656" y="0"/>
                </a:lnTo>
                <a:lnTo>
                  <a:pt x="1052" y="5468"/>
                </a:lnTo>
                <a:lnTo>
                  <a:pt x="519" y="9896"/>
                </a:lnTo>
                <a:lnTo>
                  <a:pt x="0" y="13955"/>
                </a:lnTo>
                <a:lnTo>
                  <a:pt x="57736" y="14203"/>
                </a:lnTo>
                <a:lnTo>
                  <a:pt x="58921" y="5381"/>
                </a:lnTo>
                <a:lnTo>
                  <a:pt x="59566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11799443" y="600226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55"/>
                </a:moveTo>
                <a:lnTo>
                  <a:pt x="519" y="9896"/>
                </a:lnTo>
                <a:lnTo>
                  <a:pt x="1062" y="5381"/>
                </a:lnTo>
                <a:lnTo>
                  <a:pt x="1656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11857180" y="600226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30" y="0"/>
                </a:moveTo>
                <a:lnTo>
                  <a:pt x="1174" y="5468"/>
                </a:lnTo>
                <a:lnTo>
                  <a:pt x="567" y="10058"/>
                </a:lnTo>
                <a:lnTo>
                  <a:pt x="0" y="14203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11799443" y="6016216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123"/>
                </a:moveTo>
                <a:lnTo>
                  <a:pt x="70436" y="123"/>
                </a:lnTo>
              </a:path>
            </a:pathLst>
          </a:custGeom>
          <a:ln w="25647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11855509" y="6016463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670" y="0"/>
                </a:moveTo>
                <a:lnTo>
                  <a:pt x="1042" y="4453"/>
                </a:lnTo>
                <a:lnTo>
                  <a:pt x="0" y="11541"/>
                </a:lnTo>
                <a:lnTo>
                  <a:pt x="57551" y="12049"/>
                </a:lnTo>
                <a:lnTo>
                  <a:pt x="58821" y="4144"/>
                </a:lnTo>
                <a:lnTo>
                  <a:pt x="59405" y="222"/>
                </a:lnTo>
                <a:lnTo>
                  <a:pt x="1670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11855509" y="601646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41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11844480" y="600376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22"/>
                </a:moveTo>
                <a:lnTo>
                  <a:pt x="83135" y="25622"/>
                </a:lnTo>
                <a:lnTo>
                  <a:pt x="83135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11913061" y="60166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54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11842809" y="601530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11913061" y="6016685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54" y="0"/>
                </a:moveTo>
                <a:lnTo>
                  <a:pt x="1224" y="4231"/>
                </a:lnTo>
                <a:lnTo>
                  <a:pt x="0" y="11827"/>
                </a:lnTo>
                <a:lnTo>
                  <a:pt x="57562" y="12334"/>
                </a:lnTo>
                <a:lnTo>
                  <a:pt x="59627" y="185"/>
                </a:lnTo>
                <a:lnTo>
                  <a:pt x="185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11913061" y="60166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27"/>
                </a:moveTo>
                <a:lnTo>
                  <a:pt x="185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11902215" y="6003985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585"/>
                </a:moveTo>
                <a:lnTo>
                  <a:pt x="83173" y="25585"/>
                </a:lnTo>
                <a:lnTo>
                  <a:pt x="83173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11970623" y="601687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65" y="0"/>
                </a:moveTo>
                <a:lnTo>
                  <a:pt x="0" y="121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11900361" y="601581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11857180" y="6002260"/>
            <a:ext cx="60325" cy="14604"/>
          </a:xfrm>
          <a:custGeom>
            <a:avLst/>
            <a:gdLst/>
            <a:ahLst/>
            <a:cxnLst/>
            <a:rect l="l" t="t" r="r" b="b"/>
            <a:pathLst>
              <a:path w="60325" h="14604">
                <a:moveTo>
                  <a:pt x="59726" y="0"/>
                </a:moveTo>
                <a:lnTo>
                  <a:pt x="1830" y="0"/>
                </a:lnTo>
                <a:lnTo>
                  <a:pt x="1166" y="5530"/>
                </a:lnTo>
                <a:lnTo>
                  <a:pt x="0" y="14203"/>
                </a:lnTo>
                <a:lnTo>
                  <a:pt x="57735" y="14425"/>
                </a:lnTo>
                <a:lnTo>
                  <a:pt x="58379" y="10193"/>
                </a:lnTo>
                <a:lnTo>
                  <a:pt x="59042" y="5468"/>
                </a:lnTo>
                <a:lnTo>
                  <a:pt x="5972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11857180" y="600226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203"/>
                </a:moveTo>
                <a:lnTo>
                  <a:pt x="567" y="10058"/>
                </a:lnTo>
                <a:lnTo>
                  <a:pt x="1174" y="5468"/>
                </a:lnTo>
                <a:lnTo>
                  <a:pt x="183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11914915" y="600226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91" y="0"/>
                </a:moveTo>
                <a:lnTo>
                  <a:pt x="1299" y="5530"/>
                </a:lnTo>
                <a:lnTo>
                  <a:pt x="643" y="10193"/>
                </a:lnTo>
                <a:lnTo>
                  <a:pt x="0" y="14425"/>
                </a:lnTo>
              </a:path>
            </a:pathLst>
          </a:custGeom>
          <a:ln w="25399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11844480" y="600376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622"/>
                </a:moveTo>
                <a:lnTo>
                  <a:pt x="83135" y="25622"/>
                </a:lnTo>
                <a:lnTo>
                  <a:pt x="83135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11914915" y="6002260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39">
                <a:moveTo>
                  <a:pt x="59889" y="0"/>
                </a:moveTo>
                <a:lnTo>
                  <a:pt x="1991" y="0"/>
                </a:lnTo>
                <a:lnTo>
                  <a:pt x="1299" y="5530"/>
                </a:lnTo>
                <a:lnTo>
                  <a:pt x="643" y="10193"/>
                </a:lnTo>
                <a:lnTo>
                  <a:pt x="0" y="14425"/>
                </a:lnTo>
                <a:lnTo>
                  <a:pt x="57773" y="14610"/>
                </a:lnTo>
                <a:lnTo>
                  <a:pt x="59889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11914915" y="600226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25"/>
                </a:moveTo>
                <a:lnTo>
                  <a:pt x="643" y="10193"/>
                </a:lnTo>
                <a:lnTo>
                  <a:pt x="1299" y="5530"/>
                </a:lnTo>
                <a:lnTo>
                  <a:pt x="1991" y="0"/>
                </a:lnTo>
              </a:path>
            </a:pathLst>
          </a:custGeom>
          <a:ln w="25399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11914915" y="6016685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92"/>
                </a:moveTo>
                <a:lnTo>
                  <a:pt x="70473" y="92"/>
                </a:lnTo>
              </a:path>
            </a:pathLst>
          </a:custGeom>
          <a:ln w="25585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8674100" y="5989560"/>
            <a:ext cx="1066800" cy="683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9194800" y="602615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8661400" y="6002260"/>
            <a:ext cx="292100" cy="175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8928100" y="6017286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0372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8624982" y="6002260"/>
            <a:ext cx="3349821" cy="14414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8822096" y="7569045"/>
            <a:ext cx="134620" cy="6350"/>
          </a:xfrm>
          <a:custGeom>
            <a:avLst/>
            <a:gdLst/>
            <a:ahLst/>
            <a:cxnLst/>
            <a:rect l="l" t="t" r="r" b="b"/>
            <a:pathLst>
              <a:path w="134620" h="6350">
                <a:moveTo>
                  <a:pt x="0" y="0"/>
                </a:moveTo>
                <a:lnTo>
                  <a:pt x="134476" y="5820"/>
                </a:lnTo>
                <a:lnTo>
                  <a:pt x="130933" y="4977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8822096" y="7569045"/>
            <a:ext cx="131445" cy="5080"/>
          </a:xfrm>
          <a:custGeom>
            <a:avLst/>
            <a:gdLst/>
            <a:ahLst/>
            <a:cxnLst/>
            <a:rect l="l" t="t" r="r" b="b"/>
            <a:pathLst>
              <a:path w="131445" h="5079">
                <a:moveTo>
                  <a:pt x="0" y="0"/>
                </a:moveTo>
                <a:lnTo>
                  <a:pt x="28340" y="1114"/>
                </a:lnTo>
                <a:lnTo>
                  <a:pt x="79632" y="3073"/>
                </a:lnTo>
                <a:lnTo>
                  <a:pt x="130933" y="4977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8953030" y="757402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5227" y="915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8953030" y="758011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28" y="0"/>
                </a:lnTo>
              </a:path>
            </a:pathLst>
          </a:custGeom>
          <a:ln w="1217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8953030" y="757402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27" y="915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8953030" y="7574023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0" y="0"/>
                </a:moveTo>
                <a:lnTo>
                  <a:pt x="51310" y="1851"/>
                </a:lnTo>
                <a:lnTo>
                  <a:pt x="102630" y="3653"/>
                </a:lnTo>
                <a:lnTo>
                  <a:pt x="153958" y="5408"/>
                </a:lnTo>
                <a:lnTo>
                  <a:pt x="205295" y="7121"/>
                </a:lnTo>
                <a:lnTo>
                  <a:pt x="256641" y="8796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9209671" y="7582819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0" y="0"/>
                </a:moveTo>
                <a:lnTo>
                  <a:pt x="9054" y="3394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8706899" y="756904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130" y="0"/>
                </a:lnTo>
              </a:path>
            </a:pathLst>
          </a:custGeom>
          <a:ln w="9964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8706899" y="7564059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0" y="0"/>
                </a:moveTo>
                <a:lnTo>
                  <a:pt x="29240" y="934"/>
                </a:lnTo>
                <a:lnTo>
                  <a:pt x="80824" y="2540"/>
                </a:lnTo>
                <a:lnTo>
                  <a:pt x="132407" y="4107"/>
                </a:lnTo>
                <a:lnTo>
                  <a:pt x="183988" y="5636"/>
                </a:lnTo>
                <a:lnTo>
                  <a:pt x="235569" y="713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8942468" y="757118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1" y="283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8822096" y="7569045"/>
            <a:ext cx="131445" cy="5080"/>
          </a:xfrm>
          <a:custGeom>
            <a:avLst/>
            <a:gdLst/>
            <a:ahLst/>
            <a:cxnLst/>
            <a:rect l="l" t="t" r="r" b="b"/>
            <a:pathLst>
              <a:path w="131445" h="5079">
                <a:moveTo>
                  <a:pt x="130933" y="4977"/>
                </a:moveTo>
                <a:lnTo>
                  <a:pt x="79632" y="3073"/>
                </a:lnTo>
                <a:lnTo>
                  <a:pt x="28340" y="1114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8942468" y="7577004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02" y="0"/>
                </a:lnTo>
              </a:path>
            </a:pathLst>
          </a:custGeom>
          <a:ln w="11629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8942468" y="757118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1" y="2833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8942468" y="7571189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3" y="1453"/>
                </a:lnTo>
                <a:lnTo>
                  <a:pt x="103147" y="2876"/>
                </a:lnTo>
                <a:lnTo>
                  <a:pt x="154720" y="4270"/>
                </a:lnTo>
                <a:lnTo>
                  <a:pt x="206294" y="5636"/>
                </a:lnTo>
                <a:lnTo>
                  <a:pt x="257867" y="6977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9200336" y="757816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35" y="46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8953030" y="7574023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256641" y="8796"/>
                </a:moveTo>
                <a:lnTo>
                  <a:pt x="205295" y="7121"/>
                </a:lnTo>
                <a:lnTo>
                  <a:pt x="153958" y="5408"/>
                </a:lnTo>
                <a:lnTo>
                  <a:pt x="102630" y="3653"/>
                </a:lnTo>
                <a:lnTo>
                  <a:pt x="51310" y="1851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9209671" y="758966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2" y="0"/>
                </a:lnTo>
              </a:path>
            </a:pathLst>
          </a:custGeom>
          <a:ln w="1369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9209671" y="7582819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9054" y="3394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9209671" y="7582819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54" y="1644"/>
                </a:lnTo>
                <a:lnTo>
                  <a:pt x="102713" y="3254"/>
                </a:lnTo>
                <a:lnTo>
                  <a:pt x="154079" y="4835"/>
                </a:lnTo>
                <a:lnTo>
                  <a:pt x="205451" y="6392"/>
                </a:lnTo>
                <a:lnTo>
                  <a:pt x="256828" y="7929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9466499" y="759074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594" y="5765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9302967" y="7589859"/>
            <a:ext cx="172720" cy="6985"/>
          </a:xfrm>
          <a:custGeom>
            <a:avLst/>
            <a:gdLst/>
            <a:ahLst/>
            <a:cxnLst/>
            <a:rect l="l" t="t" r="r" b="b"/>
            <a:pathLst>
              <a:path w="172720" h="6984">
                <a:moveTo>
                  <a:pt x="172126" y="6654"/>
                </a:moveTo>
                <a:lnTo>
                  <a:pt x="121035" y="4701"/>
                </a:lnTo>
                <a:lnTo>
                  <a:pt x="69945" y="2731"/>
                </a:lnTo>
                <a:lnTo>
                  <a:pt x="18853" y="742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9466499" y="7598463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062" y="0"/>
                </a:lnTo>
              </a:path>
            </a:pathLst>
          </a:custGeom>
          <a:ln w="15427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9466499" y="759074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594" y="5765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9466499" y="7590749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1" y="1520"/>
                </a:lnTo>
                <a:lnTo>
                  <a:pt x="102766" y="3027"/>
                </a:lnTo>
                <a:lnTo>
                  <a:pt x="154152" y="4523"/>
                </a:lnTo>
                <a:lnTo>
                  <a:pt x="205539" y="6012"/>
                </a:lnTo>
                <a:lnTo>
                  <a:pt x="256927" y="7498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9723427" y="759824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0"/>
                </a:moveTo>
                <a:lnTo>
                  <a:pt x="7134" y="7929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9475093" y="7596515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68" y="9662"/>
                </a:moveTo>
                <a:lnTo>
                  <a:pt x="204375" y="7739"/>
                </a:lnTo>
                <a:lnTo>
                  <a:pt x="153281" y="5813"/>
                </a:lnTo>
                <a:lnTo>
                  <a:pt x="102186" y="3883"/>
                </a:lnTo>
                <a:lnTo>
                  <a:pt x="51092" y="1946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9200336" y="7584458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164" y="0"/>
                </a:lnTo>
              </a:path>
            </a:pathLst>
          </a:custGeom>
          <a:ln w="12581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9200336" y="757816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35" y="4652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9200336" y="7578167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2" y="1323"/>
                </a:lnTo>
                <a:lnTo>
                  <a:pt x="103142" y="2623"/>
                </a:lnTo>
                <a:lnTo>
                  <a:pt x="154711" y="3903"/>
                </a:lnTo>
                <a:lnTo>
                  <a:pt x="206282" y="5168"/>
                </a:lnTo>
                <a:lnTo>
                  <a:pt x="257854" y="642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9458190" y="7584588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309" y="616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9209671" y="7582819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28" y="7929"/>
                </a:moveTo>
                <a:lnTo>
                  <a:pt x="205451" y="6392"/>
                </a:lnTo>
                <a:lnTo>
                  <a:pt x="154079" y="4835"/>
                </a:lnTo>
                <a:lnTo>
                  <a:pt x="102713" y="3254"/>
                </a:lnTo>
                <a:lnTo>
                  <a:pt x="51354" y="1644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9458190" y="759141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36" y="0"/>
                </a:lnTo>
              </a:path>
            </a:pathLst>
          </a:custGeom>
          <a:ln w="1365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9458190" y="7584588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309" y="616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9458190" y="7584588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41"/>
                </a:lnTo>
                <a:lnTo>
                  <a:pt x="103132" y="2473"/>
                </a:lnTo>
                <a:lnTo>
                  <a:pt x="154700" y="3698"/>
                </a:lnTo>
                <a:lnTo>
                  <a:pt x="206269" y="4918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9716031" y="759072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395" y="7522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9466499" y="7590749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8"/>
                </a:moveTo>
                <a:lnTo>
                  <a:pt x="205539" y="6012"/>
                </a:lnTo>
                <a:lnTo>
                  <a:pt x="154152" y="4523"/>
                </a:lnTo>
                <a:lnTo>
                  <a:pt x="102766" y="3027"/>
                </a:lnTo>
                <a:lnTo>
                  <a:pt x="51381" y="1520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8682311" y="7567092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57" y="0"/>
                </a:lnTo>
              </a:path>
            </a:pathLst>
          </a:custGeom>
          <a:ln w="8195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8682311" y="7562994"/>
            <a:ext cx="250190" cy="5715"/>
          </a:xfrm>
          <a:custGeom>
            <a:avLst/>
            <a:gdLst/>
            <a:ahLst/>
            <a:cxnLst/>
            <a:rect l="l" t="t" r="r" b="b"/>
            <a:pathLst>
              <a:path w="250190" h="5715">
                <a:moveTo>
                  <a:pt x="0" y="0"/>
                </a:moveTo>
                <a:lnTo>
                  <a:pt x="42093" y="936"/>
                </a:lnTo>
                <a:lnTo>
                  <a:pt x="93993" y="2072"/>
                </a:lnTo>
                <a:lnTo>
                  <a:pt x="145876" y="3189"/>
                </a:lnTo>
                <a:lnTo>
                  <a:pt x="197743" y="4290"/>
                </a:lnTo>
                <a:lnTo>
                  <a:pt x="249597" y="5374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8931909" y="756836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2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8706899" y="7564059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235569" y="7130"/>
                </a:moveTo>
                <a:lnTo>
                  <a:pt x="183988" y="5636"/>
                </a:lnTo>
                <a:lnTo>
                  <a:pt x="132407" y="4107"/>
                </a:lnTo>
                <a:lnTo>
                  <a:pt x="80824" y="2540"/>
                </a:lnTo>
                <a:lnTo>
                  <a:pt x="29240" y="934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8931909" y="7573268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27" y="0"/>
                </a:lnTo>
              </a:path>
            </a:pathLst>
          </a:custGeom>
          <a:ln w="979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8931909" y="756836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20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8931909" y="7568369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0" y="0"/>
                </a:moveTo>
                <a:lnTo>
                  <a:pt x="51834" y="1070"/>
                </a:lnTo>
                <a:lnTo>
                  <a:pt x="103656" y="2128"/>
                </a:lnTo>
                <a:lnTo>
                  <a:pt x="155467" y="3175"/>
                </a:lnTo>
                <a:lnTo>
                  <a:pt x="207266" y="4209"/>
                </a:lnTo>
                <a:lnTo>
                  <a:pt x="259053" y="5232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9190962" y="757360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73" y="4565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8942468" y="7571189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67" y="6977"/>
                </a:moveTo>
                <a:lnTo>
                  <a:pt x="206294" y="5636"/>
                </a:lnTo>
                <a:lnTo>
                  <a:pt x="154720" y="4270"/>
                </a:lnTo>
                <a:lnTo>
                  <a:pt x="103147" y="2876"/>
                </a:lnTo>
                <a:lnTo>
                  <a:pt x="51573" y="1453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8667132" y="756796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830" y="0"/>
                </a:lnTo>
              </a:path>
            </a:pathLst>
          </a:custGeom>
          <a:ln w="11263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8682283" y="7562994"/>
            <a:ext cx="509270" cy="10795"/>
          </a:xfrm>
          <a:custGeom>
            <a:avLst/>
            <a:gdLst/>
            <a:ahLst/>
            <a:cxnLst/>
            <a:rect l="l" t="t" r="r" b="b"/>
            <a:pathLst>
              <a:path w="509270" h="10795">
                <a:moveTo>
                  <a:pt x="0" y="0"/>
                </a:moveTo>
                <a:lnTo>
                  <a:pt x="42120" y="935"/>
                </a:lnTo>
                <a:lnTo>
                  <a:pt x="94021" y="2069"/>
                </a:lnTo>
                <a:lnTo>
                  <a:pt x="145905" y="3187"/>
                </a:lnTo>
                <a:lnTo>
                  <a:pt x="197773" y="4289"/>
                </a:lnTo>
                <a:lnTo>
                  <a:pt x="249624" y="5376"/>
                </a:lnTo>
                <a:lnTo>
                  <a:pt x="301461" y="6448"/>
                </a:lnTo>
                <a:lnTo>
                  <a:pt x="353284" y="7506"/>
                </a:lnTo>
                <a:lnTo>
                  <a:pt x="405094" y="8552"/>
                </a:lnTo>
                <a:lnTo>
                  <a:pt x="456892" y="9585"/>
                </a:lnTo>
                <a:lnTo>
                  <a:pt x="508678" y="10607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9180872" y="757010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10090" y="350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8667132" y="7562338"/>
            <a:ext cx="514350" cy="8255"/>
          </a:xfrm>
          <a:custGeom>
            <a:avLst/>
            <a:gdLst/>
            <a:ahLst/>
            <a:cxnLst/>
            <a:rect l="l" t="t" r="r" b="b"/>
            <a:pathLst>
              <a:path w="514350" h="8254">
                <a:moveTo>
                  <a:pt x="513739" y="7762"/>
                </a:moveTo>
                <a:lnTo>
                  <a:pt x="461722" y="7078"/>
                </a:lnTo>
                <a:lnTo>
                  <a:pt x="409700" y="6376"/>
                </a:lnTo>
                <a:lnTo>
                  <a:pt x="357672" y="5654"/>
                </a:lnTo>
                <a:lnTo>
                  <a:pt x="305639" y="4910"/>
                </a:lnTo>
                <a:lnTo>
                  <a:pt x="253599" y="4142"/>
                </a:lnTo>
                <a:lnTo>
                  <a:pt x="201552" y="3348"/>
                </a:lnTo>
                <a:lnTo>
                  <a:pt x="149497" y="2528"/>
                </a:lnTo>
                <a:lnTo>
                  <a:pt x="97434" y="1677"/>
                </a:lnTo>
                <a:lnTo>
                  <a:pt x="45363" y="796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9190962" y="7579095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28" y="0"/>
                </a:lnTo>
              </a:path>
            </a:pathLst>
          </a:custGeom>
          <a:ln w="10986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9190962" y="757360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73" y="4565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9190962" y="7573602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77" y="1012"/>
                </a:lnTo>
                <a:lnTo>
                  <a:pt x="103545" y="2017"/>
                </a:lnTo>
                <a:lnTo>
                  <a:pt x="155306" y="3013"/>
                </a:lnTo>
                <a:lnTo>
                  <a:pt x="207060" y="4003"/>
                </a:lnTo>
                <a:lnTo>
                  <a:pt x="258806" y="4986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9449768" y="757858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421" y="600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9200336" y="7578167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54" y="6421"/>
                </a:moveTo>
                <a:lnTo>
                  <a:pt x="206282" y="5168"/>
                </a:lnTo>
                <a:lnTo>
                  <a:pt x="154711" y="3903"/>
                </a:lnTo>
                <a:lnTo>
                  <a:pt x="103142" y="2623"/>
                </a:lnTo>
                <a:lnTo>
                  <a:pt x="51572" y="1323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9449768" y="758465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63" y="0"/>
                </a:lnTo>
              </a:path>
            </a:pathLst>
          </a:custGeom>
          <a:ln w="12137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9449768" y="757858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21" y="6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9449768" y="757858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8" y="978"/>
                </a:lnTo>
                <a:lnTo>
                  <a:pt x="103491" y="1953"/>
                </a:lnTo>
                <a:lnTo>
                  <a:pt x="155230" y="2926"/>
                </a:lnTo>
                <a:lnTo>
                  <a:pt x="206964" y="3895"/>
                </a:lnTo>
                <a:lnTo>
                  <a:pt x="258695" y="4862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9708463" y="75834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567" y="727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9458190" y="7584588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69" y="4918"/>
                </a:lnTo>
                <a:lnTo>
                  <a:pt x="154700" y="3698"/>
                </a:lnTo>
                <a:lnTo>
                  <a:pt x="103132" y="2473"/>
                </a:lnTo>
                <a:lnTo>
                  <a:pt x="51566" y="1241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9180872" y="7576775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92" y="0"/>
                </a:lnTo>
              </a:path>
            </a:pathLst>
          </a:custGeom>
          <a:ln w="1335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9190962" y="7573602"/>
            <a:ext cx="517525" cy="10160"/>
          </a:xfrm>
          <a:custGeom>
            <a:avLst/>
            <a:gdLst/>
            <a:ahLst/>
            <a:cxnLst/>
            <a:rect l="l" t="t" r="r" b="b"/>
            <a:pathLst>
              <a:path w="517525" h="10159">
                <a:moveTo>
                  <a:pt x="0" y="0"/>
                </a:moveTo>
                <a:lnTo>
                  <a:pt x="51776" y="1012"/>
                </a:lnTo>
                <a:lnTo>
                  <a:pt x="103545" y="2016"/>
                </a:lnTo>
                <a:lnTo>
                  <a:pt x="155307" y="3012"/>
                </a:lnTo>
                <a:lnTo>
                  <a:pt x="207062" y="4001"/>
                </a:lnTo>
                <a:lnTo>
                  <a:pt x="258811" y="4984"/>
                </a:lnTo>
                <a:lnTo>
                  <a:pt x="310556" y="5963"/>
                </a:lnTo>
                <a:lnTo>
                  <a:pt x="362296" y="6938"/>
                </a:lnTo>
                <a:lnTo>
                  <a:pt x="414033" y="7909"/>
                </a:lnTo>
                <a:lnTo>
                  <a:pt x="465768" y="8879"/>
                </a:lnTo>
                <a:lnTo>
                  <a:pt x="517502" y="9848"/>
                </a:lnTo>
              </a:path>
            </a:pathLst>
          </a:custGeom>
          <a:ln w="25399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9700846" y="75762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88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9180872" y="7570100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519974" y="6162"/>
                </a:moveTo>
                <a:lnTo>
                  <a:pt x="467982" y="5575"/>
                </a:lnTo>
                <a:lnTo>
                  <a:pt x="415990" y="4985"/>
                </a:lnTo>
                <a:lnTo>
                  <a:pt x="363998" y="4392"/>
                </a:lnTo>
                <a:lnTo>
                  <a:pt x="312005" y="3793"/>
                </a:lnTo>
                <a:lnTo>
                  <a:pt x="260010" y="3188"/>
                </a:lnTo>
                <a:lnTo>
                  <a:pt x="208014" y="2573"/>
                </a:lnTo>
                <a:lnTo>
                  <a:pt x="156015" y="1949"/>
                </a:lnTo>
                <a:lnTo>
                  <a:pt x="104013" y="1313"/>
                </a:lnTo>
                <a:lnTo>
                  <a:pt x="52008" y="664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9180872" y="757010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10090" y="3501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9723427" y="7607037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01" y="0"/>
                </a:lnTo>
              </a:path>
            </a:pathLst>
          </a:custGeom>
          <a:ln w="17579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9723427" y="759824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134" y="7929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9723427" y="759824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7" y="1484"/>
                </a:lnTo>
                <a:lnTo>
                  <a:pt x="102774" y="2973"/>
                </a:lnTo>
                <a:lnTo>
                  <a:pt x="154160" y="4469"/>
                </a:lnTo>
                <a:lnTo>
                  <a:pt x="205544" y="5975"/>
                </a:lnTo>
                <a:lnTo>
                  <a:pt x="256926" y="7496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9980353" y="760574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0" y="0"/>
                </a:moveTo>
                <a:lnTo>
                  <a:pt x="5675" y="1008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9730561" y="7606177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66" y="9649"/>
                </a:moveTo>
                <a:lnTo>
                  <a:pt x="204374" y="7704"/>
                </a:lnTo>
                <a:lnTo>
                  <a:pt x="153280" y="5770"/>
                </a:lnTo>
                <a:lnTo>
                  <a:pt x="102186" y="3843"/>
                </a:lnTo>
                <a:lnTo>
                  <a:pt x="51092" y="1921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9980353" y="761577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56" y="0"/>
                </a:lnTo>
              </a:path>
            </a:pathLst>
          </a:custGeom>
          <a:ln w="20054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9980353" y="760574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5675" y="10082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9980353" y="7605744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79" y="1538"/>
                </a:lnTo>
                <a:lnTo>
                  <a:pt x="102753" y="3098"/>
                </a:lnTo>
                <a:lnTo>
                  <a:pt x="154122" y="4680"/>
                </a:lnTo>
                <a:lnTo>
                  <a:pt x="205485" y="6290"/>
                </a:lnTo>
                <a:lnTo>
                  <a:pt x="256840" y="792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10237194" y="7613674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315" y="12124"/>
                </a:lnTo>
              </a:path>
            </a:pathLst>
          </a:custGeom>
          <a:ln w="25399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9986029" y="7615826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80" y="9972"/>
                </a:moveTo>
                <a:lnTo>
                  <a:pt x="204388" y="7936"/>
                </a:lnTo>
                <a:lnTo>
                  <a:pt x="153293" y="5924"/>
                </a:lnTo>
                <a:lnTo>
                  <a:pt x="102196" y="3933"/>
                </a:lnTo>
                <a:lnTo>
                  <a:pt x="51098" y="1959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9716031" y="7598234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21" y="0"/>
                </a:lnTo>
              </a:path>
            </a:pathLst>
          </a:custGeom>
          <a:ln w="15019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9716031" y="759072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7522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9716031" y="7590725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18"/>
                </a:lnTo>
                <a:lnTo>
                  <a:pt x="103132" y="2441"/>
                </a:lnTo>
                <a:lnTo>
                  <a:pt x="154700" y="3668"/>
                </a:lnTo>
                <a:lnTo>
                  <a:pt x="206269" y="4899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9973874" y="759686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0"/>
                </a:moveTo>
                <a:lnTo>
                  <a:pt x="6479" y="8882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9723427" y="759824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6" y="7496"/>
                </a:moveTo>
                <a:lnTo>
                  <a:pt x="205544" y="5975"/>
                </a:lnTo>
                <a:lnTo>
                  <a:pt x="154160" y="4469"/>
                </a:lnTo>
                <a:lnTo>
                  <a:pt x="102774" y="2973"/>
                </a:lnTo>
                <a:lnTo>
                  <a:pt x="51387" y="148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9973874" y="7605268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20" y="0"/>
                </a:lnTo>
              </a:path>
            </a:pathLst>
          </a:custGeom>
          <a:ln w="16812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9973874" y="759686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6479" y="8882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9973874" y="7596861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67" y="1253"/>
                </a:lnTo>
                <a:lnTo>
                  <a:pt x="103137" y="2520"/>
                </a:lnTo>
                <a:lnTo>
                  <a:pt x="154711" y="3804"/>
                </a:lnTo>
                <a:lnTo>
                  <a:pt x="206287" y="5108"/>
                </a:lnTo>
                <a:lnTo>
                  <a:pt x="257867" y="6432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10231741" y="760329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0" y="0"/>
                </a:moveTo>
                <a:lnTo>
                  <a:pt x="5453" y="10379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9980353" y="7605744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40" y="7929"/>
                </a:moveTo>
                <a:lnTo>
                  <a:pt x="205485" y="6290"/>
                </a:lnTo>
                <a:lnTo>
                  <a:pt x="154122" y="4680"/>
                </a:lnTo>
                <a:lnTo>
                  <a:pt x="102753" y="3098"/>
                </a:lnTo>
                <a:lnTo>
                  <a:pt x="51379" y="153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10237194" y="762502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7" y="0"/>
                </a:lnTo>
              </a:path>
            </a:pathLst>
          </a:custGeom>
          <a:ln w="22702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10237194" y="7613674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315" y="12124"/>
                </a:moveTo>
                <a:lnTo>
                  <a:pt x="0" y="0"/>
                </a:lnTo>
              </a:path>
            </a:pathLst>
          </a:custGeom>
          <a:ln w="25399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10237194" y="7613674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0" y="0"/>
                </a:moveTo>
                <a:lnTo>
                  <a:pt x="51354" y="1680"/>
                </a:lnTo>
                <a:lnTo>
                  <a:pt x="102702" y="3397"/>
                </a:lnTo>
                <a:lnTo>
                  <a:pt x="154041" y="5154"/>
                </a:lnTo>
                <a:lnTo>
                  <a:pt x="205371" y="6957"/>
                </a:lnTo>
                <a:lnTo>
                  <a:pt x="256691" y="8808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10493885" y="762248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0"/>
                </a:moveTo>
                <a:lnTo>
                  <a:pt x="1261" y="4281"/>
                </a:lnTo>
                <a:lnTo>
                  <a:pt x="2349" y="8834"/>
                </a:lnTo>
                <a:lnTo>
                  <a:pt x="3116" y="1389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10241509" y="7625798"/>
            <a:ext cx="255904" cy="10795"/>
          </a:xfrm>
          <a:custGeom>
            <a:avLst/>
            <a:gdLst/>
            <a:ahLst/>
            <a:cxnLst/>
            <a:rect l="l" t="t" r="r" b="b"/>
            <a:pathLst>
              <a:path w="255904" h="10795">
                <a:moveTo>
                  <a:pt x="255492" y="10577"/>
                </a:moveTo>
                <a:lnTo>
                  <a:pt x="204393" y="8398"/>
                </a:lnTo>
                <a:lnTo>
                  <a:pt x="153294" y="6252"/>
                </a:lnTo>
                <a:lnTo>
                  <a:pt x="102196" y="4138"/>
                </a:lnTo>
                <a:lnTo>
                  <a:pt x="51098" y="2055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10493885" y="763517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08" y="0"/>
                </a:lnTo>
              </a:path>
            </a:pathLst>
          </a:custGeom>
          <a:ln w="25387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10493885" y="762248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16" y="13893"/>
                </a:moveTo>
                <a:lnTo>
                  <a:pt x="2349" y="8834"/>
                </a:lnTo>
                <a:lnTo>
                  <a:pt x="1261" y="428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10493885" y="7622482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59">
                <a:moveTo>
                  <a:pt x="0" y="0"/>
                </a:moveTo>
                <a:lnTo>
                  <a:pt x="51307" y="1899"/>
                </a:lnTo>
                <a:lnTo>
                  <a:pt x="102603" y="3857"/>
                </a:lnTo>
                <a:lnTo>
                  <a:pt x="153887" y="5876"/>
                </a:lnTo>
                <a:lnTo>
                  <a:pt x="205159" y="7959"/>
                </a:lnTo>
                <a:lnTo>
                  <a:pt x="256419" y="1010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10750305" y="763259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9" y="4936"/>
                </a:lnTo>
                <a:lnTo>
                  <a:pt x="1570" y="10008"/>
                </a:lnTo>
                <a:lnTo>
                  <a:pt x="2189" y="1527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10497001" y="7636376"/>
            <a:ext cx="255904" cy="12065"/>
          </a:xfrm>
          <a:custGeom>
            <a:avLst/>
            <a:gdLst/>
            <a:ahLst/>
            <a:cxnLst/>
            <a:rect l="l" t="t" r="r" b="b"/>
            <a:pathLst>
              <a:path w="255904" h="12065">
                <a:moveTo>
                  <a:pt x="255492" y="11493"/>
                </a:moveTo>
                <a:lnTo>
                  <a:pt x="204393" y="9105"/>
                </a:lnTo>
                <a:lnTo>
                  <a:pt x="153295" y="6765"/>
                </a:lnTo>
                <a:lnTo>
                  <a:pt x="102196" y="4469"/>
                </a:lnTo>
                <a:lnTo>
                  <a:pt x="51098" y="2215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10231741" y="761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4" y="0"/>
                </a:lnTo>
              </a:path>
            </a:pathLst>
          </a:custGeom>
          <a:ln w="19188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10231741" y="760329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53" y="103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10231741" y="7603294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4" y="1341"/>
                </a:lnTo>
                <a:lnTo>
                  <a:pt x="103151" y="2707"/>
                </a:lnTo>
                <a:lnTo>
                  <a:pt x="154730" y="4101"/>
                </a:lnTo>
                <a:lnTo>
                  <a:pt x="206310" y="5524"/>
                </a:lnTo>
                <a:lnTo>
                  <a:pt x="257891" y="6977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10489632" y="761027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253" y="1221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10237194" y="7613674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256691" y="8808"/>
                </a:moveTo>
                <a:lnTo>
                  <a:pt x="205371" y="6957"/>
                </a:lnTo>
                <a:lnTo>
                  <a:pt x="154041" y="5154"/>
                </a:lnTo>
                <a:lnTo>
                  <a:pt x="102702" y="3397"/>
                </a:lnTo>
                <a:lnTo>
                  <a:pt x="51354" y="1680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10489632" y="762143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72" y="0"/>
                </a:lnTo>
              </a:path>
            </a:pathLst>
          </a:custGeom>
          <a:ln w="22318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10489632" y="761027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253" y="12211"/>
                </a:move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10489632" y="7610271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0" y="0"/>
                </a:moveTo>
                <a:lnTo>
                  <a:pt x="51588" y="1494"/>
                </a:lnTo>
                <a:lnTo>
                  <a:pt x="103177" y="3023"/>
                </a:lnTo>
                <a:lnTo>
                  <a:pt x="154766" y="4590"/>
                </a:lnTo>
                <a:lnTo>
                  <a:pt x="206358" y="6196"/>
                </a:lnTo>
                <a:lnTo>
                  <a:pt x="257952" y="7844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10747584" y="761811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7" y="4725"/>
                </a:lnTo>
                <a:lnTo>
                  <a:pt x="1892" y="9526"/>
                </a:lnTo>
                <a:lnTo>
                  <a:pt x="2720" y="14474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10493885" y="7622482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59">
                <a:moveTo>
                  <a:pt x="256419" y="10107"/>
                </a:moveTo>
                <a:lnTo>
                  <a:pt x="205159" y="7959"/>
                </a:lnTo>
                <a:lnTo>
                  <a:pt x="153887" y="5876"/>
                </a:lnTo>
                <a:lnTo>
                  <a:pt x="102603" y="3857"/>
                </a:lnTo>
                <a:lnTo>
                  <a:pt x="51307" y="1899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9708463" y="759015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09" y="0"/>
                </a:lnTo>
              </a:path>
            </a:pathLst>
          </a:custGeom>
          <a:ln w="13411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9708463" y="75834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67" y="727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9708463" y="758345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36" y="972"/>
                </a:lnTo>
                <a:lnTo>
                  <a:pt x="103474" y="1945"/>
                </a:lnTo>
                <a:lnTo>
                  <a:pt x="155214" y="2919"/>
                </a:lnTo>
                <a:lnTo>
                  <a:pt x="206958" y="3895"/>
                </a:lnTo>
                <a:lnTo>
                  <a:pt x="258707" y="4874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9967172" y="7588325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0"/>
                </a:moveTo>
                <a:lnTo>
                  <a:pt x="6701" y="8536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9716031" y="7590725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69" y="4899"/>
                </a:lnTo>
                <a:lnTo>
                  <a:pt x="154700" y="3668"/>
                </a:lnTo>
                <a:lnTo>
                  <a:pt x="103132" y="2441"/>
                </a:lnTo>
                <a:lnTo>
                  <a:pt x="51566" y="1218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9967172" y="759581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68" y="0"/>
                </a:lnTo>
              </a:path>
            </a:pathLst>
          </a:custGeom>
          <a:ln w="14969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9967172" y="7588325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6701" y="8536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9967172" y="7588325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6" y="982"/>
                </a:lnTo>
                <a:lnTo>
                  <a:pt x="103500" y="1972"/>
                </a:lnTo>
                <a:lnTo>
                  <a:pt x="155263" y="2968"/>
                </a:lnTo>
                <a:lnTo>
                  <a:pt x="207035" y="3973"/>
                </a:lnTo>
                <a:lnTo>
                  <a:pt x="258818" y="49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10225990" y="7593310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0"/>
                </a:moveTo>
                <a:lnTo>
                  <a:pt x="5750" y="998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9973874" y="7596861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67" y="6432"/>
                </a:moveTo>
                <a:lnTo>
                  <a:pt x="206287" y="5108"/>
                </a:lnTo>
                <a:lnTo>
                  <a:pt x="154711" y="3804"/>
                </a:lnTo>
                <a:lnTo>
                  <a:pt x="103137" y="2520"/>
                </a:lnTo>
                <a:lnTo>
                  <a:pt x="51567" y="1253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9700846" y="758229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5" y="0"/>
                </a:lnTo>
              </a:path>
            </a:pathLst>
          </a:custGeom>
          <a:ln w="1206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9700846" y="75762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88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9700846" y="7576262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0" y="0"/>
                </a:moveTo>
                <a:lnTo>
                  <a:pt x="51989" y="586"/>
                </a:lnTo>
                <a:lnTo>
                  <a:pt x="103978" y="1174"/>
                </a:lnTo>
                <a:lnTo>
                  <a:pt x="155969" y="1766"/>
                </a:lnTo>
                <a:lnTo>
                  <a:pt x="207961" y="2364"/>
                </a:lnTo>
                <a:lnTo>
                  <a:pt x="259956" y="2969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9960802" y="7579231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6369" y="9093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9708463" y="758345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707" y="4874"/>
                </a:moveTo>
                <a:lnTo>
                  <a:pt x="206958" y="3895"/>
                </a:lnTo>
                <a:lnTo>
                  <a:pt x="155214" y="2919"/>
                </a:lnTo>
                <a:lnTo>
                  <a:pt x="103474" y="1945"/>
                </a:lnTo>
                <a:lnTo>
                  <a:pt x="51736" y="972"/>
                </a:lnTo>
                <a:lnTo>
                  <a:pt x="0" y="0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9960802" y="758627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87" y="0"/>
                </a:lnTo>
              </a:path>
            </a:pathLst>
          </a:custGeom>
          <a:ln w="1407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9960802" y="7579231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369" y="9093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9960802" y="7579231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0" y="0"/>
                </a:moveTo>
                <a:lnTo>
                  <a:pt x="51998" y="613"/>
                </a:lnTo>
                <a:lnTo>
                  <a:pt x="103999" y="1237"/>
                </a:lnTo>
                <a:lnTo>
                  <a:pt x="156005" y="1874"/>
                </a:lnTo>
                <a:lnTo>
                  <a:pt x="208015" y="2524"/>
                </a:lnTo>
                <a:lnTo>
                  <a:pt x="260031" y="3191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10220834" y="7582423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156" y="10887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9967172" y="7588325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818" y="4986"/>
                </a:moveTo>
                <a:lnTo>
                  <a:pt x="207035" y="3973"/>
                </a:lnTo>
                <a:lnTo>
                  <a:pt x="155263" y="2968"/>
                </a:lnTo>
                <a:lnTo>
                  <a:pt x="103500" y="1972"/>
                </a:lnTo>
                <a:lnTo>
                  <a:pt x="51746" y="982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10225990" y="7601791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41" y="0"/>
                </a:lnTo>
              </a:path>
            </a:pathLst>
          </a:custGeom>
          <a:ln w="16960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10225990" y="7593310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5750" y="9983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10225990" y="7593310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0" y="0"/>
                </a:moveTo>
                <a:lnTo>
                  <a:pt x="51793" y="1022"/>
                </a:lnTo>
                <a:lnTo>
                  <a:pt x="103596" y="2057"/>
                </a:lnTo>
                <a:lnTo>
                  <a:pt x="155410" y="3103"/>
                </a:lnTo>
                <a:lnTo>
                  <a:pt x="207237" y="4162"/>
                </a:lnTo>
                <a:lnTo>
                  <a:pt x="259078" y="5232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10485069" y="759854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0"/>
                </a:moveTo>
                <a:lnTo>
                  <a:pt x="4563" y="11728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10231741" y="7603294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91" y="6977"/>
                </a:moveTo>
                <a:lnTo>
                  <a:pt x="206310" y="5524"/>
                </a:lnTo>
                <a:lnTo>
                  <a:pt x="154730" y="4101"/>
                </a:lnTo>
                <a:lnTo>
                  <a:pt x="103151" y="2707"/>
                </a:lnTo>
                <a:lnTo>
                  <a:pt x="51574" y="1341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10485069" y="7608330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15" y="0"/>
                </a:lnTo>
              </a:path>
            </a:pathLst>
          </a:custGeom>
          <a:ln w="19573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10485069" y="759854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563" y="11728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10485069" y="7598543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5">
                <a:moveTo>
                  <a:pt x="0" y="0"/>
                </a:moveTo>
                <a:lnTo>
                  <a:pt x="51855" y="1084"/>
                </a:lnTo>
                <a:lnTo>
                  <a:pt x="103726" y="2184"/>
                </a:lnTo>
                <a:lnTo>
                  <a:pt x="155615" y="3301"/>
                </a:lnTo>
                <a:lnTo>
                  <a:pt x="207522" y="4437"/>
                </a:lnTo>
                <a:lnTo>
                  <a:pt x="259449" y="5593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10744518" y="760413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0" y="4613"/>
                </a:lnTo>
                <a:lnTo>
                  <a:pt x="2089" y="9253"/>
                </a:lnTo>
                <a:lnTo>
                  <a:pt x="3065" y="1398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10489632" y="7610271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257952" y="7844"/>
                </a:moveTo>
                <a:lnTo>
                  <a:pt x="206358" y="6196"/>
                </a:lnTo>
                <a:lnTo>
                  <a:pt x="154766" y="4590"/>
                </a:lnTo>
                <a:lnTo>
                  <a:pt x="103177" y="3023"/>
                </a:lnTo>
                <a:lnTo>
                  <a:pt x="51588" y="1494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10220834" y="7590483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34" y="0"/>
                </a:lnTo>
              </a:path>
            </a:pathLst>
          </a:custGeom>
          <a:ln w="16120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10220834" y="7582423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156" y="10887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10220834" y="7582423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0" y="0"/>
                </a:moveTo>
                <a:lnTo>
                  <a:pt x="52014" y="683"/>
                </a:lnTo>
                <a:lnTo>
                  <a:pt x="104034" y="1384"/>
                </a:lnTo>
                <a:lnTo>
                  <a:pt x="156062" y="2104"/>
                </a:lnTo>
                <a:lnTo>
                  <a:pt x="208097" y="2846"/>
                </a:lnTo>
                <a:lnTo>
                  <a:pt x="260141" y="3613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10480975" y="75860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093" y="12506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10225990" y="7593310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259078" y="5232"/>
                </a:moveTo>
                <a:lnTo>
                  <a:pt x="207237" y="4162"/>
                </a:lnTo>
                <a:lnTo>
                  <a:pt x="155410" y="3103"/>
                </a:lnTo>
                <a:lnTo>
                  <a:pt x="103596" y="2057"/>
                </a:lnTo>
                <a:lnTo>
                  <a:pt x="51793" y="102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10480975" y="7595086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42" y="0"/>
                </a:lnTo>
              </a:path>
            </a:pathLst>
          </a:custGeom>
          <a:ln w="18100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10480975" y="75860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093" y="12506"/>
                </a:move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10480975" y="7586036"/>
            <a:ext cx="260350" cy="4445"/>
          </a:xfrm>
          <a:custGeom>
            <a:avLst/>
            <a:gdLst/>
            <a:ahLst/>
            <a:cxnLst/>
            <a:rect l="l" t="t" r="r" b="b"/>
            <a:pathLst>
              <a:path w="260350" h="4445">
                <a:moveTo>
                  <a:pt x="0" y="0"/>
                </a:moveTo>
                <a:lnTo>
                  <a:pt x="52052" y="797"/>
                </a:lnTo>
                <a:lnTo>
                  <a:pt x="104112" y="1619"/>
                </a:lnTo>
                <a:lnTo>
                  <a:pt x="156181" y="2469"/>
                </a:lnTo>
                <a:lnTo>
                  <a:pt x="208257" y="3351"/>
                </a:lnTo>
                <a:lnTo>
                  <a:pt x="260339" y="4268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10741315" y="7590304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2" y="4613"/>
                </a:lnTo>
                <a:lnTo>
                  <a:pt x="2151" y="9216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10485069" y="7598543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5">
                <a:moveTo>
                  <a:pt x="259449" y="5593"/>
                </a:moveTo>
                <a:lnTo>
                  <a:pt x="207522" y="4437"/>
                </a:lnTo>
                <a:lnTo>
                  <a:pt x="155615" y="3301"/>
                </a:lnTo>
                <a:lnTo>
                  <a:pt x="103726" y="2184"/>
                </a:lnTo>
                <a:lnTo>
                  <a:pt x="51855" y="1084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10750305" y="7658034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017" y="0"/>
                </a:lnTo>
              </a:path>
            </a:pathLst>
          </a:custGeom>
          <a:ln w="50886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10752494" y="7647870"/>
            <a:ext cx="754380" cy="36195"/>
          </a:xfrm>
          <a:custGeom>
            <a:avLst/>
            <a:gdLst/>
            <a:ahLst/>
            <a:cxnLst/>
            <a:rect l="l" t="t" r="r" b="b"/>
            <a:pathLst>
              <a:path w="754379" h="36195">
                <a:moveTo>
                  <a:pt x="0" y="0"/>
                </a:moveTo>
                <a:lnTo>
                  <a:pt x="50247" y="2375"/>
                </a:lnTo>
                <a:lnTo>
                  <a:pt x="100499" y="4750"/>
                </a:lnTo>
                <a:lnTo>
                  <a:pt x="150754" y="7124"/>
                </a:lnTo>
                <a:lnTo>
                  <a:pt x="201011" y="9499"/>
                </a:lnTo>
                <a:lnTo>
                  <a:pt x="251271" y="11873"/>
                </a:lnTo>
                <a:lnTo>
                  <a:pt x="301531" y="14247"/>
                </a:lnTo>
                <a:lnTo>
                  <a:pt x="351791" y="16621"/>
                </a:lnTo>
                <a:lnTo>
                  <a:pt x="402050" y="18995"/>
                </a:lnTo>
                <a:lnTo>
                  <a:pt x="452308" y="21368"/>
                </a:lnTo>
                <a:lnTo>
                  <a:pt x="502564" y="23741"/>
                </a:lnTo>
                <a:lnTo>
                  <a:pt x="552816" y="26115"/>
                </a:lnTo>
                <a:lnTo>
                  <a:pt x="603064" y="28488"/>
                </a:lnTo>
                <a:lnTo>
                  <a:pt x="653307" y="30861"/>
                </a:lnTo>
                <a:lnTo>
                  <a:pt x="703545" y="33234"/>
                </a:lnTo>
                <a:lnTo>
                  <a:pt x="753776" y="3560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11506271" y="7663459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017"/>
                </a:moveTo>
                <a:lnTo>
                  <a:pt x="457" y="13187"/>
                </a:lnTo>
                <a:lnTo>
                  <a:pt x="791" y="6531"/>
                </a:lnTo>
                <a:lnTo>
                  <a:pt x="1051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10750305" y="7632590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5">
                <a:moveTo>
                  <a:pt x="757017" y="30868"/>
                </a:moveTo>
                <a:lnTo>
                  <a:pt x="706625" y="28724"/>
                </a:lnTo>
                <a:lnTo>
                  <a:pt x="656204" y="26615"/>
                </a:lnTo>
                <a:lnTo>
                  <a:pt x="605757" y="24535"/>
                </a:lnTo>
                <a:lnTo>
                  <a:pt x="555291" y="22480"/>
                </a:lnTo>
                <a:lnTo>
                  <a:pt x="504807" y="20443"/>
                </a:lnTo>
                <a:lnTo>
                  <a:pt x="454312" y="18420"/>
                </a:lnTo>
                <a:lnTo>
                  <a:pt x="403808" y="16407"/>
                </a:lnTo>
                <a:lnTo>
                  <a:pt x="353301" y="14397"/>
                </a:lnTo>
                <a:lnTo>
                  <a:pt x="302794" y="12385"/>
                </a:lnTo>
                <a:lnTo>
                  <a:pt x="252292" y="10367"/>
                </a:lnTo>
                <a:lnTo>
                  <a:pt x="201799" y="8337"/>
                </a:lnTo>
                <a:lnTo>
                  <a:pt x="151319" y="6291"/>
                </a:lnTo>
                <a:lnTo>
                  <a:pt x="100856" y="4222"/>
                </a:lnTo>
                <a:lnTo>
                  <a:pt x="50415" y="2127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10750305" y="763259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9" y="4936"/>
                </a:lnTo>
                <a:lnTo>
                  <a:pt x="1570" y="10008"/>
                </a:lnTo>
                <a:lnTo>
                  <a:pt x="2189" y="15279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10747584" y="7640787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331" y="0"/>
                </a:lnTo>
              </a:path>
            </a:pathLst>
          </a:custGeom>
          <a:ln w="45342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10750305" y="7632590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5">
                <a:moveTo>
                  <a:pt x="0" y="0"/>
                </a:moveTo>
                <a:lnTo>
                  <a:pt x="50415" y="2127"/>
                </a:lnTo>
                <a:lnTo>
                  <a:pt x="100856" y="4222"/>
                </a:lnTo>
                <a:lnTo>
                  <a:pt x="151319" y="6291"/>
                </a:lnTo>
                <a:lnTo>
                  <a:pt x="201799" y="8337"/>
                </a:lnTo>
                <a:lnTo>
                  <a:pt x="252292" y="10367"/>
                </a:lnTo>
                <a:lnTo>
                  <a:pt x="302794" y="12385"/>
                </a:lnTo>
                <a:lnTo>
                  <a:pt x="353301" y="14397"/>
                </a:lnTo>
                <a:lnTo>
                  <a:pt x="403808" y="16407"/>
                </a:lnTo>
                <a:lnTo>
                  <a:pt x="454312" y="18420"/>
                </a:lnTo>
                <a:lnTo>
                  <a:pt x="504807" y="20443"/>
                </a:lnTo>
                <a:lnTo>
                  <a:pt x="555291" y="22480"/>
                </a:lnTo>
                <a:lnTo>
                  <a:pt x="605757" y="24535"/>
                </a:lnTo>
                <a:lnTo>
                  <a:pt x="656204" y="26615"/>
                </a:lnTo>
                <a:lnTo>
                  <a:pt x="706625" y="28724"/>
                </a:lnTo>
                <a:lnTo>
                  <a:pt x="757017" y="3086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11507322" y="7644072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4">
                <a:moveTo>
                  <a:pt x="0" y="19386"/>
                </a:moveTo>
                <a:lnTo>
                  <a:pt x="259" y="12840"/>
                </a:lnTo>
                <a:lnTo>
                  <a:pt x="433" y="6408"/>
                </a:lnTo>
                <a:lnTo>
                  <a:pt x="593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10747584" y="7618116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4">
                <a:moveTo>
                  <a:pt x="760331" y="25956"/>
                </a:moveTo>
                <a:lnTo>
                  <a:pt x="709635" y="24249"/>
                </a:lnTo>
                <a:lnTo>
                  <a:pt x="658948" y="22525"/>
                </a:lnTo>
                <a:lnTo>
                  <a:pt x="608267" y="20787"/>
                </a:lnTo>
                <a:lnTo>
                  <a:pt x="557591" y="19038"/>
                </a:lnTo>
                <a:lnTo>
                  <a:pt x="506919" y="17282"/>
                </a:lnTo>
                <a:lnTo>
                  <a:pt x="456247" y="15522"/>
                </a:lnTo>
                <a:lnTo>
                  <a:pt x="405576" y="13760"/>
                </a:lnTo>
                <a:lnTo>
                  <a:pt x="354903" y="12001"/>
                </a:lnTo>
                <a:lnTo>
                  <a:pt x="304226" y="10246"/>
                </a:lnTo>
                <a:lnTo>
                  <a:pt x="253545" y="8499"/>
                </a:lnTo>
                <a:lnTo>
                  <a:pt x="202856" y="6764"/>
                </a:lnTo>
                <a:lnTo>
                  <a:pt x="152159" y="5043"/>
                </a:lnTo>
                <a:lnTo>
                  <a:pt x="101451" y="3340"/>
                </a:lnTo>
                <a:lnTo>
                  <a:pt x="50732" y="1658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10747584" y="761811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7" y="4725"/>
                </a:lnTo>
                <a:lnTo>
                  <a:pt x="1892" y="9526"/>
                </a:lnTo>
                <a:lnTo>
                  <a:pt x="2720" y="14474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10744518" y="7624104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892" y="0"/>
                </a:lnTo>
              </a:path>
            </a:pathLst>
          </a:custGeom>
          <a:ln w="39936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10747584" y="7618116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4">
                <a:moveTo>
                  <a:pt x="0" y="0"/>
                </a:moveTo>
                <a:lnTo>
                  <a:pt x="50732" y="1658"/>
                </a:lnTo>
                <a:lnTo>
                  <a:pt x="101451" y="3340"/>
                </a:lnTo>
                <a:lnTo>
                  <a:pt x="152159" y="5043"/>
                </a:lnTo>
                <a:lnTo>
                  <a:pt x="202856" y="6764"/>
                </a:lnTo>
                <a:lnTo>
                  <a:pt x="253545" y="8499"/>
                </a:lnTo>
                <a:lnTo>
                  <a:pt x="304226" y="10246"/>
                </a:lnTo>
                <a:lnTo>
                  <a:pt x="354903" y="12001"/>
                </a:lnTo>
                <a:lnTo>
                  <a:pt x="405576" y="13760"/>
                </a:lnTo>
                <a:lnTo>
                  <a:pt x="456247" y="15522"/>
                </a:lnTo>
                <a:lnTo>
                  <a:pt x="506919" y="17282"/>
                </a:lnTo>
                <a:lnTo>
                  <a:pt x="557591" y="19038"/>
                </a:lnTo>
                <a:lnTo>
                  <a:pt x="608267" y="20787"/>
                </a:lnTo>
                <a:lnTo>
                  <a:pt x="658948" y="22525"/>
                </a:lnTo>
                <a:lnTo>
                  <a:pt x="709635" y="24249"/>
                </a:lnTo>
                <a:lnTo>
                  <a:pt x="760331" y="2595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11507915" y="7624846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4">
                <a:moveTo>
                  <a:pt x="0" y="19226"/>
                </a:moveTo>
                <a:lnTo>
                  <a:pt x="173" y="12816"/>
                </a:lnTo>
                <a:lnTo>
                  <a:pt x="309" y="6433"/>
                </a:lnTo>
                <a:lnTo>
                  <a:pt x="495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10744518" y="7604136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763892" y="20709"/>
                </a:moveTo>
                <a:lnTo>
                  <a:pt x="712888" y="19443"/>
                </a:lnTo>
                <a:lnTo>
                  <a:pt x="661924" y="18117"/>
                </a:lnTo>
                <a:lnTo>
                  <a:pt x="610994" y="16740"/>
                </a:lnTo>
                <a:lnTo>
                  <a:pt x="560092" y="15322"/>
                </a:lnTo>
                <a:lnTo>
                  <a:pt x="509209" y="13875"/>
                </a:lnTo>
                <a:lnTo>
                  <a:pt x="458340" y="12408"/>
                </a:lnTo>
                <a:lnTo>
                  <a:pt x="407478" y="10931"/>
                </a:lnTo>
                <a:lnTo>
                  <a:pt x="356615" y="9455"/>
                </a:lnTo>
                <a:lnTo>
                  <a:pt x="305746" y="7989"/>
                </a:lnTo>
                <a:lnTo>
                  <a:pt x="254862" y="6545"/>
                </a:lnTo>
                <a:lnTo>
                  <a:pt x="203958" y="5133"/>
                </a:lnTo>
                <a:lnTo>
                  <a:pt x="153027" y="3761"/>
                </a:lnTo>
                <a:lnTo>
                  <a:pt x="102061" y="2442"/>
                </a:lnTo>
                <a:lnTo>
                  <a:pt x="51054" y="1185"/>
                </a:lnTo>
                <a:lnTo>
                  <a:pt x="0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10744518" y="760413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0" y="4613"/>
                </a:lnTo>
                <a:lnTo>
                  <a:pt x="2089" y="9253"/>
                </a:lnTo>
                <a:lnTo>
                  <a:pt x="3065" y="1398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10741315" y="7607575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36" y="0"/>
                </a:lnTo>
              </a:path>
            </a:pathLst>
          </a:custGeom>
          <a:ln w="34541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10744518" y="7604136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0" y="0"/>
                </a:moveTo>
                <a:lnTo>
                  <a:pt x="51054" y="1185"/>
                </a:lnTo>
                <a:lnTo>
                  <a:pt x="102061" y="2442"/>
                </a:lnTo>
                <a:lnTo>
                  <a:pt x="153027" y="3761"/>
                </a:lnTo>
                <a:lnTo>
                  <a:pt x="203958" y="5133"/>
                </a:lnTo>
                <a:lnTo>
                  <a:pt x="254862" y="6545"/>
                </a:lnTo>
                <a:lnTo>
                  <a:pt x="305746" y="7989"/>
                </a:lnTo>
                <a:lnTo>
                  <a:pt x="356615" y="9455"/>
                </a:lnTo>
                <a:lnTo>
                  <a:pt x="407478" y="10931"/>
                </a:lnTo>
                <a:lnTo>
                  <a:pt x="458340" y="12408"/>
                </a:lnTo>
                <a:lnTo>
                  <a:pt x="509209" y="13875"/>
                </a:lnTo>
                <a:lnTo>
                  <a:pt x="560092" y="15322"/>
                </a:lnTo>
                <a:lnTo>
                  <a:pt x="610994" y="16740"/>
                </a:lnTo>
                <a:lnTo>
                  <a:pt x="661924" y="18117"/>
                </a:lnTo>
                <a:lnTo>
                  <a:pt x="712888" y="19443"/>
                </a:lnTo>
                <a:lnTo>
                  <a:pt x="763892" y="20709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11508410" y="7605298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0" y="19547"/>
                </a:moveTo>
                <a:lnTo>
                  <a:pt x="185" y="13114"/>
                </a:lnTo>
                <a:lnTo>
                  <a:pt x="420" y="6619"/>
                </a:lnTo>
                <a:lnTo>
                  <a:pt x="741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10741315" y="7590304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40">
                <a:moveTo>
                  <a:pt x="767836" y="14993"/>
                </a:moveTo>
                <a:lnTo>
                  <a:pt x="716660" y="13969"/>
                </a:lnTo>
                <a:lnTo>
                  <a:pt x="665486" y="12942"/>
                </a:lnTo>
                <a:lnTo>
                  <a:pt x="614314" y="11912"/>
                </a:lnTo>
                <a:lnTo>
                  <a:pt x="563142" y="10883"/>
                </a:lnTo>
                <a:lnTo>
                  <a:pt x="511969" y="9855"/>
                </a:lnTo>
                <a:lnTo>
                  <a:pt x="460795" y="8830"/>
                </a:lnTo>
                <a:lnTo>
                  <a:pt x="409618" y="7810"/>
                </a:lnTo>
                <a:lnTo>
                  <a:pt x="358438" y="6795"/>
                </a:lnTo>
                <a:lnTo>
                  <a:pt x="307254" y="5789"/>
                </a:lnTo>
                <a:lnTo>
                  <a:pt x="256064" y="4791"/>
                </a:lnTo>
                <a:lnTo>
                  <a:pt x="204868" y="3805"/>
                </a:lnTo>
                <a:lnTo>
                  <a:pt x="153664" y="2831"/>
                </a:lnTo>
                <a:lnTo>
                  <a:pt x="102452" y="1871"/>
                </a:lnTo>
                <a:lnTo>
                  <a:pt x="51231" y="927"/>
                </a:lnTo>
                <a:lnTo>
                  <a:pt x="0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10741315" y="7590304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2" y="4613"/>
                </a:lnTo>
                <a:lnTo>
                  <a:pt x="2151" y="9216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11493571" y="7592598"/>
            <a:ext cx="485648" cy="1247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8656292" y="756417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437" y="0"/>
                </a:lnTo>
              </a:path>
            </a:pathLst>
          </a:custGeom>
          <a:ln w="4607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8656292" y="7561868"/>
            <a:ext cx="256540" cy="3810"/>
          </a:xfrm>
          <a:custGeom>
            <a:avLst/>
            <a:gdLst/>
            <a:ahLst/>
            <a:cxnLst/>
            <a:rect l="l" t="t" r="r" b="b"/>
            <a:pathLst>
              <a:path w="256540" h="3809">
                <a:moveTo>
                  <a:pt x="0" y="0"/>
                </a:moveTo>
                <a:lnTo>
                  <a:pt x="47437" y="691"/>
                </a:lnTo>
                <a:lnTo>
                  <a:pt x="99620" y="1414"/>
                </a:lnTo>
                <a:lnTo>
                  <a:pt x="151804" y="2100"/>
                </a:lnTo>
                <a:lnTo>
                  <a:pt x="203989" y="2752"/>
                </a:lnTo>
                <a:lnTo>
                  <a:pt x="256177" y="3370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8912469" y="7565239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260" y="1236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8667141" y="7562338"/>
            <a:ext cx="254000" cy="4445"/>
          </a:xfrm>
          <a:custGeom>
            <a:avLst/>
            <a:gdLst/>
            <a:ahLst/>
            <a:cxnLst/>
            <a:rect l="l" t="t" r="r" b="b"/>
            <a:pathLst>
              <a:path w="254000" h="4445">
                <a:moveTo>
                  <a:pt x="253588" y="4137"/>
                </a:moveTo>
                <a:lnTo>
                  <a:pt x="201543" y="3345"/>
                </a:lnTo>
                <a:lnTo>
                  <a:pt x="149489" y="2526"/>
                </a:lnTo>
                <a:lnTo>
                  <a:pt x="97426" y="1678"/>
                </a:lnTo>
                <a:lnTo>
                  <a:pt x="45354" y="797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8912469" y="756766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01" y="0"/>
                </a:lnTo>
              </a:path>
            </a:pathLst>
          </a:custGeom>
          <a:ln w="486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8912469" y="7565239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60" y="1236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8912469" y="7565239"/>
            <a:ext cx="260985" cy="3175"/>
          </a:xfrm>
          <a:custGeom>
            <a:avLst/>
            <a:gdLst/>
            <a:ahLst/>
            <a:cxnLst/>
            <a:rect l="l" t="t" r="r" b="b"/>
            <a:pathLst>
              <a:path w="260984" h="3175">
                <a:moveTo>
                  <a:pt x="-12700" y="1336"/>
                </a:moveTo>
                <a:lnTo>
                  <a:pt x="273632" y="1336"/>
                </a:lnTo>
              </a:path>
            </a:pathLst>
          </a:custGeom>
          <a:ln w="28072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9173402" y="756791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468" y="218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8920729" y="7566476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260141" y="3624"/>
                </a:moveTo>
                <a:lnTo>
                  <a:pt x="208122" y="2941"/>
                </a:lnTo>
                <a:lnTo>
                  <a:pt x="156101" y="2240"/>
                </a:lnTo>
                <a:lnTo>
                  <a:pt x="104075" y="1518"/>
                </a:lnTo>
                <a:lnTo>
                  <a:pt x="52042" y="772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8645194" y="7564649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208" y="0"/>
                </a:lnTo>
              </a:path>
            </a:pathLst>
          </a:custGeom>
          <a:ln w="6522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8656300" y="7561869"/>
            <a:ext cx="517525" cy="6350"/>
          </a:xfrm>
          <a:custGeom>
            <a:avLst/>
            <a:gdLst/>
            <a:ahLst/>
            <a:cxnLst/>
            <a:rect l="l" t="t" r="r" b="b"/>
            <a:pathLst>
              <a:path w="517525" h="6350">
                <a:moveTo>
                  <a:pt x="0" y="0"/>
                </a:moveTo>
                <a:lnTo>
                  <a:pt x="47430" y="693"/>
                </a:lnTo>
                <a:lnTo>
                  <a:pt x="99613" y="1417"/>
                </a:lnTo>
                <a:lnTo>
                  <a:pt x="151796" y="2104"/>
                </a:lnTo>
                <a:lnTo>
                  <a:pt x="203981" y="2756"/>
                </a:lnTo>
                <a:lnTo>
                  <a:pt x="256166" y="3375"/>
                </a:lnTo>
                <a:lnTo>
                  <a:pt x="308352" y="3963"/>
                </a:lnTo>
                <a:lnTo>
                  <a:pt x="360538" y="4522"/>
                </a:lnTo>
                <a:lnTo>
                  <a:pt x="412725" y="5053"/>
                </a:lnTo>
                <a:lnTo>
                  <a:pt x="464913" y="5559"/>
                </a:lnTo>
                <a:lnTo>
                  <a:pt x="517102" y="6041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9166404" y="756542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6998" y="2486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8645194" y="7561388"/>
            <a:ext cx="521334" cy="4445"/>
          </a:xfrm>
          <a:custGeom>
            <a:avLst/>
            <a:gdLst/>
            <a:ahLst/>
            <a:cxnLst/>
            <a:rect l="l" t="t" r="r" b="b"/>
            <a:pathLst>
              <a:path w="521334" h="4445">
                <a:moveTo>
                  <a:pt x="-12700" y="2017"/>
                </a:moveTo>
                <a:lnTo>
                  <a:pt x="533909" y="2017"/>
                </a:lnTo>
              </a:path>
            </a:pathLst>
          </a:custGeom>
          <a:ln w="29435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9173402" y="75705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4" y="0"/>
                </a:lnTo>
              </a:path>
            </a:pathLst>
          </a:custGeom>
          <a:ln w="536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9173402" y="756791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468" y="2189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9173402" y="7567910"/>
            <a:ext cx="260985" cy="2540"/>
          </a:xfrm>
          <a:custGeom>
            <a:avLst/>
            <a:gdLst/>
            <a:ahLst/>
            <a:cxnLst/>
            <a:rect l="l" t="t" r="r" b="b"/>
            <a:pathLst>
              <a:path w="260984" h="2540">
                <a:moveTo>
                  <a:pt x="-12700" y="1076"/>
                </a:moveTo>
                <a:lnTo>
                  <a:pt x="273632" y="1076"/>
                </a:lnTo>
              </a:path>
            </a:pathLst>
          </a:custGeom>
          <a:ln w="2755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9434335" y="7570063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0" y="0"/>
                </a:moveTo>
                <a:lnTo>
                  <a:pt x="6541" y="3216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9180872" y="7570100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260005" y="3180"/>
                </a:moveTo>
                <a:lnTo>
                  <a:pt x="208014" y="2566"/>
                </a:lnTo>
                <a:lnTo>
                  <a:pt x="156017" y="1943"/>
                </a:lnTo>
                <a:lnTo>
                  <a:pt x="104015" y="1308"/>
                </a:lnTo>
                <a:lnTo>
                  <a:pt x="52009" y="661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9434335" y="757316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10" y="0"/>
                </a:lnTo>
              </a:path>
            </a:pathLst>
          </a:custGeom>
          <a:ln w="619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9434335" y="7570063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541" y="3216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9434335" y="7570063"/>
            <a:ext cx="260985" cy="1905"/>
          </a:xfrm>
          <a:custGeom>
            <a:avLst/>
            <a:gdLst/>
            <a:ahLst/>
            <a:cxnLst/>
            <a:rect l="l" t="t" r="r" b="b"/>
            <a:pathLst>
              <a:path w="260984" h="1904">
                <a:moveTo>
                  <a:pt x="-12700" y="940"/>
                </a:moveTo>
                <a:lnTo>
                  <a:pt x="273634" y="940"/>
                </a:lnTo>
              </a:path>
            </a:pathLst>
          </a:custGeom>
          <a:ln w="27280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9695270" y="7571944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9440878" y="7573280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259968" y="2981"/>
                </a:moveTo>
                <a:lnTo>
                  <a:pt x="207973" y="2394"/>
                </a:lnTo>
                <a:lnTo>
                  <a:pt x="155980" y="1805"/>
                </a:lnTo>
                <a:lnTo>
                  <a:pt x="103988" y="1211"/>
                </a:lnTo>
                <a:lnTo>
                  <a:pt x="51995" y="610"/>
                </a:lnTo>
                <a:lnTo>
                  <a:pt x="0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9166404" y="756868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66" y="0"/>
                </a:lnTo>
              </a:path>
            </a:pathLst>
          </a:custGeom>
          <a:ln w="652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9160702" y="7555210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3"/>
                </a:moveTo>
                <a:lnTo>
                  <a:pt x="547267" y="29433"/>
                </a:lnTo>
                <a:lnTo>
                  <a:pt x="547267" y="0"/>
                </a:lnTo>
                <a:lnTo>
                  <a:pt x="0" y="0"/>
                </a:lnTo>
                <a:lnTo>
                  <a:pt x="0" y="29433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9689803" y="756875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5466" y="3191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9153704" y="7552724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8"/>
                </a:moveTo>
                <a:lnTo>
                  <a:pt x="548800" y="28728"/>
                </a:lnTo>
                <a:lnTo>
                  <a:pt x="548800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9166404" y="756542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6998" y="2486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8635058" y="7563187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344" y="0"/>
                </a:lnTo>
              </a:path>
            </a:pathLst>
          </a:custGeom>
          <a:ln w="4474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8632494" y="7548688"/>
            <a:ext cx="546735" cy="29845"/>
          </a:xfrm>
          <a:custGeom>
            <a:avLst/>
            <a:gdLst/>
            <a:ahLst/>
            <a:cxnLst/>
            <a:rect l="l" t="t" r="r" b="b"/>
            <a:pathLst>
              <a:path w="546734" h="29845">
                <a:moveTo>
                  <a:pt x="0" y="29435"/>
                </a:moveTo>
                <a:lnTo>
                  <a:pt x="546609" y="29435"/>
                </a:lnTo>
                <a:lnTo>
                  <a:pt x="546609" y="0"/>
                </a:lnTo>
                <a:lnTo>
                  <a:pt x="0" y="0"/>
                </a:lnTo>
                <a:lnTo>
                  <a:pt x="0" y="29435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9159465" y="7562875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938" y="2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8622358" y="7548250"/>
            <a:ext cx="549910" cy="27940"/>
          </a:xfrm>
          <a:custGeom>
            <a:avLst/>
            <a:gdLst/>
            <a:ahLst/>
            <a:cxnLst/>
            <a:rect l="l" t="t" r="r" b="b"/>
            <a:pathLst>
              <a:path w="549909" h="27940">
                <a:moveTo>
                  <a:pt x="0" y="27325"/>
                </a:moveTo>
                <a:lnTo>
                  <a:pt x="549806" y="27325"/>
                </a:lnTo>
                <a:lnTo>
                  <a:pt x="549806" y="0"/>
                </a:lnTo>
                <a:lnTo>
                  <a:pt x="0" y="0"/>
                </a:lnTo>
                <a:lnTo>
                  <a:pt x="0" y="27325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8624973" y="7561694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492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8622358" y="7548250"/>
            <a:ext cx="549910" cy="27940"/>
          </a:xfrm>
          <a:custGeom>
            <a:avLst/>
            <a:gdLst/>
            <a:ahLst/>
            <a:cxnLst/>
            <a:rect l="l" t="t" r="r" b="b"/>
            <a:pathLst>
              <a:path w="549909" h="27940">
                <a:moveTo>
                  <a:pt x="0" y="27325"/>
                </a:moveTo>
                <a:lnTo>
                  <a:pt x="549806" y="27325"/>
                </a:lnTo>
                <a:lnTo>
                  <a:pt x="549806" y="0"/>
                </a:lnTo>
                <a:lnTo>
                  <a:pt x="0" y="0"/>
                </a:lnTo>
                <a:lnTo>
                  <a:pt x="0" y="27325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9152108" y="756051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57" y="2362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8624973" y="7560512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527135" y="0"/>
                </a:moveTo>
                <a:lnTo>
                  <a:pt x="527135" y="0"/>
                </a:lnTo>
                <a:lnTo>
                  <a:pt x="52712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9159465" y="7565814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38" y="0"/>
                </a:lnTo>
              </a:path>
            </a:pathLst>
          </a:custGeom>
          <a:ln w="5877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9153704" y="7552724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8"/>
                </a:moveTo>
                <a:lnTo>
                  <a:pt x="548800" y="28728"/>
                </a:lnTo>
                <a:lnTo>
                  <a:pt x="548800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9684461" y="756537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5342" y="3378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9146765" y="7550175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9159465" y="7562875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0"/>
                </a:moveTo>
                <a:lnTo>
                  <a:pt x="6938" y="254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9152108" y="7562943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352" y="0"/>
                </a:lnTo>
              </a:path>
            </a:pathLst>
          </a:custGeom>
          <a:ln w="4861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9146765" y="7550175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9679268" y="756051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193" y="48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9152108" y="7560512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527159" y="0"/>
                </a:moveTo>
                <a:lnTo>
                  <a:pt x="527159" y="0"/>
                </a:lnTo>
                <a:lnTo>
                  <a:pt x="5271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9152108" y="756051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357" y="2362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9695270" y="7577184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64" y="0"/>
                </a:lnTo>
              </a:path>
            </a:pathLst>
          </a:custGeom>
          <a:ln w="10478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9700846" y="7576262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0" y="0"/>
                </a:moveTo>
                <a:lnTo>
                  <a:pt x="51989" y="586"/>
                </a:lnTo>
                <a:lnTo>
                  <a:pt x="103978" y="1176"/>
                </a:lnTo>
                <a:lnTo>
                  <a:pt x="155969" y="1769"/>
                </a:lnTo>
                <a:lnTo>
                  <a:pt x="207961" y="2368"/>
                </a:lnTo>
                <a:lnTo>
                  <a:pt x="259956" y="2973"/>
                </a:lnTo>
                <a:lnTo>
                  <a:pt x="311954" y="3587"/>
                </a:lnTo>
                <a:lnTo>
                  <a:pt x="363955" y="4212"/>
                </a:lnTo>
                <a:lnTo>
                  <a:pt x="415961" y="4847"/>
                </a:lnTo>
                <a:lnTo>
                  <a:pt x="467971" y="5496"/>
                </a:lnTo>
                <a:lnTo>
                  <a:pt x="519987" y="6160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10217161" y="7575989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3672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9682570" y="7559244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4"/>
                </a:moveTo>
                <a:lnTo>
                  <a:pt x="547291" y="29444"/>
                </a:lnTo>
                <a:lnTo>
                  <a:pt x="547291" y="0"/>
                </a:lnTo>
                <a:lnTo>
                  <a:pt x="0" y="0"/>
                </a:lnTo>
                <a:lnTo>
                  <a:pt x="0" y="2944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9695270" y="7571944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18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9689803" y="757237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57" y="0"/>
                </a:lnTo>
              </a:path>
            </a:pathLst>
          </a:custGeom>
          <a:ln w="7236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9682570" y="7559244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4"/>
                </a:moveTo>
                <a:lnTo>
                  <a:pt x="547291" y="29444"/>
                </a:lnTo>
                <a:lnTo>
                  <a:pt x="547291" y="0"/>
                </a:lnTo>
                <a:lnTo>
                  <a:pt x="0" y="0"/>
                </a:lnTo>
                <a:lnTo>
                  <a:pt x="0" y="2944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10213216" y="757208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44" y="390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9677103" y="7556052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7"/>
                </a:moveTo>
                <a:lnTo>
                  <a:pt x="548812" y="28727"/>
                </a:lnTo>
                <a:lnTo>
                  <a:pt x="548812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9689803" y="756875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0" y="0"/>
                </a:moveTo>
                <a:lnTo>
                  <a:pt x="5466" y="3191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10213216" y="7581192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99" y="0"/>
                </a:lnTo>
              </a:path>
            </a:pathLst>
          </a:custGeom>
          <a:ln w="18224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10213216" y="757208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7" y="10342"/>
                </a:moveTo>
                <a:lnTo>
                  <a:pt x="0" y="0"/>
                </a:lnTo>
              </a:path>
            </a:pathLst>
          </a:custGeom>
          <a:ln w="25399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10213216" y="7572080"/>
            <a:ext cx="523875" cy="4445"/>
          </a:xfrm>
          <a:custGeom>
            <a:avLst/>
            <a:gdLst/>
            <a:ahLst/>
            <a:cxnLst/>
            <a:rect l="l" t="t" r="r" b="b"/>
            <a:pathLst>
              <a:path w="523875" h="4445">
                <a:moveTo>
                  <a:pt x="-12700" y="2028"/>
                </a:moveTo>
                <a:lnTo>
                  <a:pt x="536445" y="2028"/>
                </a:lnTo>
              </a:path>
            </a:pathLst>
          </a:custGeom>
          <a:ln w="294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10736962" y="7576138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1"/>
                </a:lnTo>
                <a:lnTo>
                  <a:pt x="2807" y="7386"/>
                </a:lnTo>
                <a:lnTo>
                  <a:pt x="4353" y="14166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10220834" y="7582423"/>
            <a:ext cx="520700" cy="8255"/>
          </a:xfrm>
          <a:custGeom>
            <a:avLst/>
            <a:gdLst/>
            <a:ahLst/>
            <a:cxnLst/>
            <a:rect l="l" t="t" r="r" b="b"/>
            <a:pathLst>
              <a:path w="520700" h="8254">
                <a:moveTo>
                  <a:pt x="520481" y="7881"/>
                </a:moveTo>
                <a:lnTo>
                  <a:pt x="468397" y="6966"/>
                </a:lnTo>
                <a:lnTo>
                  <a:pt x="416321" y="6085"/>
                </a:lnTo>
                <a:lnTo>
                  <a:pt x="364255" y="5234"/>
                </a:lnTo>
                <a:lnTo>
                  <a:pt x="312197" y="4413"/>
                </a:lnTo>
                <a:lnTo>
                  <a:pt x="260147" y="3620"/>
                </a:lnTo>
                <a:lnTo>
                  <a:pt x="208104" y="2852"/>
                </a:lnTo>
                <a:lnTo>
                  <a:pt x="156069" y="2108"/>
                </a:lnTo>
                <a:lnTo>
                  <a:pt x="104040" y="1386"/>
                </a:lnTo>
                <a:lnTo>
                  <a:pt x="52017" y="683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9684461" y="7568727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755" y="0"/>
                </a:lnTo>
              </a:path>
            </a:pathLst>
          </a:custGeom>
          <a:ln w="670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9677103" y="7556052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7"/>
                </a:moveTo>
                <a:lnTo>
                  <a:pt x="548812" y="28727"/>
                </a:lnTo>
                <a:lnTo>
                  <a:pt x="548812" y="0"/>
                </a:lnTo>
                <a:lnTo>
                  <a:pt x="0" y="0"/>
                </a:lnTo>
                <a:lnTo>
                  <a:pt x="0" y="28727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10209469" y="7567874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747" y="4206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9671761" y="7552674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407" y="27899"/>
                </a:lnTo>
                <a:lnTo>
                  <a:pt x="550407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9684461" y="756537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0" y="0"/>
                </a:moveTo>
                <a:lnTo>
                  <a:pt x="5342" y="337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9679268" y="7564193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00" y="0"/>
                </a:lnTo>
              </a:path>
            </a:pathLst>
          </a:custGeom>
          <a:ln w="7360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9671761" y="7552674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407" y="27899"/>
                </a:lnTo>
                <a:lnTo>
                  <a:pt x="550407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10206439" y="756051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28" y="7360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9679268" y="7560512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527171" y="0"/>
                </a:moveTo>
                <a:lnTo>
                  <a:pt x="527171" y="0"/>
                </a:lnTo>
                <a:lnTo>
                  <a:pt x="5271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9679268" y="756051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0" y="0"/>
                </a:moveTo>
                <a:lnTo>
                  <a:pt x="5193" y="4861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10209469" y="7572006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493" y="0"/>
                </a:lnTo>
              </a:path>
            </a:pathLst>
          </a:custGeom>
          <a:ln w="8263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10200516" y="7559380"/>
            <a:ext cx="549275" cy="29845"/>
          </a:xfrm>
          <a:custGeom>
            <a:avLst/>
            <a:gdLst/>
            <a:ahLst/>
            <a:cxnLst/>
            <a:rect l="l" t="t" r="r" b="b"/>
            <a:pathLst>
              <a:path w="549275" h="29845">
                <a:moveTo>
                  <a:pt x="0" y="29457"/>
                </a:moveTo>
                <a:lnTo>
                  <a:pt x="549145" y="29457"/>
                </a:lnTo>
                <a:lnTo>
                  <a:pt x="549145" y="0"/>
                </a:lnTo>
                <a:lnTo>
                  <a:pt x="0" y="0"/>
                </a:lnTo>
                <a:lnTo>
                  <a:pt x="0" y="2945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10735119" y="7569804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842" y="6333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10196769" y="7555174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40">
                <a:moveTo>
                  <a:pt x="0" y="27330"/>
                </a:moveTo>
                <a:lnTo>
                  <a:pt x="551050" y="27330"/>
                </a:lnTo>
                <a:lnTo>
                  <a:pt x="551050" y="0"/>
                </a:lnTo>
                <a:lnTo>
                  <a:pt x="0" y="0"/>
                </a:lnTo>
                <a:lnTo>
                  <a:pt x="0" y="2733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10209469" y="7567874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747" y="4206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10206439" y="7565159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679" y="0"/>
                </a:lnTo>
              </a:path>
            </a:pathLst>
          </a:custGeom>
          <a:ln w="9291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10196769" y="7555174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40">
                <a:moveTo>
                  <a:pt x="0" y="27330"/>
                </a:moveTo>
                <a:lnTo>
                  <a:pt x="551050" y="27330"/>
                </a:lnTo>
                <a:lnTo>
                  <a:pt x="551050" y="0"/>
                </a:lnTo>
                <a:lnTo>
                  <a:pt x="0" y="0"/>
                </a:lnTo>
                <a:lnTo>
                  <a:pt x="0" y="27330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10733599" y="7560512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520" y="9291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10206439" y="7560512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527159" y="0"/>
                </a:moveTo>
                <a:lnTo>
                  <a:pt x="527159" y="0"/>
                </a:lnTo>
                <a:lnTo>
                  <a:pt x="5271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10206439" y="756051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28" y="736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10736962" y="7590718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192" y="0"/>
                </a:lnTo>
              </a:path>
            </a:pathLst>
          </a:custGeom>
          <a:ln w="2916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10741315" y="7590304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40">
                <a:moveTo>
                  <a:pt x="0" y="0"/>
                </a:moveTo>
                <a:lnTo>
                  <a:pt x="51231" y="927"/>
                </a:lnTo>
                <a:lnTo>
                  <a:pt x="102452" y="1871"/>
                </a:lnTo>
                <a:lnTo>
                  <a:pt x="153664" y="2831"/>
                </a:lnTo>
                <a:lnTo>
                  <a:pt x="204868" y="3805"/>
                </a:lnTo>
                <a:lnTo>
                  <a:pt x="256064" y="4791"/>
                </a:lnTo>
                <a:lnTo>
                  <a:pt x="307254" y="5789"/>
                </a:lnTo>
                <a:lnTo>
                  <a:pt x="358438" y="6795"/>
                </a:lnTo>
                <a:lnTo>
                  <a:pt x="409618" y="7810"/>
                </a:lnTo>
                <a:lnTo>
                  <a:pt x="460795" y="8830"/>
                </a:lnTo>
                <a:lnTo>
                  <a:pt x="511969" y="9855"/>
                </a:lnTo>
                <a:lnTo>
                  <a:pt x="563142" y="10883"/>
                </a:lnTo>
                <a:lnTo>
                  <a:pt x="614314" y="11912"/>
                </a:lnTo>
                <a:lnTo>
                  <a:pt x="665486" y="12942"/>
                </a:lnTo>
                <a:lnTo>
                  <a:pt x="716660" y="13969"/>
                </a:lnTo>
                <a:lnTo>
                  <a:pt x="767836" y="14993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11509152" y="7583127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70"/>
                </a:moveTo>
                <a:lnTo>
                  <a:pt x="444" y="12409"/>
                </a:lnTo>
                <a:lnTo>
                  <a:pt x="704" y="6248"/>
                </a:lnTo>
                <a:lnTo>
                  <a:pt x="1002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10724262" y="7563438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390"/>
                </a:moveTo>
                <a:lnTo>
                  <a:pt x="798592" y="32390"/>
                </a:lnTo>
                <a:lnTo>
                  <a:pt x="798592" y="0"/>
                </a:lnTo>
                <a:lnTo>
                  <a:pt x="0" y="0"/>
                </a:lnTo>
                <a:lnTo>
                  <a:pt x="0" y="32390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10736962" y="7576138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1"/>
                </a:lnTo>
                <a:lnTo>
                  <a:pt x="2807" y="7386"/>
                </a:lnTo>
                <a:lnTo>
                  <a:pt x="4353" y="14166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10733599" y="7560512"/>
            <a:ext cx="777875" cy="22860"/>
          </a:xfrm>
          <a:custGeom>
            <a:avLst/>
            <a:gdLst/>
            <a:ahLst/>
            <a:cxnLst/>
            <a:rect l="l" t="t" r="r" b="b"/>
            <a:pathLst>
              <a:path w="777875" h="22859">
                <a:moveTo>
                  <a:pt x="0" y="22614"/>
                </a:moveTo>
                <a:lnTo>
                  <a:pt x="777853" y="22614"/>
                </a:lnTo>
                <a:lnTo>
                  <a:pt x="777853" y="0"/>
                </a:lnTo>
                <a:lnTo>
                  <a:pt x="0" y="0"/>
                </a:lnTo>
                <a:lnTo>
                  <a:pt x="0" y="22614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10724262" y="7563438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390"/>
                </a:moveTo>
                <a:lnTo>
                  <a:pt x="798592" y="32390"/>
                </a:lnTo>
                <a:lnTo>
                  <a:pt x="798592" y="0"/>
                </a:lnTo>
                <a:lnTo>
                  <a:pt x="0" y="0"/>
                </a:lnTo>
                <a:lnTo>
                  <a:pt x="0" y="32390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11510154" y="756051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614"/>
                </a:moveTo>
                <a:lnTo>
                  <a:pt x="308" y="16380"/>
                </a:lnTo>
                <a:lnTo>
                  <a:pt x="655" y="10058"/>
                </a:lnTo>
                <a:lnTo>
                  <a:pt x="1297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10733599" y="7560512"/>
            <a:ext cx="777875" cy="0"/>
          </a:xfrm>
          <a:custGeom>
            <a:avLst/>
            <a:gdLst/>
            <a:ahLst/>
            <a:cxnLst/>
            <a:rect l="l" t="t" r="r" b="b"/>
            <a:pathLst>
              <a:path w="777875">
                <a:moveTo>
                  <a:pt x="777853" y="0"/>
                </a:moveTo>
                <a:lnTo>
                  <a:pt x="777853" y="0"/>
                </a:lnTo>
                <a:lnTo>
                  <a:pt x="51871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10733599" y="756051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0" y="0"/>
                </a:moveTo>
                <a:lnTo>
                  <a:pt x="890" y="7744"/>
                </a:lnTo>
                <a:lnTo>
                  <a:pt x="2039" y="11802"/>
                </a:lnTo>
                <a:lnTo>
                  <a:pt x="3362" y="15624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11496452" y="7547812"/>
            <a:ext cx="488936" cy="789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8624973" y="7560512"/>
            <a:ext cx="3349830" cy="1441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8822077" y="6776102"/>
            <a:ext cx="134620" cy="6350"/>
          </a:xfrm>
          <a:custGeom>
            <a:avLst/>
            <a:gdLst/>
            <a:ahLst/>
            <a:cxnLst/>
            <a:rect l="l" t="t" r="r" b="b"/>
            <a:pathLst>
              <a:path w="134620" h="6350">
                <a:moveTo>
                  <a:pt x="0" y="0"/>
                </a:moveTo>
                <a:lnTo>
                  <a:pt x="134495" y="5821"/>
                </a:lnTo>
                <a:lnTo>
                  <a:pt x="130953" y="4978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8822077" y="6776102"/>
            <a:ext cx="131445" cy="5080"/>
          </a:xfrm>
          <a:custGeom>
            <a:avLst/>
            <a:gdLst/>
            <a:ahLst/>
            <a:cxnLst/>
            <a:rect l="l" t="t" r="r" b="b"/>
            <a:pathLst>
              <a:path w="131445" h="5079">
                <a:moveTo>
                  <a:pt x="0" y="0"/>
                </a:moveTo>
                <a:lnTo>
                  <a:pt x="28359" y="1115"/>
                </a:lnTo>
                <a:lnTo>
                  <a:pt x="79651" y="3074"/>
                </a:lnTo>
                <a:lnTo>
                  <a:pt x="130953" y="4978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8953030" y="678108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5227" y="916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8953030" y="678716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27" y="0"/>
                </a:lnTo>
              </a:path>
            </a:pathLst>
          </a:custGeom>
          <a:ln w="1217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8953030" y="678108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27" y="916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8953030" y="6781081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0" y="0"/>
                </a:moveTo>
                <a:lnTo>
                  <a:pt x="51310" y="1852"/>
                </a:lnTo>
                <a:lnTo>
                  <a:pt x="102630" y="3654"/>
                </a:lnTo>
                <a:lnTo>
                  <a:pt x="153958" y="5409"/>
                </a:lnTo>
                <a:lnTo>
                  <a:pt x="205295" y="7122"/>
                </a:lnTo>
                <a:lnTo>
                  <a:pt x="256641" y="8796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9209671" y="678987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0" y="0"/>
                </a:moveTo>
                <a:lnTo>
                  <a:pt x="9055" y="3394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8707008" y="677610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021" y="0"/>
                </a:lnTo>
              </a:path>
            </a:pathLst>
          </a:custGeom>
          <a:ln w="9959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8707008" y="6771121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0" y="0"/>
                </a:moveTo>
                <a:lnTo>
                  <a:pt x="29131" y="930"/>
                </a:lnTo>
                <a:lnTo>
                  <a:pt x="80715" y="2537"/>
                </a:lnTo>
                <a:lnTo>
                  <a:pt x="132298" y="4103"/>
                </a:lnTo>
                <a:lnTo>
                  <a:pt x="183879" y="5632"/>
                </a:lnTo>
                <a:lnTo>
                  <a:pt x="235460" y="7125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8942468" y="677824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1" y="2833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8822077" y="6776102"/>
            <a:ext cx="131445" cy="5080"/>
          </a:xfrm>
          <a:custGeom>
            <a:avLst/>
            <a:gdLst/>
            <a:ahLst/>
            <a:cxnLst/>
            <a:rect l="l" t="t" r="r" b="b"/>
            <a:pathLst>
              <a:path w="131445" h="5079">
                <a:moveTo>
                  <a:pt x="130953" y="4978"/>
                </a:moveTo>
                <a:lnTo>
                  <a:pt x="79651" y="3074"/>
                </a:lnTo>
                <a:lnTo>
                  <a:pt x="28359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8942468" y="6784062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02" y="0"/>
                </a:lnTo>
              </a:path>
            </a:pathLst>
          </a:custGeom>
          <a:ln w="11629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8942468" y="677824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1" y="2833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8942468" y="6778247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3" y="1453"/>
                </a:lnTo>
                <a:lnTo>
                  <a:pt x="103146" y="2876"/>
                </a:lnTo>
                <a:lnTo>
                  <a:pt x="154720" y="4270"/>
                </a:lnTo>
                <a:lnTo>
                  <a:pt x="206293" y="5636"/>
                </a:lnTo>
                <a:lnTo>
                  <a:pt x="257867" y="6977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9200336" y="678522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35" y="4652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8953030" y="6781081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256641" y="8796"/>
                </a:moveTo>
                <a:lnTo>
                  <a:pt x="205295" y="7122"/>
                </a:lnTo>
                <a:lnTo>
                  <a:pt x="153958" y="5409"/>
                </a:lnTo>
                <a:lnTo>
                  <a:pt x="102630" y="3654"/>
                </a:lnTo>
                <a:lnTo>
                  <a:pt x="51310" y="1852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9209671" y="679672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2" y="0"/>
                </a:lnTo>
              </a:path>
            </a:pathLst>
          </a:custGeom>
          <a:ln w="1369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9209671" y="678987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9055" y="3394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9209671" y="6789877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54" y="1644"/>
                </a:lnTo>
                <a:lnTo>
                  <a:pt x="102713" y="3254"/>
                </a:lnTo>
                <a:lnTo>
                  <a:pt x="154079" y="4836"/>
                </a:lnTo>
                <a:lnTo>
                  <a:pt x="205451" y="6393"/>
                </a:lnTo>
                <a:lnTo>
                  <a:pt x="256828" y="7931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9466499" y="6797808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594" y="5764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9301765" y="6796866"/>
            <a:ext cx="173355" cy="6985"/>
          </a:xfrm>
          <a:custGeom>
            <a:avLst/>
            <a:gdLst/>
            <a:ahLst/>
            <a:cxnLst/>
            <a:rect l="l" t="t" r="r" b="b"/>
            <a:pathLst>
              <a:path w="173354" h="6984">
                <a:moveTo>
                  <a:pt x="173328" y="6706"/>
                </a:moveTo>
                <a:lnTo>
                  <a:pt x="122237" y="4752"/>
                </a:lnTo>
                <a:lnTo>
                  <a:pt x="71146" y="2780"/>
                </a:lnTo>
                <a:lnTo>
                  <a:pt x="20055" y="789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9466499" y="680552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062" y="0"/>
                </a:lnTo>
              </a:path>
            </a:pathLst>
          </a:custGeom>
          <a:ln w="15427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9466499" y="6797808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594" y="5764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9466499" y="6797808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1" y="1520"/>
                </a:lnTo>
                <a:lnTo>
                  <a:pt x="102765" y="3027"/>
                </a:lnTo>
                <a:lnTo>
                  <a:pt x="154151" y="4523"/>
                </a:lnTo>
                <a:lnTo>
                  <a:pt x="205539" y="6011"/>
                </a:lnTo>
                <a:lnTo>
                  <a:pt x="256927" y="749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9723427" y="6805305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0"/>
                </a:moveTo>
                <a:lnTo>
                  <a:pt x="7134" y="7931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9475093" y="6803573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68" y="9663"/>
                </a:moveTo>
                <a:lnTo>
                  <a:pt x="204375" y="7739"/>
                </a:lnTo>
                <a:lnTo>
                  <a:pt x="153281" y="5814"/>
                </a:lnTo>
                <a:lnTo>
                  <a:pt x="102186" y="3883"/>
                </a:lnTo>
                <a:lnTo>
                  <a:pt x="51092" y="1946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9200336" y="679151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164" y="0"/>
                </a:lnTo>
              </a:path>
            </a:pathLst>
          </a:custGeom>
          <a:ln w="12583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9200336" y="678522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35" y="4652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9200336" y="67852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1" y="1323"/>
                </a:lnTo>
                <a:lnTo>
                  <a:pt x="103141" y="2624"/>
                </a:lnTo>
                <a:lnTo>
                  <a:pt x="154711" y="3904"/>
                </a:lnTo>
                <a:lnTo>
                  <a:pt x="206282" y="5169"/>
                </a:lnTo>
                <a:lnTo>
                  <a:pt x="257854" y="642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9458190" y="6791646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309" y="6162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9209671" y="6789877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28" y="7931"/>
                </a:moveTo>
                <a:lnTo>
                  <a:pt x="205451" y="6393"/>
                </a:lnTo>
                <a:lnTo>
                  <a:pt x="154079" y="4836"/>
                </a:lnTo>
                <a:lnTo>
                  <a:pt x="102713" y="3254"/>
                </a:lnTo>
                <a:lnTo>
                  <a:pt x="51354" y="1644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9458190" y="679847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36" y="0"/>
                </a:lnTo>
              </a:path>
            </a:pathLst>
          </a:custGeom>
          <a:ln w="13658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9458190" y="6791646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309" y="6162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9458190" y="6791646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41"/>
                </a:lnTo>
                <a:lnTo>
                  <a:pt x="103132" y="2474"/>
                </a:lnTo>
                <a:lnTo>
                  <a:pt x="154700" y="3699"/>
                </a:lnTo>
                <a:lnTo>
                  <a:pt x="206269" y="4919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9716031" y="679778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395" y="7522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9466499" y="6797808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6"/>
                </a:moveTo>
                <a:lnTo>
                  <a:pt x="205539" y="6011"/>
                </a:lnTo>
                <a:lnTo>
                  <a:pt x="154151" y="4523"/>
                </a:lnTo>
                <a:lnTo>
                  <a:pt x="102765" y="3027"/>
                </a:lnTo>
                <a:lnTo>
                  <a:pt x="51381" y="1520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8682366" y="6774151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02" y="0"/>
                </a:lnTo>
              </a:path>
            </a:pathLst>
          </a:custGeom>
          <a:ln w="8192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8682366" y="6770054"/>
            <a:ext cx="249554" cy="5715"/>
          </a:xfrm>
          <a:custGeom>
            <a:avLst/>
            <a:gdLst/>
            <a:ahLst/>
            <a:cxnLst/>
            <a:rect l="l" t="t" r="r" b="b"/>
            <a:pathLst>
              <a:path w="249554" h="5715">
                <a:moveTo>
                  <a:pt x="0" y="0"/>
                </a:moveTo>
                <a:lnTo>
                  <a:pt x="42037" y="935"/>
                </a:lnTo>
                <a:lnTo>
                  <a:pt x="93937" y="2070"/>
                </a:lnTo>
                <a:lnTo>
                  <a:pt x="145820" y="3188"/>
                </a:lnTo>
                <a:lnTo>
                  <a:pt x="197688" y="4288"/>
                </a:lnTo>
                <a:lnTo>
                  <a:pt x="249542" y="5371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8931909" y="677542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2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8707008" y="6771121"/>
            <a:ext cx="235585" cy="7620"/>
          </a:xfrm>
          <a:custGeom>
            <a:avLst/>
            <a:gdLst/>
            <a:ahLst/>
            <a:cxnLst/>
            <a:rect l="l" t="t" r="r" b="b"/>
            <a:pathLst>
              <a:path w="235584" h="7620">
                <a:moveTo>
                  <a:pt x="235460" y="7125"/>
                </a:moveTo>
                <a:lnTo>
                  <a:pt x="183879" y="5632"/>
                </a:lnTo>
                <a:lnTo>
                  <a:pt x="132298" y="4103"/>
                </a:lnTo>
                <a:lnTo>
                  <a:pt x="80715" y="2537"/>
                </a:lnTo>
                <a:lnTo>
                  <a:pt x="29131" y="930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8931909" y="678032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27" y="0"/>
                </a:lnTo>
              </a:path>
            </a:pathLst>
          </a:custGeom>
          <a:ln w="9798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8931909" y="6775427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20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8931909" y="6775427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0" y="0"/>
                </a:moveTo>
                <a:lnTo>
                  <a:pt x="51834" y="1070"/>
                </a:lnTo>
                <a:lnTo>
                  <a:pt x="103656" y="2129"/>
                </a:lnTo>
                <a:lnTo>
                  <a:pt x="155467" y="3175"/>
                </a:lnTo>
                <a:lnTo>
                  <a:pt x="207266" y="4210"/>
                </a:lnTo>
                <a:lnTo>
                  <a:pt x="259053" y="5233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9190962" y="678066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73" y="4564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8942468" y="6778247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67" y="6977"/>
                </a:moveTo>
                <a:lnTo>
                  <a:pt x="206293" y="5636"/>
                </a:lnTo>
                <a:lnTo>
                  <a:pt x="154720" y="4270"/>
                </a:lnTo>
                <a:lnTo>
                  <a:pt x="103146" y="2876"/>
                </a:lnTo>
                <a:lnTo>
                  <a:pt x="51573" y="1453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8667181" y="677502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781" y="0"/>
                </a:lnTo>
              </a:path>
            </a:pathLst>
          </a:custGeom>
          <a:ln w="11262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8682339" y="6770054"/>
            <a:ext cx="508634" cy="10795"/>
          </a:xfrm>
          <a:custGeom>
            <a:avLst/>
            <a:gdLst/>
            <a:ahLst/>
            <a:cxnLst/>
            <a:rect l="l" t="t" r="r" b="b"/>
            <a:pathLst>
              <a:path w="508634" h="10795">
                <a:moveTo>
                  <a:pt x="0" y="0"/>
                </a:moveTo>
                <a:lnTo>
                  <a:pt x="42064" y="933"/>
                </a:lnTo>
                <a:lnTo>
                  <a:pt x="93965" y="2067"/>
                </a:lnTo>
                <a:lnTo>
                  <a:pt x="145849" y="3184"/>
                </a:lnTo>
                <a:lnTo>
                  <a:pt x="197717" y="4284"/>
                </a:lnTo>
                <a:lnTo>
                  <a:pt x="249568" y="5370"/>
                </a:lnTo>
                <a:lnTo>
                  <a:pt x="301405" y="6441"/>
                </a:lnTo>
                <a:lnTo>
                  <a:pt x="353228" y="7499"/>
                </a:lnTo>
                <a:lnTo>
                  <a:pt x="405038" y="8546"/>
                </a:lnTo>
                <a:lnTo>
                  <a:pt x="456835" y="9581"/>
                </a:lnTo>
                <a:lnTo>
                  <a:pt x="508622" y="10606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9180872" y="6777159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10090" y="350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8667181" y="6769397"/>
            <a:ext cx="513715" cy="8255"/>
          </a:xfrm>
          <a:custGeom>
            <a:avLst/>
            <a:gdLst/>
            <a:ahLst/>
            <a:cxnLst/>
            <a:rect l="l" t="t" r="r" b="b"/>
            <a:pathLst>
              <a:path w="513715" h="8254">
                <a:moveTo>
                  <a:pt x="513691" y="7761"/>
                </a:moveTo>
                <a:lnTo>
                  <a:pt x="461673" y="7077"/>
                </a:lnTo>
                <a:lnTo>
                  <a:pt x="409651" y="6375"/>
                </a:lnTo>
                <a:lnTo>
                  <a:pt x="357624" y="5653"/>
                </a:lnTo>
                <a:lnTo>
                  <a:pt x="305590" y="4909"/>
                </a:lnTo>
                <a:lnTo>
                  <a:pt x="253550" y="4141"/>
                </a:lnTo>
                <a:lnTo>
                  <a:pt x="201503" y="3348"/>
                </a:lnTo>
                <a:lnTo>
                  <a:pt x="149448" y="2527"/>
                </a:lnTo>
                <a:lnTo>
                  <a:pt x="97385" y="1676"/>
                </a:lnTo>
                <a:lnTo>
                  <a:pt x="45314" y="795"/>
                </a:lnTo>
                <a:lnTo>
                  <a:pt x="0" y="0"/>
                </a:lnTo>
              </a:path>
            </a:pathLst>
          </a:custGeom>
          <a:ln w="25399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9190962" y="6786153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28" y="0"/>
                </a:lnTo>
              </a:path>
            </a:pathLst>
          </a:custGeom>
          <a:ln w="10985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9190962" y="678066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73" y="4564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9190962" y="6780660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76" y="1012"/>
                </a:lnTo>
                <a:lnTo>
                  <a:pt x="103545" y="2016"/>
                </a:lnTo>
                <a:lnTo>
                  <a:pt x="155305" y="3013"/>
                </a:lnTo>
                <a:lnTo>
                  <a:pt x="207059" y="4002"/>
                </a:lnTo>
                <a:lnTo>
                  <a:pt x="258806" y="4986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9449768" y="678564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421" y="5999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9200336" y="67852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54" y="6421"/>
                </a:moveTo>
                <a:lnTo>
                  <a:pt x="206282" y="5169"/>
                </a:lnTo>
                <a:lnTo>
                  <a:pt x="154711" y="3904"/>
                </a:lnTo>
                <a:lnTo>
                  <a:pt x="103141" y="2624"/>
                </a:lnTo>
                <a:lnTo>
                  <a:pt x="51571" y="1323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9449768" y="679171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63" y="0"/>
                </a:lnTo>
              </a:path>
            </a:pathLst>
          </a:custGeom>
          <a:ln w="12136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9449768" y="678564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21" y="5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9449768" y="678564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8" y="978"/>
                </a:lnTo>
                <a:lnTo>
                  <a:pt x="103491" y="1953"/>
                </a:lnTo>
                <a:lnTo>
                  <a:pt x="155230" y="2926"/>
                </a:lnTo>
                <a:lnTo>
                  <a:pt x="206964" y="3895"/>
                </a:lnTo>
                <a:lnTo>
                  <a:pt x="258695" y="4861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9708463" y="679050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567" y="727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9458190" y="6791646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69" y="4919"/>
                </a:lnTo>
                <a:lnTo>
                  <a:pt x="154700" y="3699"/>
                </a:lnTo>
                <a:lnTo>
                  <a:pt x="103132" y="2474"/>
                </a:lnTo>
                <a:lnTo>
                  <a:pt x="51566" y="1241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9180872" y="6783833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92" y="0"/>
                </a:lnTo>
              </a:path>
            </a:pathLst>
          </a:custGeom>
          <a:ln w="13348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9190962" y="6780660"/>
            <a:ext cx="517525" cy="10160"/>
          </a:xfrm>
          <a:custGeom>
            <a:avLst/>
            <a:gdLst/>
            <a:ahLst/>
            <a:cxnLst/>
            <a:rect l="l" t="t" r="r" b="b"/>
            <a:pathLst>
              <a:path w="517525" h="10159">
                <a:moveTo>
                  <a:pt x="0" y="0"/>
                </a:moveTo>
                <a:lnTo>
                  <a:pt x="51776" y="1012"/>
                </a:lnTo>
                <a:lnTo>
                  <a:pt x="103545" y="2015"/>
                </a:lnTo>
                <a:lnTo>
                  <a:pt x="155307" y="3011"/>
                </a:lnTo>
                <a:lnTo>
                  <a:pt x="207062" y="4000"/>
                </a:lnTo>
                <a:lnTo>
                  <a:pt x="258811" y="4984"/>
                </a:lnTo>
                <a:lnTo>
                  <a:pt x="310556" y="5962"/>
                </a:lnTo>
                <a:lnTo>
                  <a:pt x="362296" y="6937"/>
                </a:lnTo>
                <a:lnTo>
                  <a:pt x="414033" y="7909"/>
                </a:lnTo>
                <a:lnTo>
                  <a:pt x="465768" y="8878"/>
                </a:lnTo>
                <a:lnTo>
                  <a:pt x="517502" y="9847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9700846" y="67833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88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9180872" y="6777159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519974" y="6160"/>
                </a:moveTo>
                <a:lnTo>
                  <a:pt x="467982" y="5570"/>
                </a:lnTo>
                <a:lnTo>
                  <a:pt x="415990" y="4979"/>
                </a:lnTo>
                <a:lnTo>
                  <a:pt x="363998" y="4385"/>
                </a:lnTo>
                <a:lnTo>
                  <a:pt x="312005" y="3787"/>
                </a:lnTo>
                <a:lnTo>
                  <a:pt x="260010" y="3182"/>
                </a:lnTo>
                <a:lnTo>
                  <a:pt x="208014" y="2569"/>
                </a:lnTo>
                <a:lnTo>
                  <a:pt x="156015" y="1946"/>
                </a:lnTo>
                <a:lnTo>
                  <a:pt x="104013" y="1311"/>
                </a:lnTo>
                <a:lnTo>
                  <a:pt x="52008" y="663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9180872" y="6777159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10090" y="3501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9723427" y="681409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01" y="0"/>
                </a:lnTo>
              </a:path>
            </a:pathLst>
          </a:custGeom>
          <a:ln w="17580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9723427" y="6805305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134" y="7931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9723427" y="6805305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7" y="1485"/>
                </a:lnTo>
                <a:lnTo>
                  <a:pt x="102774" y="2973"/>
                </a:lnTo>
                <a:lnTo>
                  <a:pt x="154160" y="4470"/>
                </a:lnTo>
                <a:lnTo>
                  <a:pt x="205544" y="5977"/>
                </a:lnTo>
                <a:lnTo>
                  <a:pt x="256926" y="749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9980353" y="681280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0" y="0"/>
                </a:moveTo>
                <a:lnTo>
                  <a:pt x="5675" y="1008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9730561" y="6813236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66" y="9649"/>
                </a:moveTo>
                <a:lnTo>
                  <a:pt x="204374" y="7704"/>
                </a:lnTo>
                <a:lnTo>
                  <a:pt x="153280" y="5770"/>
                </a:lnTo>
                <a:lnTo>
                  <a:pt x="102186" y="3843"/>
                </a:lnTo>
                <a:lnTo>
                  <a:pt x="51092" y="1921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9980353" y="682283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56" y="0"/>
                </a:lnTo>
              </a:path>
            </a:pathLst>
          </a:custGeom>
          <a:ln w="20054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9980353" y="681280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5675" y="10082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9980353" y="6812803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78" y="1538"/>
                </a:lnTo>
                <a:lnTo>
                  <a:pt x="102753" y="3097"/>
                </a:lnTo>
                <a:lnTo>
                  <a:pt x="154122" y="4680"/>
                </a:lnTo>
                <a:lnTo>
                  <a:pt x="205484" y="6290"/>
                </a:lnTo>
                <a:lnTo>
                  <a:pt x="256839" y="792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10237192" y="682073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316" y="12124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9986029" y="6822885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59">
                <a:moveTo>
                  <a:pt x="255480" y="9972"/>
                </a:moveTo>
                <a:lnTo>
                  <a:pt x="204388" y="7935"/>
                </a:lnTo>
                <a:lnTo>
                  <a:pt x="153293" y="5923"/>
                </a:lnTo>
                <a:lnTo>
                  <a:pt x="102196" y="3932"/>
                </a:lnTo>
                <a:lnTo>
                  <a:pt x="51098" y="195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9716031" y="6805293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21" y="0"/>
                </a:lnTo>
              </a:path>
            </a:pathLst>
          </a:custGeom>
          <a:ln w="15020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9716031" y="679778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7522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9716031" y="679778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19"/>
                </a:lnTo>
                <a:lnTo>
                  <a:pt x="103132" y="2441"/>
                </a:lnTo>
                <a:lnTo>
                  <a:pt x="154700" y="3668"/>
                </a:lnTo>
                <a:lnTo>
                  <a:pt x="206269" y="4899"/>
                </a:lnTo>
                <a:lnTo>
                  <a:pt x="257841" y="6136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9973874" y="680391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0"/>
                </a:moveTo>
                <a:lnTo>
                  <a:pt x="6479" y="8883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9723427" y="6805305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6" y="7498"/>
                </a:moveTo>
                <a:lnTo>
                  <a:pt x="205544" y="5977"/>
                </a:lnTo>
                <a:lnTo>
                  <a:pt x="154160" y="4470"/>
                </a:lnTo>
                <a:lnTo>
                  <a:pt x="102774" y="2973"/>
                </a:lnTo>
                <a:lnTo>
                  <a:pt x="51387" y="1485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9973874" y="6812326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19" y="0"/>
                </a:lnTo>
              </a:path>
            </a:pathLst>
          </a:custGeom>
          <a:ln w="16813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9973874" y="680391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6479" y="8883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9973874" y="6803919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67" y="1253"/>
                </a:lnTo>
                <a:lnTo>
                  <a:pt x="103137" y="2521"/>
                </a:lnTo>
                <a:lnTo>
                  <a:pt x="154710" y="3805"/>
                </a:lnTo>
                <a:lnTo>
                  <a:pt x="206286" y="5108"/>
                </a:lnTo>
                <a:lnTo>
                  <a:pt x="257865" y="6433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10231739" y="6810353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0" y="0"/>
                </a:moveTo>
                <a:lnTo>
                  <a:pt x="5453" y="10379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9980353" y="6812803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39" y="7929"/>
                </a:moveTo>
                <a:lnTo>
                  <a:pt x="205484" y="6290"/>
                </a:lnTo>
                <a:lnTo>
                  <a:pt x="154122" y="4680"/>
                </a:lnTo>
                <a:lnTo>
                  <a:pt x="102753" y="3097"/>
                </a:lnTo>
                <a:lnTo>
                  <a:pt x="51378" y="153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10237192" y="683208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22702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10237192" y="682073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316" y="12124"/>
                </a:move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10237192" y="6820733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0" y="0"/>
                </a:moveTo>
                <a:lnTo>
                  <a:pt x="51355" y="1679"/>
                </a:lnTo>
                <a:lnTo>
                  <a:pt x="102703" y="3396"/>
                </a:lnTo>
                <a:lnTo>
                  <a:pt x="154042" y="5153"/>
                </a:lnTo>
                <a:lnTo>
                  <a:pt x="205372" y="6956"/>
                </a:lnTo>
                <a:lnTo>
                  <a:pt x="256692" y="8808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10493885" y="682954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0"/>
                </a:moveTo>
                <a:lnTo>
                  <a:pt x="1261" y="4281"/>
                </a:lnTo>
                <a:lnTo>
                  <a:pt x="2349" y="8834"/>
                </a:lnTo>
                <a:lnTo>
                  <a:pt x="3116" y="1389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10241509" y="6832858"/>
            <a:ext cx="255904" cy="10795"/>
          </a:xfrm>
          <a:custGeom>
            <a:avLst/>
            <a:gdLst/>
            <a:ahLst/>
            <a:cxnLst/>
            <a:rect l="l" t="t" r="r" b="b"/>
            <a:pathLst>
              <a:path w="255904" h="10795">
                <a:moveTo>
                  <a:pt x="255492" y="10577"/>
                </a:moveTo>
                <a:lnTo>
                  <a:pt x="204393" y="8397"/>
                </a:lnTo>
                <a:lnTo>
                  <a:pt x="153294" y="6252"/>
                </a:lnTo>
                <a:lnTo>
                  <a:pt x="102196" y="4138"/>
                </a:lnTo>
                <a:lnTo>
                  <a:pt x="51098" y="2054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10493885" y="684223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08" y="0"/>
                </a:lnTo>
              </a:path>
            </a:pathLst>
          </a:custGeom>
          <a:ln w="25387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10493885" y="6829542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16" y="13893"/>
                </a:moveTo>
                <a:lnTo>
                  <a:pt x="2349" y="8834"/>
                </a:lnTo>
                <a:lnTo>
                  <a:pt x="1261" y="428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10493885" y="6829542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59">
                <a:moveTo>
                  <a:pt x="0" y="0"/>
                </a:moveTo>
                <a:lnTo>
                  <a:pt x="51307" y="1899"/>
                </a:lnTo>
                <a:lnTo>
                  <a:pt x="102603" y="3856"/>
                </a:lnTo>
                <a:lnTo>
                  <a:pt x="153887" y="5873"/>
                </a:lnTo>
                <a:lnTo>
                  <a:pt x="205159" y="7952"/>
                </a:lnTo>
                <a:lnTo>
                  <a:pt x="256419" y="10095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10750305" y="683963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9" y="4949"/>
                </a:lnTo>
                <a:lnTo>
                  <a:pt x="1570" y="10021"/>
                </a:lnTo>
                <a:lnTo>
                  <a:pt x="2189" y="15292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10497001" y="6843435"/>
            <a:ext cx="255904" cy="12065"/>
          </a:xfrm>
          <a:custGeom>
            <a:avLst/>
            <a:gdLst/>
            <a:ahLst/>
            <a:cxnLst/>
            <a:rect l="l" t="t" r="r" b="b"/>
            <a:pathLst>
              <a:path w="255904" h="12065">
                <a:moveTo>
                  <a:pt x="255492" y="11493"/>
                </a:moveTo>
                <a:lnTo>
                  <a:pt x="204393" y="9105"/>
                </a:lnTo>
                <a:lnTo>
                  <a:pt x="153294" y="6765"/>
                </a:lnTo>
                <a:lnTo>
                  <a:pt x="102196" y="4469"/>
                </a:lnTo>
                <a:lnTo>
                  <a:pt x="51098" y="2215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10231739" y="681994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5" y="0"/>
                </a:lnTo>
              </a:path>
            </a:pathLst>
          </a:custGeom>
          <a:ln w="19188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10231739" y="6810353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53" y="10379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10231739" y="6810353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0" y="0"/>
                </a:moveTo>
                <a:lnTo>
                  <a:pt x="51574" y="1340"/>
                </a:lnTo>
                <a:lnTo>
                  <a:pt x="103152" y="2706"/>
                </a:lnTo>
                <a:lnTo>
                  <a:pt x="154731" y="4100"/>
                </a:lnTo>
                <a:lnTo>
                  <a:pt x="206311" y="5523"/>
                </a:lnTo>
                <a:lnTo>
                  <a:pt x="257892" y="6977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10489632" y="681733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253" y="1221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10237192" y="6820733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90">
                <a:moveTo>
                  <a:pt x="256692" y="8808"/>
                </a:moveTo>
                <a:lnTo>
                  <a:pt x="205372" y="6956"/>
                </a:lnTo>
                <a:lnTo>
                  <a:pt x="154042" y="5153"/>
                </a:lnTo>
                <a:lnTo>
                  <a:pt x="102703" y="3396"/>
                </a:lnTo>
                <a:lnTo>
                  <a:pt x="51355" y="1679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10489632" y="6828483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72" y="0"/>
                </a:lnTo>
              </a:path>
            </a:pathLst>
          </a:custGeom>
          <a:ln w="2230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10489632" y="681733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253" y="12211"/>
                </a:move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10489632" y="6817331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0" y="0"/>
                </a:moveTo>
                <a:lnTo>
                  <a:pt x="51588" y="1494"/>
                </a:lnTo>
                <a:lnTo>
                  <a:pt x="103177" y="3022"/>
                </a:lnTo>
                <a:lnTo>
                  <a:pt x="154766" y="4589"/>
                </a:lnTo>
                <a:lnTo>
                  <a:pt x="206358" y="6195"/>
                </a:lnTo>
                <a:lnTo>
                  <a:pt x="257952" y="7843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10747584" y="6825174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26"/>
                </a:lnTo>
                <a:lnTo>
                  <a:pt x="2720" y="14462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10493885" y="6829542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59">
                <a:moveTo>
                  <a:pt x="256419" y="10095"/>
                </a:moveTo>
                <a:lnTo>
                  <a:pt x="205159" y="7952"/>
                </a:lnTo>
                <a:lnTo>
                  <a:pt x="153887" y="5873"/>
                </a:lnTo>
                <a:lnTo>
                  <a:pt x="102603" y="3856"/>
                </a:lnTo>
                <a:lnTo>
                  <a:pt x="51307" y="1899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9708463" y="679721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09" y="0"/>
                </a:lnTo>
              </a:path>
            </a:pathLst>
          </a:custGeom>
          <a:ln w="13411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9708463" y="679050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67" y="727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9708463" y="6790508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36" y="972"/>
                </a:lnTo>
                <a:lnTo>
                  <a:pt x="103474" y="1945"/>
                </a:lnTo>
                <a:lnTo>
                  <a:pt x="155214" y="2919"/>
                </a:lnTo>
                <a:lnTo>
                  <a:pt x="206958" y="3895"/>
                </a:lnTo>
                <a:lnTo>
                  <a:pt x="258706" y="4874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9967170" y="6795382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0"/>
                </a:moveTo>
                <a:lnTo>
                  <a:pt x="6703" y="8536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9716031" y="679778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6"/>
                </a:moveTo>
                <a:lnTo>
                  <a:pt x="206269" y="4899"/>
                </a:lnTo>
                <a:lnTo>
                  <a:pt x="154700" y="3668"/>
                </a:lnTo>
                <a:lnTo>
                  <a:pt x="103132" y="2441"/>
                </a:lnTo>
                <a:lnTo>
                  <a:pt x="51566" y="1219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9967170" y="6802867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68" y="0"/>
                </a:lnTo>
              </a:path>
            </a:pathLst>
          </a:custGeom>
          <a:ln w="14970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9967170" y="6795382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6703" y="8536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9967170" y="6795382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7" y="983"/>
                </a:lnTo>
                <a:lnTo>
                  <a:pt x="103501" y="1972"/>
                </a:lnTo>
                <a:lnTo>
                  <a:pt x="155264" y="2969"/>
                </a:lnTo>
                <a:lnTo>
                  <a:pt x="207036" y="3973"/>
                </a:lnTo>
                <a:lnTo>
                  <a:pt x="258819" y="4986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10225990" y="6800368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0"/>
                </a:moveTo>
                <a:lnTo>
                  <a:pt x="5749" y="9984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9973874" y="6803919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65" y="6433"/>
                </a:moveTo>
                <a:lnTo>
                  <a:pt x="206286" y="5108"/>
                </a:lnTo>
                <a:lnTo>
                  <a:pt x="154710" y="3805"/>
                </a:lnTo>
                <a:lnTo>
                  <a:pt x="103137" y="2521"/>
                </a:lnTo>
                <a:lnTo>
                  <a:pt x="51567" y="1253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9700846" y="6789351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4" y="0"/>
                </a:lnTo>
              </a:path>
            </a:pathLst>
          </a:custGeom>
          <a:ln w="1206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9700846" y="67833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88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9700846" y="6783320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0" y="0"/>
                </a:moveTo>
                <a:lnTo>
                  <a:pt x="51988" y="586"/>
                </a:lnTo>
                <a:lnTo>
                  <a:pt x="103978" y="1175"/>
                </a:lnTo>
                <a:lnTo>
                  <a:pt x="155968" y="1767"/>
                </a:lnTo>
                <a:lnTo>
                  <a:pt x="207961" y="2364"/>
                </a:lnTo>
                <a:lnTo>
                  <a:pt x="259956" y="2969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9960802" y="6786289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6367" y="9093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9708463" y="6790508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706" y="4874"/>
                </a:moveTo>
                <a:lnTo>
                  <a:pt x="206958" y="3895"/>
                </a:lnTo>
                <a:lnTo>
                  <a:pt x="155214" y="2919"/>
                </a:lnTo>
                <a:lnTo>
                  <a:pt x="103474" y="1945"/>
                </a:lnTo>
                <a:lnTo>
                  <a:pt x="51736" y="972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9960802" y="679332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87" y="0"/>
                </a:lnTo>
              </a:path>
            </a:pathLst>
          </a:custGeom>
          <a:ln w="1407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9960802" y="6786289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367" y="9093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9960802" y="6786289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0" y="0"/>
                </a:moveTo>
                <a:lnTo>
                  <a:pt x="51997" y="613"/>
                </a:lnTo>
                <a:lnTo>
                  <a:pt x="103998" y="1237"/>
                </a:lnTo>
                <a:lnTo>
                  <a:pt x="156004" y="1874"/>
                </a:lnTo>
                <a:lnTo>
                  <a:pt x="208014" y="2525"/>
                </a:lnTo>
                <a:lnTo>
                  <a:pt x="260029" y="3192"/>
                </a:lnTo>
              </a:path>
            </a:pathLst>
          </a:custGeom>
          <a:ln w="25399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10220832" y="6789482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157" y="10886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9967170" y="6795382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819" y="4986"/>
                </a:moveTo>
                <a:lnTo>
                  <a:pt x="207036" y="3973"/>
                </a:lnTo>
                <a:lnTo>
                  <a:pt x="155264" y="2969"/>
                </a:lnTo>
                <a:lnTo>
                  <a:pt x="103501" y="1972"/>
                </a:lnTo>
                <a:lnTo>
                  <a:pt x="51747" y="983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10225990" y="6808849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41" y="0"/>
                </a:lnTo>
              </a:path>
            </a:pathLst>
          </a:custGeom>
          <a:ln w="169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10225990" y="6800368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5749" y="9984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10225990" y="6800368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0" y="0"/>
                </a:moveTo>
                <a:lnTo>
                  <a:pt x="51793" y="1023"/>
                </a:lnTo>
                <a:lnTo>
                  <a:pt x="103596" y="2057"/>
                </a:lnTo>
                <a:lnTo>
                  <a:pt x="155410" y="3104"/>
                </a:lnTo>
                <a:lnTo>
                  <a:pt x="207237" y="4163"/>
                </a:lnTo>
                <a:lnTo>
                  <a:pt x="259078" y="5233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10485069" y="680560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0" y="0"/>
                </a:moveTo>
                <a:lnTo>
                  <a:pt x="4563" y="11728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10231739" y="6810353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4">
                <a:moveTo>
                  <a:pt x="257892" y="6977"/>
                </a:moveTo>
                <a:lnTo>
                  <a:pt x="206311" y="5523"/>
                </a:lnTo>
                <a:lnTo>
                  <a:pt x="154731" y="4100"/>
                </a:lnTo>
                <a:lnTo>
                  <a:pt x="103152" y="2706"/>
                </a:lnTo>
                <a:lnTo>
                  <a:pt x="51574" y="1340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10485069" y="6815388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15" y="0"/>
                </a:lnTo>
              </a:path>
            </a:pathLst>
          </a:custGeom>
          <a:ln w="19571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10485069" y="680560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4563" y="11728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10485069" y="6805602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5">
                <a:moveTo>
                  <a:pt x="0" y="0"/>
                </a:moveTo>
                <a:lnTo>
                  <a:pt x="51855" y="1083"/>
                </a:lnTo>
                <a:lnTo>
                  <a:pt x="103726" y="2183"/>
                </a:lnTo>
                <a:lnTo>
                  <a:pt x="155614" y="3301"/>
                </a:lnTo>
                <a:lnTo>
                  <a:pt x="207521" y="4436"/>
                </a:lnTo>
                <a:lnTo>
                  <a:pt x="259448" y="5591"/>
                </a:lnTo>
              </a:path>
            </a:pathLst>
          </a:custGeom>
          <a:ln w="25399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10744517" y="6811194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54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10489632" y="6817331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257952" y="7843"/>
                </a:moveTo>
                <a:lnTo>
                  <a:pt x="206358" y="6195"/>
                </a:lnTo>
                <a:lnTo>
                  <a:pt x="154766" y="4589"/>
                </a:lnTo>
                <a:lnTo>
                  <a:pt x="103177" y="3022"/>
                </a:lnTo>
                <a:lnTo>
                  <a:pt x="51588" y="1494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10220832" y="679754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36" y="0"/>
                </a:lnTo>
              </a:path>
            </a:pathLst>
          </a:custGeom>
          <a:ln w="16120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10220832" y="6789482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157" y="10886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10220832" y="6789482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0" y="0"/>
                </a:moveTo>
                <a:lnTo>
                  <a:pt x="52014" y="682"/>
                </a:lnTo>
                <a:lnTo>
                  <a:pt x="104035" y="1383"/>
                </a:lnTo>
                <a:lnTo>
                  <a:pt x="156063" y="2103"/>
                </a:lnTo>
                <a:lnTo>
                  <a:pt x="208098" y="2845"/>
                </a:lnTo>
                <a:lnTo>
                  <a:pt x="260142" y="3611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10480975" y="679309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093" y="12508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10225990" y="6800368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5">
                <a:moveTo>
                  <a:pt x="259078" y="5233"/>
                </a:moveTo>
                <a:lnTo>
                  <a:pt x="207237" y="4163"/>
                </a:lnTo>
                <a:lnTo>
                  <a:pt x="155410" y="3104"/>
                </a:lnTo>
                <a:lnTo>
                  <a:pt x="103596" y="2057"/>
                </a:lnTo>
                <a:lnTo>
                  <a:pt x="51793" y="1023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10480975" y="680214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41" y="0"/>
                </a:lnTo>
              </a:path>
            </a:pathLst>
          </a:custGeom>
          <a:ln w="18100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10480975" y="6793093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093" y="12508"/>
                </a:move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10480975" y="6793093"/>
            <a:ext cx="260350" cy="4445"/>
          </a:xfrm>
          <a:custGeom>
            <a:avLst/>
            <a:gdLst/>
            <a:ahLst/>
            <a:cxnLst/>
            <a:rect l="l" t="t" r="r" b="b"/>
            <a:pathLst>
              <a:path w="260350" h="4445">
                <a:moveTo>
                  <a:pt x="0" y="0"/>
                </a:moveTo>
                <a:lnTo>
                  <a:pt x="52052" y="798"/>
                </a:lnTo>
                <a:lnTo>
                  <a:pt x="104112" y="1620"/>
                </a:lnTo>
                <a:lnTo>
                  <a:pt x="156181" y="2470"/>
                </a:lnTo>
                <a:lnTo>
                  <a:pt x="208257" y="3352"/>
                </a:lnTo>
                <a:lnTo>
                  <a:pt x="260339" y="4268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10741315" y="6797362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2" y="4615"/>
                </a:lnTo>
                <a:lnTo>
                  <a:pt x="2151" y="9204"/>
                </a:lnTo>
                <a:lnTo>
                  <a:pt x="3201" y="13831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10485069" y="6805602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5">
                <a:moveTo>
                  <a:pt x="259448" y="5591"/>
                </a:moveTo>
                <a:lnTo>
                  <a:pt x="207521" y="4436"/>
                </a:lnTo>
                <a:lnTo>
                  <a:pt x="155614" y="3301"/>
                </a:lnTo>
                <a:lnTo>
                  <a:pt x="103726" y="2183"/>
                </a:lnTo>
                <a:lnTo>
                  <a:pt x="51855" y="1083"/>
                </a:lnTo>
                <a:lnTo>
                  <a:pt x="0" y="0"/>
                </a:lnTo>
              </a:path>
            </a:pathLst>
          </a:custGeom>
          <a:ln w="25399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10750305" y="6865085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017" y="0"/>
                </a:lnTo>
              </a:path>
            </a:pathLst>
          </a:custGeom>
          <a:ln w="50897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10752494" y="6854928"/>
            <a:ext cx="754380" cy="36195"/>
          </a:xfrm>
          <a:custGeom>
            <a:avLst/>
            <a:gdLst/>
            <a:ahLst/>
            <a:cxnLst/>
            <a:rect l="l" t="t" r="r" b="b"/>
            <a:pathLst>
              <a:path w="754379" h="36195">
                <a:moveTo>
                  <a:pt x="0" y="0"/>
                </a:moveTo>
                <a:lnTo>
                  <a:pt x="50247" y="2375"/>
                </a:lnTo>
                <a:lnTo>
                  <a:pt x="100499" y="4750"/>
                </a:lnTo>
                <a:lnTo>
                  <a:pt x="150754" y="7124"/>
                </a:lnTo>
                <a:lnTo>
                  <a:pt x="201011" y="9499"/>
                </a:lnTo>
                <a:lnTo>
                  <a:pt x="251271" y="11873"/>
                </a:lnTo>
                <a:lnTo>
                  <a:pt x="301531" y="14247"/>
                </a:lnTo>
                <a:lnTo>
                  <a:pt x="351791" y="16620"/>
                </a:lnTo>
                <a:lnTo>
                  <a:pt x="402050" y="18994"/>
                </a:lnTo>
                <a:lnTo>
                  <a:pt x="452308" y="21367"/>
                </a:lnTo>
                <a:lnTo>
                  <a:pt x="502564" y="23740"/>
                </a:lnTo>
                <a:lnTo>
                  <a:pt x="552816" y="26114"/>
                </a:lnTo>
                <a:lnTo>
                  <a:pt x="603064" y="28487"/>
                </a:lnTo>
                <a:lnTo>
                  <a:pt x="653307" y="30859"/>
                </a:lnTo>
                <a:lnTo>
                  <a:pt x="703545" y="33232"/>
                </a:lnTo>
                <a:lnTo>
                  <a:pt x="753776" y="3560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11506271" y="6870517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017"/>
                </a:moveTo>
                <a:lnTo>
                  <a:pt x="457" y="13188"/>
                </a:lnTo>
                <a:lnTo>
                  <a:pt x="791" y="6532"/>
                </a:lnTo>
                <a:lnTo>
                  <a:pt x="1051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10750305" y="6839636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5">
                <a:moveTo>
                  <a:pt x="757017" y="30880"/>
                </a:moveTo>
                <a:lnTo>
                  <a:pt x="706625" y="28736"/>
                </a:lnTo>
                <a:lnTo>
                  <a:pt x="656204" y="26627"/>
                </a:lnTo>
                <a:lnTo>
                  <a:pt x="605757" y="24547"/>
                </a:lnTo>
                <a:lnTo>
                  <a:pt x="555291" y="22491"/>
                </a:lnTo>
                <a:lnTo>
                  <a:pt x="504807" y="20454"/>
                </a:lnTo>
                <a:lnTo>
                  <a:pt x="454312" y="18432"/>
                </a:lnTo>
                <a:lnTo>
                  <a:pt x="403808" y="16417"/>
                </a:lnTo>
                <a:lnTo>
                  <a:pt x="353301" y="14407"/>
                </a:lnTo>
                <a:lnTo>
                  <a:pt x="302794" y="12394"/>
                </a:lnTo>
                <a:lnTo>
                  <a:pt x="252292" y="10376"/>
                </a:lnTo>
                <a:lnTo>
                  <a:pt x="201799" y="8345"/>
                </a:lnTo>
                <a:lnTo>
                  <a:pt x="151319" y="6297"/>
                </a:lnTo>
                <a:lnTo>
                  <a:pt x="100856" y="4227"/>
                </a:lnTo>
                <a:lnTo>
                  <a:pt x="50415" y="2129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10750305" y="683963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9" y="4949"/>
                </a:lnTo>
                <a:lnTo>
                  <a:pt x="1570" y="10021"/>
                </a:lnTo>
                <a:lnTo>
                  <a:pt x="2189" y="15292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10747584" y="6847845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331" y="0"/>
                </a:lnTo>
              </a:path>
            </a:pathLst>
          </a:custGeom>
          <a:ln w="45342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10750305" y="6839636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5">
                <a:moveTo>
                  <a:pt x="0" y="0"/>
                </a:moveTo>
                <a:lnTo>
                  <a:pt x="50415" y="2129"/>
                </a:lnTo>
                <a:lnTo>
                  <a:pt x="100856" y="4227"/>
                </a:lnTo>
                <a:lnTo>
                  <a:pt x="151319" y="6297"/>
                </a:lnTo>
                <a:lnTo>
                  <a:pt x="201799" y="8345"/>
                </a:lnTo>
                <a:lnTo>
                  <a:pt x="252292" y="10376"/>
                </a:lnTo>
                <a:lnTo>
                  <a:pt x="302794" y="12394"/>
                </a:lnTo>
                <a:lnTo>
                  <a:pt x="353301" y="14407"/>
                </a:lnTo>
                <a:lnTo>
                  <a:pt x="403808" y="16417"/>
                </a:lnTo>
                <a:lnTo>
                  <a:pt x="454312" y="18432"/>
                </a:lnTo>
                <a:lnTo>
                  <a:pt x="504807" y="20454"/>
                </a:lnTo>
                <a:lnTo>
                  <a:pt x="555291" y="22491"/>
                </a:lnTo>
                <a:lnTo>
                  <a:pt x="605757" y="24547"/>
                </a:lnTo>
                <a:lnTo>
                  <a:pt x="656204" y="26627"/>
                </a:lnTo>
                <a:lnTo>
                  <a:pt x="706625" y="28736"/>
                </a:lnTo>
                <a:lnTo>
                  <a:pt x="757017" y="3088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11507322" y="6851130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4">
                <a:moveTo>
                  <a:pt x="0" y="19386"/>
                </a:moveTo>
                <a:lnTo>
                  <a:pt x="259" y="12842"/>
                </a:lnTo>
                <a:lnTo>
                  <a:pt x="433" y="6408"/>
                </a:lnTo>
                <a:lnTo>
                  <a:pt x="593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10747584" y="6825174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4">
                <a:moveTo>
                  <a:pt x="760331" y="25956"/>
                </a:moveTo>
                <a:lnTo>
                  <a:pt x="709635" y="24249"/>
                </a:lnTo>
                <a:lnTo>
                  <a:pt x="658948" y="22525"/>
                </a:lnTo>
                <a:lnTo>
                  <a:pt x="608267" y="20787"/>
                </a:lnTo>
                <a:lnTo>
                  <a:pt x="557591" y="19038"/>
                </a:lnTo>
                <a:lnTo>
                  <a:pt x="506918" y="17282"/>
                </a:lnTo>
                <a:lnTo>
                  <a:pt x="456247" y="15522"/>
                </a:lnTo>
                <a:lnTo>
                  <a:pt x="405576" y="13760"/>
                </a:lnTo>
                <a:lnTo>
                  <a:pt x="354902" y="12001"/>
                </a:lnTo>
                <a:lnTo>
                  <a:pt x="304226" y="10246"/>
                </a:lnTo>
                <a:lnTo>
                  <a:pt x="253544" y="8499"/>
                </a:lnTo>
                <a:lnTo>
                  <a:pt x="202855" y="6764"/>
                </a:lnTo>
                <a:lnTo>
                  <a:pt x="152158" y="5043"/>
                </a:lnTo>
                <a:lnTo>
                  <a:pt x="101451" y="3340"/>
                </a:lnTo>
                <a:lnTo>
                  <a:pt x="50732" y="1658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10747584" y="6825174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6"/>
                </a:lnTo>
                <a:lnTo>
                  <a:pt x="1892" y="9526"/>
                </a:lnTo>
                <a:lnTo>
                  <a:pt x="2720" y="14462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10744517" y="6831162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893" y="0"/>
                </a:lnTo>
              </a:path>
            </a:pathLst>
          </a:custGeom>
          <a:ln w="39936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10747584" y="6825174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4">
                <a:moveTo>
                  <a:pt x="0" y="0"/>
                </a:moveTo>
                <a:lnTo>
                  <a:pt x="50732" y="1658"/>
                </a:lnTo>
                <a:lnTo>
                  <a:pt x="101451" y="3340"/>
                </a:lnTo>
                <a:lnTo>
                  <a:pt x="152158" y="5043"/>
                </a:lnTo>
                <a:lnTo>
                  <a:pt x="202855" y="6764"/>
                </a:lnTo>
                <a:lnTo>
                  <a:pt x="253544" y="8499"/>
                </a:lnTo>
                <a:lnTo>
                  <a:pt x="304226" y="10246"/>
                </a:lnTo>
                <a:lnTo>
                  <a:pt x="354902" y="12001"/>
                </a:lnTo>
                <a:lnTo>
                  <a:pt x="405576" y="13760"/>
                </a:lnTo>
                <a:lnTo>
                  <a:pt x="456247" y="15522"/>
                </a:lnTo>
                <a:lnTo>
                  <a:pt x="506918" y="17282"/>
                </a:lnTo>
                <a:lnTo>
                  <a:pt x="557591" y="19038"/>
                </a:lnTo>
                <a:lnTo>
                  <a:pt x="608267" y="20787"/>
                </a:lnTo>
                <a:lnTo>
                  <a:pt x="658948" y="22525"/>
                </a:lnTo>
                <a:lnTo>
                  <a:pt x="709635" y="24249"/>
                </a:lnTo>
                <a:lnTo>
                  <a:pt x="760331" y="2595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11507915" y="6831905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4">
                <a:moveTo>
                  <a:pt x="0" y="19225"/>
                </a:moveTo>
                <a:lnTo>
                  <a:pt x="173" y="12816"/>
                </a:lnTo>
                <a:lnTo>
                  <a:pt x="309" y="6432"/>
                </a:lnTo>
                <a:lnTo>
                  <a:pt x="495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10744517" y="6811194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763893" y="20711"/>
                </a:moveTo>
                <a:lnTo>
                  <a:pt x="712889" y="19445"/>
                </a:lnTo>
                <a:lnTo>
                  <a:pt x="661925" y="18118"/>
                </a:lnTo>
                <a:lnTo>
                  <a:pt x="610996" y="16740"/>
                </a:lnTo>
                <a:lnTo>
                  <a:pt x="560093" y="15323"/>
                </a:lnTo>
                <a:lnTo>
                  <a:pt x="509211" y="13876"/>
                </a:lnTo>
                <a:lnTo>
                  <a:pt x="458341" y="12408"/>
                </a:lnTo>
                <a:lnTo>
                  <a:pt x="407479" y="10931"/>
                </a:lnTo>
                <a:lnTo>
                  <a:pt x="356616" y="9455"/>
                </a:lnTo>
                <a:lnTo>
                  <a:pt x="305747" y="7990"/>
                </a:lnTo>
                <a:lnTo>
                  <a:pt x="254863" y="6546"/>
                </a:lnTo>
                <a:lnTo>
                  <a:pt x="203959" y="5133"/>
                </a:lnTo>
                <a:lnTo>
                  <a:pt x="153027" y="3762"/>
                </a:lnTo>
                <a:lnTo>
                  <a:pt x="102061" y="2442"/>
                </a:lnTo>
                <a:lnTo>
                  <a:pt x="51054" y="118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10744517" y="6811194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15"/>
                </a:lnTo>
                <a:lnTo>
                  <a:pt x="2090" y="9254"/>
                </a:lnTo>
                <a:lnTo>
                  <a:pt x="3067" y="1398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10741315" y="6814633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36" y="0"/>
                </a:lnTo>
              </a:path>
            </a:pathLst>
          </a:custGeom>
          <a:ln w="3454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10744517" y="6811194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0" y="0"/>
                </a:moveTo>
                <a:lnTo>
                  <a:pt x="51054" y="1185"/>
                </a:lnTo>
                <a:lnTo>
                  <a:pt x="102061" y="2442"/>
                </a:lnTo>
                <a:lnTo>
                  <a:pt x="153027" y="3762"/>
                </a:lnTo>
                <a:lnTo>
                  <a:pt x="203959" y="5133"/>
                </a:lnTo>
                <a:lnTo>
                  <a:pt x="254863" y="6546"/>
                </a:lnTo>
                <a:lnTo>
                  <a:pt x="305747" y="7990"/>
                </a:lnTo>
                <a:lnTo>
                  <a:pt x="356616" y="9455"/>
                </a:lnTo>
                <a:lnTo>
                  <a:pt x="407479" y="10931"/>
                </a:lnTo>
                <a:lnTo>
                  <a:pt x="458341" y="12408"/>
                </a:lnTo>
                <a:lnTo>
                  <a:pt x="509211" y="13876"/>
                </a:lnTo>
                <a:lnTo>
                  <a:pt x="560093" y="15323"/>
                </a:lnTo>
                <a:lnTo>
                  <a:pt x="610996" y="16740"/>
                </a:lnTo>
                <a:lnTo>
                  <a:pt x="661925" y="18118"/>
                </a:lnTo>
                <a:lnTo>
                  <a:pt x="712889" y="19445"/>
                </a:lnTo>
                <a:lnTo>
                  <a:pt x="763893" y="20711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11508410" y="6812357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4">
                <a:moveTo>
                  <a:pt x="0" y="19547"/>
                </a:moveTo>
                <a:lnTo>
                  <a:pt x="185" y="13114"/>
                </a:lnTo>
                <a:lnTo>
                  <a:pt x="420" y="6619"/>
                </a:lnTo>
                <a:lnTo>
                  <a:pt x="741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10741315" y="6797362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40">
                <a:moveTo>
                  <a:pt x="767836" y="14994"/>
                </a:moveTo>
                <a:lnTo>
                  <a:pt x="716660" y="13970"/>
                </a:lnTo>
                <a:lnTo>
                  <a:pt x="665486" y="12943"/>
                </a:lnTo>
                <a:lnTo>
                  <a:pt x="614314" y="11914"/>
                </a:lnTo>
                <a:lnTo>
                  <a:pt x="563142" y="10884"/>
                </a:lnTo>
                <a:lnTo>
                  <a:pt x="511969" y="9856"/>
                </a:lnTo>
                <a:lnTo>
                  <a:pt x="460795" y="8831"/>
                </a:lnTo>
                <a:lnTo>
                  <a:pt x="409618" y="7810"/>
                </a:lnTo>
                <a:lnTo>
                  <a:pt x="358438" y="6796"/>
                </a:lnTo>
                <a:lnTo>
                  <a:pt x="307254" y="5789"/>
                </a:lnTo>
                <a:lnTo>
                  <a:pt x="256064" y="4792"/>
                </a:lnTo>
                <a:lnTo>
                  <a:pt x="204868" y="3805"/>
                </a:lnTo>
                <a:lnTo>
                  <a:pt x="153664" y="2831"/>
                </a:lnTo>
                <a:lnTo>
                  <a:pt x="102452" y="1871"/>
                </a:lnTo>
                <a:lnTo>
                  <a:pt x="51231" y="927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10741315" y="6797362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2" y="4615"/>
                </a:lnTo>
                <a:lnTo>
                  <a:pt x="2151" y="9204"/>
                </a:lnTo>
                <a:lnTo>
                  <a:pt x="3201" y="13831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11493571" y="6799657"/>
            <a:ext cx="485648" cy="1247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8656292" y="677123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437" y="0"/>
                </a:lnTo>
              </a:path>
            </a:pathLst>
          </a:custGeom>
          <a:ln w="4608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8656292" y="6768926"/>
            <a:ext cx="256540" cy="3810"/>
          </a:xfrm>
          <a:custGeom>
            <a:avLst/>
            <a:gdLst/>
            <a:ahLst/>
            <a:cxnLst/>
            <a:rect l="l" t="t" r="r" b="b"/>
            <a:pathLst>
              <a:path w="256540" h="3809">
                <a:moveTo>
                  <a:pt x="0" y="0"/>
                </a:moveTo>
                <a:lnTo>
                  <a:pt x="47438" y="691"/>
                </a:lnTo>
                <a:lnTo>
                  <a:pt x="99620" y="1414"/>
                </a:lnTo>
                <a:lnTo>
                  <a:pt x="151804" y="2100"/>
                </a:lnTo>
                <a:lnTo>
                  <a:pt x="203989" y="2752"/>
                </a:lnTo>
                <a:lnTo>
                  <a:pt x="256176" y="3370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8912469" y="6772296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261" y="1238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8667190" y="6769398"/>
            <a:ext cx="254000" cy="4445"/>
          </a:xfrm>
          <a:custGeom>
            <a:avLst/>
            <a:gdLst/>
            <a:ahLst/>
            <a:cxnLst/>
            <a:rect l="l" t="t" r="r" b="b"/>
            <a:pathLst>
              <a:path w="254000" h="4445">
                <a:moveTo>
                  <a:pt x="253540" y="4136"/>
                </a:moveTo>
                <a:lnTo>
                  <a:pt x="201494" y="3344"/>
                </a:lnTo>
                <a:lnTo>
                  <a:pt x="149440" y="2526"/>
                </a:lnTo>
                <a:lnTo>
                  <a:pt x="97377" y="1677"/>
                </a:lnTo>
                <a:lnTo>
                  <a:pt x="45305" y="797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8912469" y="6774728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03" y="0"/>
                </a:lnTo>
              </a:path>
            </a:pathLst>
          </a:custGeom>
          <a:ln w="4862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8912469" y="6772296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61" y="1238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8912469" y="6772296"/>
            <a:ext cx="260985" cy="3175"/>
          </a:xfrm>
          <a:custGeom>
            <a:avLst/>
            <a:gdLst/>
            <a:ahLst/>
            <a:cxnLst/>
            <a:rect l="l" t="t" r="r" b="b"/>
            <a:pathLst>
              <a:path w="260984" h="3175">
                <a:moveTo>
                  <a:pt x="-12700" y="1336"/>
                </a:moveTo>
                <a:lnTo>
                  <a:pt x="273634" y="1336"/>
                </a:lnTo>
              </a:path>
            </a:pathLst>
          </a:custGeom>
          <a:ln w="28073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9173402" y="67749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468" y="2189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8920729" y="6773534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260141" y="3624"/>
                </a:moveTo>
                <a:lnTo>
                  <a:pt x="208122" y="2940"/>
                </a:lnTo>
                <a:lnTo>
                  <a:pt x="156101" y="2239"/>
                </a:lnTo>
                <a:lnTo>
                  <a:pt x="104075" y="1517"/>
                </a:lnTo>
                <a:lnTo>
                  <a:pt x="52042" y="772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8645194" y="6771708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208" y="0"/>
                </a:lnTo>
              </a:path>
            </a:pathLst>
          </a:custGeom>
          <a:ln w="6523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8656300" y="6768927"/>
            <a:ext cx="517525" cy="6350"/>
          </a:xfrm>
          <a:custGeom>
            <a:avLst/>
            <a:gdLst/>
            <a:ahLst/>
            <a:cxnLst/>
            <a:rect l="l" t="t" r="r" b="b"/>
            <a:pathLst>
              <a:path w="517525" h="6350">
                <a:moveTo>
                  <a:pt x="0" y="0"/>
                </a:moveTo>
                <a:lnTo>
                  <a:pt x="47430" y="693"/>
                </a:lnTo>
                <a:lnTo>
                  <a:pt x="99613" y="1416"/>
                </a:lnTo>
                <a:lnTo>
                  <a:pt x="151796" y="2103"/>
                </a:lnTo>
                <a:lnTo>
                  <a:pt x="203981" y="2754"/>
                </a:lnTo>
                <a:lnTo>
                  <a:pt x="256166" y="3372"/>
                </a:lnTo>
                <a:lnTo>
                  <a:pt x="308351" y="3959"/>
                </a:lnTo>
                <a:lnTo>
                  <a:pt x="360538" y="4517"/>
                </a:lnTo>
                <a:lnTo>
                  <a:pt x="412725" y="5049"/>
                </a:lnTo>
                <a:lnTo>
                  <a:pt x="464913" y="5557"/>
                </a:lnTo>
                <a:lnTo>
                  <a:pt x="517102" y="6043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9166404" y="67724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6998" y="2499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8645194" y="6768446"/>
            <a:ext cx="521334" cy="4445"/>
          </a:xfrm>
          <a:custGeom>
            <a:avLst/>
            <a:gdLst/>
            <a:ahLst/>
            <a:cxnLst/>
            <a:rect l="l" t="t" r="r" b="b"/>
            <a:pathLst>
              <a:path w="521334" h="4445">
                <a:moveTo>
                  <a:pt x="-12700" y="2012"/>
                </a:moveTo>
                <a:lnTo>
                  <a:pt x="533909" y="2012"/>
                </a:lnTo>
              </a:path>
            </a:pathLst>
          </a:custGeom>
          <a:ln w="2942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9173402" y="677765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4" y="0"/>
                </a:lnTo>
              </a:path>
            </a:pathLst>
          </a:custGeom>
          <a:ln w="536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9173402" y="67749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468" y="2189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9173402" y="6774970"/>
            <a:ext cx="260985" cy="2540"/>
          </a:xfrm>
          <a:custGeom>
            <a:avLst/>
            <a:gdLst/>
            <a:ahLst/>
            <a:cxnLst/>
            <a:rect l="l" t="t" r="r" b="b"/>
            <a:pathLst>
              <a:path w="260984" h="2540">
                <a:moveTo>
                  <a:pt x="-12700" y="1076"/>
                </a:moveTo>
                <a:lnTo>
                  <a:pt x="273632" y="1076"/>
                </a:lnTo>
              </a:path>
            </a:pathLst>
          </a:custGeom>
          <a:ln w="27552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9434335" y="6777122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0" y="0"/>
                </a:moveTo>
                <a:lnTo>
                  <a:pt x="6541" y="3216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9180872" y="6777159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09">
                <a:moveTo>
                  <a:pt x="260005" y="3180"/>
                </a:moveTo>
                <a:lnTo>
                  <a:pt x="208014" y="2566"/>
                </a:lnTo>
                <a:lnTo>
                  <a:pt x="156017" y="1943"/>
                </a:lnTo>
                <a:lnTo>
                  <a:pt x="104015" y="1308"/>
                </a:lnTo>
                <a:lnTo>
                  <a:pt x="52009" y="661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9434335" y="6780221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10" y="0"/>
                </a:lnTo>
              </a:path>
            </a:pathLst>
          </a:custGeom>
          <a:ln w="6197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9434335" y="6777122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541" y="3216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9434335" y="6777122"/>
            <a:ext cx="260985" cy="1905"/>
          </a:xfrm>
          <a:custGeom>
            <a:avLst/>
            <a:gdLst/>
            <a:ahLst/>
            <a:cxnLst/>
            <a:rect l="l" t="t" r="r" b="b"/>
            <a:pathLst>
              <a:path w="260984" h="1904">
                <a:moveTo>
                  <a:pt x="-12700" y="939"/>
                </a:moveTo>
                <a:lnTo>
                  <a:pt x="273632" y="939"/>
                </a:lnTo>
              </a:path>
            </a:pathLst>
          </a:custGeom>
          <a:ln w="27279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9695268" y="677900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7" y="4317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9440878" y="6780339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259968" y="2980"/>
                </a:moveTo>
                <a:lnTo>
                  <a:pt x="207973" y="2392"/>
                </a:lnTo>
                <a:lnTo>
                  <a:pt x="155980" y="1801"/>
                </a:lnTo>
                <a:lnTo>
                  <a:pt x="103988" y="1205"/>
                </a:lnTo>
                <a:lnTo>
                  <a:pt x="51995" y="605"/>
                </a:lnTo>
                <a:lnTo>
                  <a:pt x="0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9166404" y="6775736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64" y="0"/>
                </a:lnTo>
              </a:path>
            </a:pathLst>
          </a:custGeom>
          <a:ln w="6531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9160702" y="6762270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32"/>
                </a:moveTo>
                <a:lnTo>
                  <a:pt x="547265" y="29432"/>
                </a:lnTo>
                <a:lnTo>
                  <a:pt x="547265" y="0"/>
                </a:lnTo>
                <a:lnTo>
                  <a:pt x="0" y="0"/>
                </a:lnTo>
                <a:lnTo>
                  <a:pt x="0" y="29432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9689803" y="6775810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5464" y="3191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9153704" y="6759770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40"/>
                </a:moveTo>
                <a:lnTo>
                  <a:pt x="548800" y="28740"/>
                </a:lnTo>
                <a:lnTo>
                  <a:pt x="548800" y="0"/>
                </a:lnTo>
                <a:lnTo>
                  <a:pt x="0" y="0"/>
                </a:lnTo>
                <a:lnTo>
                  <a:pt x="0" y="2874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9166404" y="677247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6998" y="2499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8635058" y="6770238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344" y="0"/>
                </a:lnTo>
              </a:path>
            </a:pathLst>
          </a:custGeom>
          <a:ln w="4463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8632494" y="6755746"/>
            <a:ext cx="546735" cy="29845"/>
          </a:xfrm>
          <a:custGeom>
            <a:avLst/>
            <a:gdLst/>
            <a:ahLst/>
            <a:cxnLst/>
            <a:rect l="l" t="t" r="r" b="b"/>
            <a:pathLst>
              <a:path w="546734" h="29845">
                <a:moveTo>
                  <a:pt x="0" y="29424"/>
                </a:moveTo>
                <a:lnTo>
                  <a:pt x="546609" y="29424"/>
                </a:lnTo>
                <a:lnTo>
                  <a:pt x="546609" y="0"/>
                </a:lnTo>
                <a:lnTo>
                  <a:pt x="0" y="0"/>
                </a:lnTo>
                <a:lnTo>
                  <a:pt x="0" y="29424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9159465" y="67699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938" y="25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8622358" y="6755307"/>
            <a:ext cx="549910" cy="27940"/>
          </a:xfrm>
          <a:custGeom>
            <a:avLst/>
            <a:gdLst/>
            <a:ahLst/>
            <a:cxnLst/>
            <a:rect l="l" t="t" r="r" b="b"/>
            <a:pathLst>
              <a:path w="549909" h="27940">
                <a:moveTo>
                  <a:pt x="0" y="27326"/>
                </a:moveTo>
                <a:lnTo>
                  <a:pt x="549806" y="27326"/>
                </a:lnTo>
                <a:lnTo>
                  <a:pt x="549806" y="0"/>
                </a:lnTo>
                <a:lnTo>
                  <a:pt x="0" y="0"/>
                </a:lnTo>
                <a:lnTo>
                  <a:pt x="0" y="27326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8625275" y="6768758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189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8622358" y="6755307"/>
            <a:ext cx="549910" cy="27940"/>
          </a:xfrm>
          <a:custGeom>
            <a:avLst/>
            <a:gdLst/>
            <a:ahLst/>
            <a:cxnLst/>
            <a:rect l="l" t="t" r="r" b="b"/>
            <a:pathLst>
              <a:path w="549909" h="27940">
                <a:moveTo>
                  <a:pt x="0" y="27326"/>
                </a:moveTo>
                <a:lnTo>
                  <a:pt x="549806" y="27326"/>
                </a:lnTo>
                <a:lnTo>
                  <a:pt x="549806" y="0"/>
                </a:lnTo>
                <a:lnTo>
                  <a:pt x="0" y="0"/>
                </a:lnTo>
                <a:lnTo>
                  <a:pt x="0" y="27326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9152149" y="676758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316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9159465" y="6772872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38" y="0"/>
                </a:lnTo>
              </a:path>
            </a:pathLst>
          </a:custGeom>
          <a:ln w="587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9153704" y="6759770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40"/>
                </a:moveTo>
                <a:lnTo>
                  <a:pt x="548800" y="28740"/>
                </a:lnTo>
                <a:lnTo>
                  <a:pt x="548800" y="0"/>
                </a:lnTo>
                <a:lnTo>
                  <a:pt x="0" y="0"/>
                </a:lnTo>
                <a:lnTo>
                  <a:pt x="0" y="28740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9684461" y="677243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5342" y="3376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9146765" y="6757234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9159465" y="67699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0"/>
                </a:moveTo>
                <a:lnTo>
                  <a:pt x="6938" y="2536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9152155" y="6770009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306" y="0"/>
                </a:lnTo>
              </a:path>
            </a:pathLst>
          </a:custGeom>
          <a:ln w="4849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9146765" y="6757234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9"/>
                </a:moveTo>
                <a:lnTo>
                  <a:pt x="550395" y="27899"/>
                </a:lnTo>
                <a:lnTo>
                  <a:pt x="550395" y="0"/>
                </a:lnTo>
                <a:lnTo>
                  <a:pt x="0" y="0"/>
                </a:lnTo>
                <a:lnTo>
                  <a:pt x="0" y="27899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9679282" y="6767583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179" y="48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9152149" y="676758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316" y="235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9695268" y="6784242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64" y="0"/>
                </a:lnTo>
              </a:path>
            </a:pathLst>
          </a:custGeom>
          <a:ln w="10480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9700846" y="6783320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0" y="0"/>
                </a:moveTo>
                <a:lnTo>
                  <a:pt x="51988" y="587"/>
                </a:lnTo>
                <a:lnTo>
                  <a:pt x="103978" y="1176"/>
                </a:lnTo>
                <a:lnTo>
                  <a:pt x="155968" y="1769"/>
                </a:lnTo>
                <a:lnTo>
                  <a:pt x="207961" y="2368"/>
                </a:lnTo>
                <a:lnTo>
                  <a:pt x="259955" y="2973"/>
                </a:lnTo>
                <a:lnTo>
                  <a:pt x="311953" y="3588"/>
                </a:lnTo>
                <a:lnTo>
                  <a:pt x="363955" y="4212"/>
                </a:lnTo>
                <a:lnTo>
                  <a:pt x="415960" y="4848"/>
                </a:lnTo>
                <a:lnTo>
                  <a:pt x="467970" y="5497"/>
                </a:lnTo>
                <a:lnTo>
                  <a:pt x="519986" y="6162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10217161" y="6783048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3671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9682568" y="6766302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6"/>
                </a:moveTo>
                <a:lnTo>
                  <a:pt x="547292" y="29446"/>
                </a:lnTo>
                <a:lnTo>
                  <a:pt x="547292" y="0"/>
                </a:lnTo>
                <a:lnTo>
                  <a:pt x="0" y="0"/>
                </a:lnTo>
                <a:lnTo>
                  <a:pt x="0" y="2944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9695268" y="677900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7" y="4317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9689803" y="6779429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57" y="0"/>
                </a:lnTo>
              </a:path>
            </a:pathLst>
          </a:custGeom>
          <a:ln w="723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9682568" y="6766302"/>
            <a:ext cx="547370" cy="29845"/>
          </a:xfrm>
          <a:custGeom>
            <a:avLst/>
            <a:gdLst/>
            <a:ahLst/>
            <a:cxnLst/>
            <a:rect l="l" t="t" r="r" b="b"/>
            <a:pathLst>
              <a:path w="547370" h="29845">
                <a:moveTo>
                  <a:pt x="0" y="29446"/>
                </a:moveTo>
                <a:lnTo>
                  <a:pt x="547292" y="29446"/>
                </a:lnTo>
                <a:lnTo>
                  <a:pt x="547292" y="0"/>
                </a:lnTo>
                <a:lnTo>
                  <a:pt x="0" y="0"/>
                </a:lnTo>
                <a:lnTo>
                  <a:pt x="0" y="2944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10213216" y="677913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44" y="3909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9677103" y="6763110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9689803" y="6775810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0" y="0"/>
                </a:moveTo>
                <a:lnTo>
                  <a:pt x="5464" y="3191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10213216" y="6788250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99" y="0"/>
                </a:lnTo>
              </a:path>
            </a:pathLst>
          </a:custGeom>
          <a:ln w="18223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10213216" y="677913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6" y="10342"/>
                </a:moveTo>
                <a:lnTo>
                  <a:pt x="0" y="0"/>
                </a:lnTo>
              </a:path>
            </a:pathLst>
          </a:custGeom>
          <a:ln w="25399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10213216" y="6779139"/>
            <a:ext cx="523875" cy="4445"/>
          </a:xfrm>
          <a:custGeom>
            <a:avLst/>
            <a:gdLst/>
            <a:ahLst/>
            <a:cxnLst/>
            <a:rect l="l" t="t" r="r" b="b"/>
            <a:pathLst>
              <a:path w="523875" h="4445">
                <a:moveTo>
                  <a:pt x="-12700" y="2028"/>
                </a:moveTo>
                <a:lnTo>
                  <a:pt x="536445" y="2028"/>
                </a:lnTo>
              </a:path>
            </a:pathLst>
          </a:custGeom>
          <a:ln w="29457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10736962" y="6783196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09"/>
                </a:lnTo>
                <a:lnTo>
                  <a:pt x="2806" y="7386"/>
                </a:lnTo>
                <a:lnTo>
                  <a:pt x="4353" y="14165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10220832" y="6789482"/>
            <a:ext cx="520700" cy="8255"/>
          </a:xfrm>
          <a:custGeom>
            <a:avLst/>
            <a:gdLst/>
            <a:ahLst/>
            <a:cxnLst/>
            <a:rect l="l" t="t" r="r" b="b"/>
            <a:pathLst>
              <a:path w="520700" h="8254">
                <a:moveTo>
                  <a:pt x="520482" y="7880"/>
                </a:moveTo>
                <a:lnTo>
                  <a:pt x="468398" y="6965"/>
                </a:lnTo>
                <a:lnTo>
                  <a:pt x="416323" y="6083"/>
                </a:lnTo>
                <a:lnTo>
                  <a:pt x="364256" y="5231"/>
                </a:lnTo>
                <a:lnTo>
                  <a:pt x="312198" y="4409"/>
                </a:lnTo>
                <a:lnTo>
                  <a:pt x="260148" y="3615"/>
                </a:lnTo>
                <a:lnTo>
                  <a:pt x="208105" y="2846"/>
                </a:lnTo>
                <a:lnTo>
                  <a:pt x="156069" y="2102"/>
                </a:lnTo>
                <a:lnTo>
                  <a:pt x="104040" y="1381"/>
                </a:lnTo>
                <a:lnTo>
                  <a:pt x="52017" y="680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9684461" y="6775786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755" y="0"/>
                </a:lnTo>
              </a:path>
            </a:pathLst>
          </a:custGeom>
          <a:ln w="670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9677103" y="6763110"/>
            <a:ext cx="549275" cy="29209"/>
          </a:xfrm>
          <a:custGeom>
            <a:avLst/>
            <a:gdLst/>
            <a:ahLst/>
            <a:cxnLst/>
            <a:rect l="l" t="t" r="r" b="b"/>
            <a:pathLst>
              <a:path w="549275" h="29209">
                <a:moveTo>
                  <a:pt x="0" y="28728"/>
                </a:moveTo>
                <a:lnTo>
                  <a:pt x="548812" y="28728"/>
                </a:lnTo>
                <a:lnTo>
                  <a:pt x="548812" y="0"/>
                </a:lnTo>
                <a:lnTo>
                  <a:pt x="0" y="0"/>
                </a:lnTo>
                <a:lnTo>
                  <a:pt x="0" y="28728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10209469" y="6774932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747" y="4207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9671761" y="6759733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8"/>
                </a:moveTo>
                <a:lnTo>
                  <a:pt x="550407" y="27898"/>
                </a:lnTo>
                <a:lnTo>
                  <a:pt x="550407" y="0"/>
                </a:lnTo>
                <a:lnTo>
                  <a:pt x="0" y="0"/>
                </a:lnTo>
                <a:lnTo>
                  <a:pt x="0" y="2789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9684461" y="677243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0" y="0"/>
                </a:moveTo>
                <a:lnTo>
                  <a:pt x="5342" y="3376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9679278" y="6771258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189" y="0"/>
                </a:lnTo>
              </a:path>
            </a:pathLst>
          </a:custGeom>
          <a:ln w="734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9671761" y="6759733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40">
                <a:moveTo>
                  <a:pt x="0" y="27898"/>
                </a:moveTo>
                <a:lnTo>
                  <a:pt x="550407" y="27898"/>
                </a:lnTo>
                <a:lnTo>
                  <a:pt x="550407" y="0"/>
                </a:lnTo>
                <a:lnTo>
                  <a:pt x="0" y="0"/>
                </a:lnTo>
                <a:lnTo>
                  <a:pt x="0" y="2789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10206445" y="6767583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23" y="7347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10209469" y="6779064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493" y="0"/>
                </a:lnTo>
              </a:path>
            </a:pathLst>
          </a:custGeom>
          <a:ln w="826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10200516" y="6766439"/>
            <a:ext cx="549275" cy="29845"/>
          </a:xfrm>
          <a:custGeom>
            <a:avLst/>
            <a:gdLst/>
            <a:ahLst/>
            <a:cxnLst/>
            <a:rect l="l" t="t" r="r" b="b"/>
            <a:pathLst>
              <a:path w="549275" h="29845">
                <a:moveTo>
                  <a:pt x="0" y="29457"/>
                </a:moveTo>
                <a:lnTo>
                  <a:pt x="549145" y="29457"/>
                </a:lnTo>
                <a:lnTo>
                  <a:pt x="549145" y="0"/>
                </a:lnTo>
                <a:lnTo>
                  <a:pt x="0" y="0"/>
                </a:lnTo>
                <a:lnTo>
                  <a:pt x="0" y="29457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10735119" y="6776849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842" y="6347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10196769" y="6762232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40">
                <a:moveTo>
                  <a:pt x="0" y="27317"/>
                </a:moveTo>
                <a:lnTo>
                  <a:pt x="551050" y="27317"/>
                </a:lnTo>
                <a:lnTo>
                  <a:pt x="551050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10209469" y="6774932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747" y="4207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10206443" y="6772216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676" y="0"/>
                </a:lnTo>
              </a:path>
            </a:pathLst>
          </a:custGeom>
          <a:ln w="9265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10196769" y="6762232"/>
            <a:ext cx="551180" cy="27940"/>
          </a:xfrm>
          <a:custGeom>
            <a:avLst/>
            <a:gdLst/>
            <a:ahLst/>
            <a:cxnLst/>
            <a:rect l="l" t="t" r="r" b="b"/>
            <a:pathLst>
              <a:path w="551179" h="27940">
                <a:moveTo>
                  <a:pt x="0" y="27317"/>
                </a:moveTo>
                <a:lnTo>
                  <a:pt x="551050" y="27317"/>
                </a:lnTo>
                <a:lnTo>
                  <a:pt x="551050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10733601" y="6767583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518" y="9265"/>
                </a:moveTo>
                <a:lnTo>
                  <a:pt x="0" y="0"/>
                </a:lnTo>
              </a:path>
            </a:pathLst>
          </a:custGeom>
          <a:ln w="25399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10206445" y="6767583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23" y="7347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10736962" y="6797777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192" y="0"/>
                </a:lnTo>
              </a:path>
            </a:pathLst>
          </a:custGeom>
          <a:ln w="2916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10741315" y="6797362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40">
                <a:moveTo>
                  <a:pt x="0" y="0"/>
                </a:moveTo>
                <a:lnTo>
                  <a:pt x="51231" y="927"/>
                </a:lnTo>
                <a:lnTo>
                  <a:pt x="102452" y="1871"/>
                </a:lnTo>
                <a:lnTo>
                  <a:pt x="153664" y="2831"/>
                </a:lnTo>
                <a:lnTo>
                  <a:pt x="204868" y="3805"/>
                </a:lnTo>
                <a:lnTo>
                  <a:pt x="256064" y="4792"/>
                </a:lnTo>
                <a:lnTo>
                  <a:pt x="307254" y="5789"/>
                </a:lnTo>
                <a:lnTo>
                  <a:pt x="358438" y="6796"/>
                </a:lnTo>
                <a:lnTo>
                  <a:pt x="409618" y="7810"/>
                </a:lnTo>
                <a:lnTo>
                  <a:pt x="460795" y="8831"/>
                </a:lnTo>
                <a:lnTo>
                  <a:pt x="511969" y="9856"/>
                </a:lnTo>
                <a:lnTo>
                  <a:pt x="563142" y="10884"/>
                </a:lnTo>
                <a:lnTo>
                  <a:pt x="614314" y="11914"/>
                </a:lnTo>
                <a:lnTo>
                  <a:pt x="665486" y="12943"/>
                </a:lnTo>
                <a:lnTo>
                  <a:pt x="716660" y="13970"/>
                </a:lnTo>
                <a:lnTo>
                  <a:pt x="767836" y="14994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11509152" y="6790187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70"/>
                </a:moveTo>
                <a:lnTo>
                  <a:pt x="444" y="12409"/>
                </a:lnTo>
                <a:lnTo>
                  <a:pt x="704" y="6247"/>
                </a:lnTo>
                <a:lnTo>
                  <a:pt x="1002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10724262" y="6770496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390"/>
                </a:moveTo>
                <a:lnTo>
                  <a:pt x="798592" y="32390"/>
                </a:lnTo>
                <a:lnTo>
                  <a:pt x="798592" y="0"/>
                </a:lnTo>
                <a:lnTo>
                  <a:pt x="0" y="0"/>
                </a:lnTo>
                <a:lnTo>
                  <a:pt x="0" y="32390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10736962" y="6783196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09"/>
                </a:lnTo>
                <a:lnTo>
                  <a:pt x="2806" y="7386"/>
                </a:lnTo>
                <a:lnTo>
                  <a:pt x="4353" y="14165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10733600" y="6767583"/>
            <a:ext cx="777875" cy="22860"/>
          </a:xfrm>
          <a:custGeom>
            <a:avLst/>
            <a:gdLst/>
            <a:ahLst/>
            <a:cxnLst/>
            <a:rect l="l" t="t" r="r" b="b"/>
            <a:pathLst>
              <a:path w="777875" h="22859">
                <a:moveTo>
                  <a:pt x="0" y="22603"/>
                </a:moveTo>
                <a:lnTo>
                  <a:pt x="777851" y="22603"/>
                </a:lnTo>
                <a:lnTo>
                  <a:pt x="777851" y="0"/>
                </a:lnTo>
                <a:lnTo>
                  <a:pt x="0" y="0"/>
                </a:lnTo>
                <a:lnTo>
                  <a:pt x="0" y="22603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10724262" y="6770496"/>
            <a:ext cx="798830" cy="33020"/>
          </a:xfrm>
          <a:custGeom>
            <a:avLst/>
            <a:gdLst/>
            <a:ahLst/>
            <a:cxnLst/>
            <a:rect l="l" t="t" r="r" b="b"/>
            <a:pathLst>
              <a:path w="798829" h="33020">
                <a:moveTo>
                  <a:pt x="0" y="32390"/>
                </a:moveTo>
                <a:lnTo>
                  <a:pt x="798592" y="32390"/>
                </a:lnTo>
                <a:lnTo>
                  <a:pt x="798592" y="0"/>
                </a:lnTo>
                <a:lnTo>
                  <a:pt x="0" y="0"/>
                </a:lnTo>
                <a:lnTo>
                  <a:pt x="0" y="32390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11510154" y="6767583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603"/>
                </a:moveTo>
                <a:lnTo>
                  <a:pt x="308" y="16367"/>
                </a:lnTo>
                <a:lnTo>
                  <a:pt x="655" y="10045"/>
                </a:lnTo>
                <a:lnTo>
                  <a:pt x="1297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10733600" y="6767583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0" y="0"/>
                </a:moveTo>
                <a:lnTo>
                  <a:pt x="888" y="7731"/>
                </a:lnTo>
                <a:lnTo>
                  <a:pt x="2038" y="11790"/>
                </a:lnTo>
                <a:lnTo>
                  <a:pt x="3361" y="1561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11509152" y="6790187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1002" y="0"/>
                </a:moveTo>
                <a:lnTo>
                  <a:pt x="668" y="7063"/>
                </a:lnTo>
                <a:lnTo>
                  <a:pt x="0" y="22170"/>
                </a:lnTo>
                <a:lnTo>
                  <a:pt x="57155" y="23295"/>
                </a:lnTo>
                <a:lnTo>
                  <a:pt x="57637" y="13484"/>
                </a:lnTo>
                <a:lnTo>
                  <a:pt x="58142" y="6247"/>
                </a:lnTo>
                <a:lnTo>
                  <a:pt x="58564" y="568"/>
                </a:lnTo>
                <a:lnTo>
                  <a:pt x="1002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11509152" y="6790187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70"/>
                </a:moveTo>
                <a:lnTo>
                  <a:pt x="444" y="12409"/>
                </a:lnTo>
                <a:lnTo>
                  <a:pt x="704" y="6247"/>
                </a:lnTo>
                <a:lnTo>
                  <a:pt x="1002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11497454" y="67774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68"/>
                </a:moveTo>
                <a:lnTo>
                  <a:pt x="82962" y="25968"/>
                </a:lnTo>
                <a:lnTo>
                  <a:pt x="82962" y="0"/>
                </a:lnTo>
                <a:lnTo>
                  <a:pt x="0" y="0"/>
                </a:lnTo>
                <a:lnTo>
                  <a:pt x="0" y="25968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11566307" y="679075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409" y="0"/>
                </a:moveTo>
                <a:lnTo>
                  <a:pt x="927" y="6494"/>
                </a:lnTo>
                <a:lnTo>
                  <a:pt x="482" y="12915"/>
                </a:lnTo>
                <a:lnTo>
                  <a:pt x="0" y="22726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11509152" y="6812357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25"/>
                </a:moveTo>
                <a:lnTo>
                  <a:pt x="42863" y="845"/>
                </a:lnTo>
                <a:lnTo>
                  <a:pt x="28572" y="562"/>
                </a:lnTo>
                <a:lnTo>
                  <a:pt x="14284" y="280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11566307" y="6790756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29">
                <a:moveTo>
                  <a:pt x="1409" y="0"/>
                </a:moveTo>
                <a:lnTo>
                  <a:pt x="874" y="7250"/>
                </a:lnTo>
                <a:lnTo>
                  <a:pt x="482" y="12915"/>
                </a:lnTo>
                <a:lnTo>
                  <a:pt x="0" y="22726"/>
                </a:lnTo>
                <a:lnTo>
                  <a:pt x="57143" y="23853"/>
                </a:lnTo>
                <a:lnTo>
                  <a:pt x="57749" y="13893"/>
                </a:lnTo>
                <a:lnTo>
                  <a:pt x="58400" y="6494"/>
                </a:lnTo>
                <a:lnTo>
                  <a:pt x="58961" y="532"/>
                </a:lnTo>
                <a:lnTo>
                  <a:pt x="140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11566307" y="679075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726"/>
                </a:moveTo>
                <a:lnTo>
                  <a:pt x="482" y="12915"/>
                </a:lnTo>
                <a:lnTo>
                  <a:pt x="927" y="6494"/>
                </a:lnTo>
                <a:lnTo>
                  <a:pt x="1409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11567717" y="6790756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266"/>
                </a:moveTo>
                <a:lnTo>
                  <a:pt x="70251" y="266"/>
                </a:lnTo>
              </a:path>
            </a:pathLst>
          </a:custGeom>
          <a:ln w="25932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11623451" y="6791287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817" y="0"/>
                </a:moveTo>
                <a:lnTo>
                  <a:pt x="1186" y="6718"/>
                </a:lnTo>
                <a:lnTo>
                  <a:pt x="605" y="13361"/>
                </a:lnTo>
                <a:lnTo>
                  <a:pt x="0" y="23321"/>
                </a:lnTo>
              </a:path>
            </a:pathLst>
          </a:custGeom>
          <a:ln w="25399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11566307" y="6813482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70">
                <a:moveTo>
                  <a:pt x="57143" y="1126"/>
                </a:moveTo>
                <a:lnTo>
                  <a:pt x="42858" y="847"/>
                </a:lnTo>
                <a:lnTo>
                  <a:pt x="28571" y="568"/>
                </a:lnTo>
                <a:lnTo>
                  <a:pt x="14284" y="285"/>
                </a:lnTo>
                <a:lnTo>
                  <a:pt x="0" y="0"/>
                </a:lnTo>
              </a:path>
            </a:pathLst>
          </a:custGeom>
          <a:ln w="25399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11623451" y="6801729"/>
            <a:ext cx="58419" cy="14604"/>
          </a:xfrm>
          <a:custGeom>
            <a:avLst/>
            <a:gdLst/>
            <a:ahLst/>
            <a:cxnLst/>
            <a:rect l="l" t="t" r="r" b="b"/>
            <a:pathLst>
              <a:path w="58420" h="14604">
                <a:moveTo>
                  <a:pt x="901" y="0"/>
                </a:moveTo>
                <a:lnTo>
                  <a:pt x="528" y="4652"/>
                </a:lnTo>
                <a:lnTo>
                  <a:pt x="236" y="8907"/>
                </a:lnTo>
                <a:lnTo>
                  <a:pt x="0" y="12879"/>
                </a:lnTo>
                <a:lnTo>
                  <a:pt x="57155" y="14004"/>
                </a:lnTo>
                <a:lnTo>
                  <a:pt x="57613" y="7905"/>
                </a:lnTo>
                <a:lnTo>
                  <a:pt x="58267" y="803"/>
                </a:lnTo>
                <a:lnTo>
                  <a:pt x="901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11623451" y="680172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12879"/>
                </a:moveTo>
                <a:lnTo>
                  <a:pt x="295" y="7905"/>
                </a:lnTo>
                <a:lnTo>
                  <a:pt x="593" y="3749"/>
                </a:lnTo>
                <a:lnTo>
                  <a:pt x="901" y="0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11611653" y="678902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11680606" y="680253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112" y="0"/>
                </a:moveTo>
                <a:lnTo>
                  <a:pt x="741" y="3848"/>
                </a:lnTo>
                <a:lnTo>
                  <a:pt x="370" y="8103"/>
                </a:lnTo>
                <a:lnTo>
                  <a:pt x="0" y="1320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11623451" y="681460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25"/>
                </a:moveTo>
                <a:lnTo>
                  <a:pt x="42870" y="846"/>
                </a:lnTo>
                <a:lnTo>
                  <a:pt x="28581" y="567"/>
                </a:lnTo>
                <a:lnTo>
                  <a:pt x="14291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11680606" y="6802534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112" y="0"/>
                </a:moveTo>
                <a:lnTo>
                  <a:pt x="665" y="4725"/>
                </a:lnTo>
                <a:lnTo>
                  <a:pt x="298" y="9093"/>
                </a:lnTo>
                <a:lnTo>
                  <a:pt x="0" y="13200"/>
                </a:lnTo>
                <a:lnTo>
                  <a:pt x="57167" y="14301"/>
                </a:lnTo>
                <a:lnTo>
                  <a:pt x="57723" y="8103"/>
                </a:lnTo>
                <a:lnTo>
                  <a:pt x="58154" y="3848"/>
                </a:lnTo>
                <a:lnTo>
                  <a:pt x="58489" y="779"/>
                </a:lnTo>
                <a:lnTo>
                  <a:pt x="111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11680606" y="680253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13200"/>
                </a:moveTo>
                <a:lnTo>
                  <a:pt x="370" y="8103"/>
                </a:lnTo>
                <a:lnTo>
                  <a:pt x="741" y="3848"/>
                </a:lnTo>
                <a:lnTo>
                  <a:pt x="111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11681718" y="680253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700" y="389"/>
                </a:moveTo>
                <a:lnTo>
                  <a:pt x="70077" y="389"/>
                </a:lnTo>
              </a:path>
            </a:pathLst>
          </a:custGeom>
          <a:ln w="26179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11737774" y="680331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322" y="0"/>
                </a:moveTo>
                <a:lnTo>
                  <a:pt x="890" y="3945"/>
                </a:lnTo>
                <a:lnTo>
                  <a:pt x="457" y="8313"/>
                </a:lnTo>
                <a:lnTo>
                  <a:pt x="0" y="13521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11680606" y="681573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7" y="1101"/>
                </a:moveTo>
                <a:lnTo>
                  <a:pt x="42875" y="824"/>
                </a:lnTo>
                <a:lnTo>
                  <a:pt x="28583" y="551"/>
                </a:lnTo>
                <a:lnTo>
                  <a:pt x="14291" y="276"/>
                </a:lnTo>
                <a:lnTo>
                  <a:pt x="0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11624353" y="6791287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15" y="0"/>
                </a:moveTo>
                <a:lnTo>
                  <a:pt x="240" y="7410"/>
                </a:lnTo>
                <a:lnTo>
                  <a:pt x="0" y="10441"/>
                </a:lnTo>
                <a:lnTo>
                  <a:pt x="57365" y="11245"/>
                </a:lnTo>
                <a:lnTo>
                  <a:pt x="57813" y="6692"/>
                </a:lnTo>
                <a:lnTo>
                  <a:pt x="58478" y="519"/>
                </a:lnTo>
                <a:lnTo>
                  <a:pt x="915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11624353" y="679128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41"/>
                </a:moveTo>
                <a:lnTo>
                  <a:pt x="915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11612568" y="67785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19"/>
                </a:moveTo>
                <a:lnTo>
                  <a:pt x="82962" y="25919"/>
                </a:lnTo>
                <a:lnTo>
                  <a:pt x="8296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11681718" y="679180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12" y="0"/>
                </a:moveTo>
                <a:lnTo>
                  <a:pt x="0" y="10726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11611653" y="678902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03"/>
                </a:moveTo>
                <a:lnTo>
                  <a:pt x="82765" y="26203"/>
                </a:lnTo>
                <a:lnTo>
                  <a:pt x="82765" y="0"/>
                </a:lnTo>
                <a:lnTo>
                  <a:pt x="0" y="0"/>
                </a:lnTo>
                <a:lnTo>
                  <a:pt x="0" y="2620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11681718" y="6791807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1112" y="0"/>
                </a:moveTo>
                <a:lnTo>
                  <a:pt x="305" y="7571"/>
                </a:lnTo>
                <a:lnTo>
                  <a:pt x="0" y="10726"/>
                </a:lnTo>
                <a:lnTo>
                  <a:pt x="57377" y="11506"/>
                </a:lnTo>
                <a:lnTo>
                  <a:pt x="57894" y="6891"/>
                </a:lnTo>
                <a:lnTo>
                  <a:pt x="58676" y="519"/>
                </a:lnTo>
                <a:lnTo>
                  <a:pt x="111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11681718" y="679180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726"/>
                </a:moveTo>
                <a:lnTo>
                  <a:pt x="111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11670131" y="677910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19"/>
                </a:moveTo>
                <a:lnTo>
                  <a:pt x="82964" y="25919"/>
                </a:lnTo>
                <a:lnTo>
                  <a:pt x="82964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11739096" y="679232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299" y="0"/>
                </a:moveTo>
                <a:lnTo>
                  <a:pt x="0" y="10986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11669018" y="6789834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9"/>
                </a:moveTo>
                <a:lnTo>
                  <a:pt x="82777" y="26179"/>
                </a:lnTo>
                <a:lnTo>
                  <a:pt x="82777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11510154" y="6780314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19" y="0"/>
                </a:moveTo>
                <a:lnTo>
                  <a:pt x="0" y="9872"/>
                </a:lnTo>
                <a:lnTo>
                  <a:pt x="57562" y="10441"/>
                </a:lnTo>
                <a:lnTo>
                  <a:pt x="58329" y="198"/>
                </a:lnTo>
                <a:lnTo>
                  <a:pt x="519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11510154" y="6780314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9872"/>
                </a:moveTo>
                <a:lnTo>
                  <a:pt x="519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11497974" y="6767614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4">
                <a:moveTo>
                  <a:pt x="0" y="25598"/>
                </a:moveTo>
                <a:lnTo>
                  <a:pt x="83210" y="25598"/>
                </a:lnTo>
                <a:lnTo>
                  <a:pt x="83210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11567717" y="678051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7" y="0"/>
                </a:moveTo>
                <a:lnTo>
                  <a:pt x="0" y="10243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11497454" y="67774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68"/>
                </a:moveTo>
                <a:lnTo>
                  <a:pt x="82962" y="25968"/>
                </a:lnTo>
                <a:lnTo>
                  <a:pt x="82962" y="0"/>
                </a:lnTo>
                <a:lnTo>
                  <a:pt x="0" y="0"/>
                </a:lnTo>
                <a:lnTo>
                  <a:pt x="0" y="25968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11567717" y="6780512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767" y="0"/>
                </a:moveTo>
                <a:lnTo>
                  <a:pt x="0" y="10243"/>
                </a:lnTo>
                <a:lnTo>
                  <a:pt x="57551" y="10775"/>
                </a:lnTo>
                <a:lnTo>
                  <a:pt x="58540" y="234"/>
                </a:lnTo>
                <a:lnTo>
                  <a:pt x="767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11567717" y="678051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243"/>
                </a:moveTo>
                <a:lnTo>
                  <a:pt x="767" y="0"/>
                </a:lnTo>
              </a:path>
            </a:pathLst>
          </a:custGeom>
          <a:ln w="25399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11555784" y="6767812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34"/>
                </a:moveTo>
                <a:lnTo>
                  <a:pt x="83173" y="25634"/>
                </a:lnTo>
                <a:lnTo>
                  <a:pt x="8317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11625268" y="678074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89" y="0"/>
                </a:moveTo>
                <a:lnTo>
                  <a:pt x="0" y="1054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11555017" y="677805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32"/>
                </a:moveTo>
                <a:lnTo>
                  <a:pt x="82951" y="25932"/>
                </a:lnTo>
                <a:lnTo>
                  <a:pt x="82951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11510674" y="6767583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4">
                <a:moveTo>
                  <a:pt x="58723" y="0"/>
                </a:moveTo>
                <a:lnTo>
                  <a:pt x="777" y="0"/>
                </a:lnTo>
                <a:lnTo>
                  <a:pt x="457" y="5022"/>
                </a:lnTo>
                <a:lnTo>
                  <a:pt x="0" y="12730"/>
                </a:lnTo>
                <a:lnTo>
                  <a:pt x="57810" y="12928"/>
                </a:lnTo>
                <a:lnTo>
                  <a:pt x="58094" y="9216"/>
                </a:lnTo>
                <a:lnTo>
                  <a:pt x="58723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11510674" y="6767583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12730"/>
                </a:moveTo>
                <a:lnTo>
                  <a:pt x="209" y="9116"/>
                </a:lnTo>
                <a:lnTo>
                  <a:pt x="457" y="5022"/>
                </a:lnTo>
                <a:lnTo>
                  <a:pt x="7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11568484" y="6767583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913" y="0"/>
                </a:moveTo>
                <a:lnTo>
                  <a:pt x="580" y="5046"/>
                </a:lnTo>
                <a:lnTo>
                  <a:pt x="284" y="9216"/>
                </a:lnTo>
                <a:lnTo>
                  <a:pt x="0" y="1292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11497974" y="6767614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4">
                <a:moveTo>
                  <a:pt x="0" y="25598"/>
                </a:moveTo>
                <a:lnTo>
                  <a:pt x="83210" y="25598"/>
                </a:lnTo>
                <a:lnTo>
                  <a:pt x="83210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11568484" y="6767583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4">
                <a:moveTo>
                  <a:pt x="58860" y="0"/>
                </a:moveTo>
                <a:lnTo>
                  <a:pt x="913" y="0"/>
                </a:lnTo>
                <a:lnTo>
                  <a:pt x="575" y="5108"/>
                </a:lnTo>
                <a:lnTo>
                  <a:pt x="0" y="12928"/>
                </a:lnTo>
                <a:lnTo>
                  <a:pt x="57773" y="13163"/>
                </a:lnTo>
                <a:lnTo>
                  <a:pt x="58483" y="5046"/>
                </a:lnTo>
                <a:lnTo>
                  <a:pt x="58860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11568484" y="6767583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12928"/>
                </a:moveTo>
                <a:lnTo>
                  <a:pt x="284" y="9216"/>
                </a:lnTo>
                <a:lnTo>
                  <a:pt x="580" y="5046"/>
                </a:lnTo>
                <a:lnTo>
                  <a:pt x="913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11626258" y="6767583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087" y="0"/>
                </a:moveTo>
                <a:lnTo>
                  <a:pt x="704" y="5108"/>
                </a:lnTo>
                <a:lnTo>
                  <a:pt x="345" y="9353"/>
                </a:lnTo>
                <a:lnTo>
                  <a:pt x="0" y="13163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11568484" y="6780512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117"/>
                </a:moveTo>
                <a:lnTo>
                  <a:pt x="70473" y="117"/>
                </a:lnTo>
              </a:path>
            </a:pathLst>
          </a:custGeom>
          <a:ln w="25634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11625268" y="6780747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89" y="0"/>
                </a:moveTo>
                <a:lnTo>
                  <a:pt x="0" y="10540"/>
                </a:lnTo>
                <a:lnTo>
                  <a:pt x="57562" y="11060"/>
                </a:lnTo>
                <a:lnTo>
                  <a:pt x="58737" y="260"/>
                </a:lnTo>
                <a:lnTo>
                  <a:pt x="989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11625268" y="678074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540"/>
                </a:moveTo>
                <a:lnTo>
                  <a:pt x="989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11613558" y="676804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60"/>
                </a:moveTo>
                <a:lnTo>
                  <a:pt x="83148" y="25660"/>
                </a:lnTo>
                <a:lnTo>
                  <a:pt x="83148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11682831" y="6781007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74" y="0"/>
                </a:moveTo>
                <a:lnTo>
                  <a:pt x="0" y="1080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11612568" y="67785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19"/>
                </a:moveTo>
                <a:lnTo>
                  <a:pt x="82962" y="25919"/>
                </a:lnTo>
                <a:lnTo>
                  <a:pt x="82962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11682831" y="6781007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1174" y="0"/>
                </a:moveTo>
                <a:lnTo>
                  <a:pt x="767" y="3896"/>
                </a:lnTo>
                <a:lnTo>
                  <a:pt x="0" y="10800"/>
                </a:lnTo>
                <a:lnTo>
                  <a:pt x="57564" y="11319"/>
                </a:lnTo>
                <a:lnTo>
                  <a:pt x="58898" y="259"/>
                </a:lnTo>
                <a:lnTo>
                  <a:pt x="117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11682831" y="6781007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800"/>
                </a:moveTo>
                <a:lnTo>
                  <a:pt x="117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11671306" y="676830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59"/>
                </a:moveTo>
                <a:lnTo>
                  <a:pt x="83124" y="25659"/>
                </a:lnTo>
                <a:lnTo>
                  <a:pt x="83124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11740395" y="678126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34" y="0"/>
                </a:moveTo>
                <a:lnTo>
                  <a:pt x="0" y="1106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11670131" y="677910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19"/>
                </a:moveTo>
                <a:lnTo>
                  <a:pt x="82964" y="25919"/>
                </a:lnTo>
                <a:lnTo>
                  <a:pt x="82964" y="0"/>
                </a:lnTo>
                <a:lnTo>
                  <a:pt x="0" y="0"/>
                </a:lnTo>
                <a:lnTo>
                  <a:pt x="0" y="25919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11626258" y="6767583"/>
            <a:ext cx="59055" cy="13970"/>
          </a:xfrm>
          <a:custGeom>
            <a:avLst/>
            <a:gdLst/>
            <a:ahLst/>
            <a:cxnLst/>
            <a:rect l="l" t="t" r="r" b="b"/>
            <a:pathLst>
              <a:path w="59054" h="13970">
                <a:moveTo>
                  <a:pt x="59009" y="0"/>
                </a:moveTo>
                <a:lnTo>
                  <a:pt x="1087" y="0"/>
                </a:lnTo>
                <a:lnTo>
                  <a:pt x="698" y="5183"/>
                </a:lnTo>
                <a:lnTo>
                  <a:pt x="0" y="13163"/>
                </a:lnTo>
                <a:lnTo>
                  <a:pt x="57748" y="13423"/>
                </a:lnTo>
                <a:lnTo>
                  <a:pt x="58571" y="5108"/>
                </a:lnTo>
                <a:lnTo>
                  <a:pt x="59009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11626258" y="6767583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0" y="13163"/>
                </a:moveTo>
                <a:lnTo>
                  <a:pt x="345" y="9353"/>
                </a:lnTo>
                <a:lnTo>
                  <a:pt x="704" y="5108"/>
                </a:lnTo>
                <a:lnTo>
                  <a:pt x="1087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11684006" y="6767583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261" y="0"/>
                </a:moveTo>
                <a:lnTo>
                  <a:pt x="816" y="5183"/>
                </a:lnTo>
                <a:lnTo>
                  <a:pt x="396" y="9525"/>
                </a:lnTo>
                <a:lnTo>
                  <a:pt x="0" y="1342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11613558" y="676804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60"/>
                </a:moveTo>
                <a:lnTo>
                  <a:pt x="83148" y="25660"/>
                </a:lnTo>
                <a:lnTo>
                  <a:pt x="83148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11684006" y="6767583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181" y="0"/>
                </a:moveTo>
                <a:lnTo>
                  <a:pt x="1261" y="0"/>
                </a:lnTo>
                <a:lnTo>
                  <a:pt x="806" y="5282"/>
                </a:lnTo>
                <a:lnTo>
                  <a:pt x="0" y="13423"/>
                </a:lnTo>
                <a:lnTo>
                  <a:pt x="57724" y="13682"/>
                </a:lnTo>
                <a:lnTo>
                  <a:pt x="58182" y="9711"/>
                </a:lnTo>
                <a:lnTo>
                  <a:pt x="58673" y="5183"/>
                </a:lnTo>
                <a:lnTo>
                  <a:pt x="59181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11684006" y="6767583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423"/>
                </a:moveTo>
                <a:lnTo>
                  <a:pt x="396" y="9525"/>
                </a:lnTo>
                <a:lnTo>
                  <a:pt x="816" y="5183"/>
                </a:lnTo>
                <a:lnTo>
                  <a:pt x="1261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11741730" y="676758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57" y="0"/>
                </a:moveTo>
                <a:lnTo>
                  <a:pt x="939" y="5282"/>
                </a:lnTo>
                <a:lnTo>
                  <a:pt x="458" y="9711"/>
                </a:lnTo>
                <a:lnTo>
                  <a:pt x="0" y="13682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11684006" y="6781007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129"/>
                </a:moveTo>
                <a:lnTo>
                  <a:pt x="70424" y="129"/>
                </a:lnTo>
              </a:path>
            </a:pathLst>
          </a:custGeom>
          <a:ln w="25659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11737774" y="6803313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40">
                <a:moveTo>
                  <a:pt x="1322" y="0"/>
                </a:moveTo>
                <a:lnTo>
                  <a:pt x="804" y="4812"/>
                </a:lnTo>
                <a:lnTo>
                  <a:pt x="372" y="9278"/>
                </a:lnTo>
                <a:lnTo>
                  <a:pt x="0" y="13521"/>
                </a:lnTo>
                <a:lnTo>
                  <a:pt x="57166" y="14611"/>
                </a:lnTo>
                <a:lnTo>
                  <a:pt x="57820" y="8313"/>
                </a:lnTo>
                <a:lnTo>
                  <a:pt x="58324" y="3945"/>
                </a:lnTo>
                <a:lnTo>
                  <a:pt x="58713" y="767"/>
                </a:lnTo>
                <a:lnTo>
                  <a:pt x="1322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11737774" y="680331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521"/>
                </a:moveTo>
                <a:lnTo>
                  <a:pt x="457" y="8313"/>
                </a:lnTo>
                <a:lnTo>
                  <a:pt x="890" y="3945"/>
                </a:lnTo>
                <a:lnTo>
                  <a:pt x="1322" y="0"/>
                </a:lnTo>
              </a:path>
            </a:pathLst>
          </a:custGeom>
          <a:ln w="25399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11726396" y="679061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11794940" y="680408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46" y="0"/>
                </a:moveTo>
                <a:lnTo>
                  <a:pt x="1051" y="4044"/>
                </a:lnTo>
                <a:lnTo>
                  <a:pt x="544" y="8511"/>
                </a:lnTo>
                <a:lnTo>
                  <a:pt x="0" y="13844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11737774" y="6816835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6" y="1089"/>
                </a:moveTo>
                <a:lnTo>
                  <a:pt x="42875" y="820"/>
                </a:lnTo>
                <a:lnTo>
                  <a:pt x="28583" y="549"/>
                </a:lnTo>
                <a:lnTo>
                  <a:pt x="14291" y="276"/>
                </a:lnTo>
                <a:lnTo>
                  <a:pt x="0" y="0"/>
                </a:lnTo>
              </a:path>
            </a:pathLst>
          </a:custGeom>
          <a:ln w="25399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11794940" y="6804080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40">
                <a:moveTo>
                  <a:pt x="1546" y="0"/>
                </a:moveTo>
                <a:lnTo>
                  <a:pt x="954" y="4898"/>
                </a:lnTo>
                <a:lnTo>
                  <a:pt x="446" y="9476"/>
                </a:lnTo>
                <a:lnTo>
                  <a:pt x="0" y="13844"/>
                </a:lnTo>
                <a:lnTo>
                  <a:pt x="57180" y="14919"/>
                </a:lnTo>
                <a:lnTo>
                  <a:pt x="57786" y="9476"/>
                </a:lnTo>
                <a:lnTo>
                  <a:pt x="58483" y="4044"/>
                </a:lnTo>
                <a:lnTo>
                  <a:pt x="58924" y="778"/>
                </a:lnTo>
                <a:lnTo>
                  <a:pt x="1546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11794940" y="680408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844"/>
                </a:moveTo>
                <a:lnTo>
                  <a:pt x="544" y="8511"/>
                </a:lnTo>
                <a:lnTo>
                  <a:pt x="1051" y="4044"/>
                </a:lnTo>
                <a:lnTo>
                  <a:pt x="1546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11796487" y="680408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699" y="389"/>
                </a:moveTo>
                <a:lnTo>
                  <a:pt x="70077" y="389"/>
                </a:lnTo>
              </a:path>
            </a:pathLst>
          </a:custGeom>
          <a:ln w="26178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11852121" y="680485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743" y="0"/>
                </a:moveTo>
                <a:lnTo>
                  <a:pt x="1187" y="4119"/>
                </a:lnTo>
                <a:lnTo>
                  <a:pt x="605" y="8698"/>
                </a:lnTo>
                <a:lnTo>
                  <a:pt x="0" y="14141"/>
                </a:lnTo>
              </a:path>
            </a:pathLst>
          </a:custGeom>
          <a:ln w="25399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11794940" y="681792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75"/>
                </a:moveTo>
                <a:lnTo>
                  <a:pt x="42881" y="806"/>
                </a:lnTo>
                <a:lnTo>
                  <a:pt x="28585" y="537"/>
                </a:lnTo>
                <a:lnTo>
                  <a:pt x="14292" y="268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11739096" y="6792327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1299" y="0"/>
                </a:moveTo>
                <a:lnTo>
                  <a:pt x="359" y="7720"/>
                </a:lnTo>
                <a:lnTo>
                  <a:pt x="0" y="10986"/>
                </a:lnTo>
                <a:lnTo>
                  <a:pt x="57391" y="11753"/>
                </a:lnTo>
                <a:lnTo>
                  <a:pt x="57974" y="7052"/>
                </a:lnTo>
                <a:lnTo>
                  <a:pt x="58850" y="508"/>
                </a:lnTo>
                <a:lnTo>
                  <a:pt x="1299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11739096" y="679232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0986"/>
                </a:moveTo>
                <a:lnTo>
                  <a:pt x="1299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11727695" y="677962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08"/>
                </a:moveTo>
                <a:lnTo>
                  <a:pt x="82951" y="25908"/>
                </a:lnTo>
                <a:lnTo>
                  <a:pt x="82951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11796487" y="679283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59" y="0"/>
                </a:moveTo>
                <a:lnTo>
                  <a:pt x="0" y="11245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11726396" y="679061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7"/>
                </a:moveTo>
                <a:lnTo>
                  <a:pt x="82791" y="26167"/>
                </a:lnTo>
                <a:lnTo>
                  <a:pt x="82791" y="0"/>
                </a:lnTo>
                <a:lnTo>
                  <a:pt x="0" y="0"/>
                </a:lnTo>
                <a:lnTo>
                  <a:pt x="0" y="26167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11796487" y="6792834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1459" y="0"/>
                </a:moveTo>
                <a:lnTo>
                  <a:pt x="410" y="7893"/>
                </a:lnTo>
                <a:lnTo>
                  <a:pt x="0" y="11245"/>
                </a:lnTo>
                <a:lnTo>
                  <a:pt x="57377" y="12024"/>
                </a:lnTo>
                <a:lnTo>
                  <a:pt x="58033" y="7212"/>
                </a:lnTo>
                <a:lnTo>
                  <a:pt x="59021" y="494"/>
                </a:lnTo>
                <a:lnTo>
                  <a:pt x="1459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11796487" y="6792834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45"/>
                </a:moveTo>
                <a:lnTo>
                  <a:pt x="1459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11785247" y="678013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894"/>
                </a:moveTo>
                <a:lnTo>
                  <a:pt x="82962" y="25894"/>
                </a:lnTo>
                <a:lnTo>
                  <a:pt x="82962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11853864" y="679332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44" y="0"/>
                </a:moveTo>
                <a:lnTo>
                  <a:pt x="0" y="1153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11783787" y="6791380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8"/>
                </a:moveTo>
                <a:lnTo>
                  <a:pt x="82777" y="26178"/>
                </a:lnTo>
                <a:lnTo>
                  <a:pt x="82777" y="0"/>
                </a:lnTo>
                <a:lnTo>
                  <a:pt x="0" y="0"/>
                </a:lnTo>
                <a:lnTo>
                  <a:pt x="0" y="26178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11852121" y="6804859"/>
            <a:ext cx="59690" cy="15240"/>
          </a:xfrm>
          <a:custGeom>
            <a:avLst/>
            <a:gdLst/>
            <a:ahLst/>
            <a:cxnLst/>
            <a:rect l="l" t="t" r="r" b="b"/>
            <a:pathLst>
              <a:path w="59690" h="15240">
                <a:moveTo>
                  <a:pt x="1743" y="0"/>
                </a:moveTo>
                <a:lnTo>
                  <a:pt x="1074" y="5011"/>
                </a:lnTo>
                <a:lnTo>
                  <a:pt x="497" y="9674"/>
                </a:lnTo>
                <a:lnTo>
                  <a:pt x="0" y="14141"/>
                </a:lnTo>
                <a:lnTo>
                  <a:pt x="57180" y="15193"/>
                </a:lnTo>
                <a:lnTo>
                  <a:pt x="57859" y="9674"/>
                </a:lnTo>
                <a:lnTo>
                  <a:pt x="58491" y="5011"/>
                </a:lnTo>
                <a:lnTo>
                  <a:pt x="59109" y="792"/>
                </a:lnTo>
                <a:lnTo>
                  <a:pt x="1743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11852121" y="680485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141"/>
                </a:moveTo>
                <a:lnTo>
                  <a:pt x="605" y="8698"/>
                </a:lnTo>
                <a:lnTo>
                  <a:pt x="1187" y="4119"/>
                </a:lnTo>
                <a:lnTo>
                  <a:pt x="1743" y="0"/>
                </a:lnTo>
              </a:path>
            </a:pathLst>
          </a:custGeom>
          <a:ln w="25399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11841164" y="679215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2"/>
                </a:moveTo>
                <a:lnTo>
                  <a:pt x="82765" y="26192"/>
                </a:lnTo>
                <a:lnTo>
                  <a:pt x="82765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11909301" y="680565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29" y="0"/>
                </a:moveTo>
                <a:lnTo>
                  <a:pt x="1310" y="4218"/>
                </a:lnTo>
                <a:lnTo>
                  <a:pt x="679" y="8882"/>
                </a:lnTo>
                <a:lnTo>
                  <a:pt x="0" y="1440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11852121" y="681900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51"/>
                </a:moveTo>
                <a:lnTo>
                  <a:pt x="42886" y="789"/>
                </a:lnTo>
                <a:lnTo>
                  <a:pt x="28590" y="525"/>
                </a:lnTo>
                <a:lnTo>
                  <a:pt x="14294" y="261"/>
                </a:lnTo>
                <a:lnTo>
                  <a:pt x="0" y="0"/>
                </a:lnTo>
              </a:path>
            </a:pathLst>
          </a:custGeom>
          <a:ln w="25399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11909301" y="6805652"/>
            <a:ext cx="59690" cy="15875"/>
          </a:xfrm>
          <a:custGeom>
            <a:avLst/>
            <a:gdLst/>
            <a:ahLst/>
            <a:cxnLst/>
            <a:rect l="l" t="t" r="r" b="b"/>
            <a:pathLst>
              <a:path w="59690" h="15875">
                <a:moveTo>
                  <a:pt x="1929" y="0"/>
                </a:moveTo>
                <a:lnTo>
                  <a:pt x="1185" y="5146"/>
                </a:lnTo>
                <a:lnTo>
                  <a:pt x="556" y="9884"/>
                </a:lnTo>
                <a:lnTo>
                  <a:pt x="0" y="14400"/>
                </a:lnTo>
                <a:lnTo>
                  <a:pt x="57217" y="15427"/>
                </a:lnTo>
                <a:lnTo>
                  <a:pt x="57896" y="9884"/>
                </a:lnTo>
                <a:lnTo>
                  <a:pt x="58588" y="5146"/>
                </a:lnTo>
                <a:lnTo>
                  <a:pt x="59269" y="829"/>
                </a:lnTo>
                <a:lnTo>
                  <a:pt x="1929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11909301" y="680565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00"/>
                </a:moveTo>
                <a:lnTo>
                  <a:pt x="679" y="8882"/>
                </a:lnTo>
                <a:lnTo>
                  <a:pt x="1310" y="4218"/>
                </a:lnTo>
                <a:lnTo>
                  <a:pt x="1929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11911231" y="6805652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0" y="0"/>
                </a:moveTo>
                <a:lnTo>
                  <a:pt x="14337" y="204"/>
                </a:lnTo>
                <a:lnTo>
                  <a:pt x="28674" y="409"/>
                </a:lnTo>
                <a:lnTo>
                  <a:pt x="43009" y="617"/>
                </a:lnTo>
                <a:lnTo>
                  <a:pt x="57340" y="829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11966519" y="6806481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052" y="0"/>
                </a:moveTo>
                <a:lnTo>
                  <a:pt x="1371" y="4316"/>
                </a:lnTo>
                <a:lnTo>
                  <a:pt x="679" y="9055"/>
                </a:lnTo>
                <a:lnTo>
                  <a:pt x="0" y="1459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11909301" y="6820052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217" y="1027"/>
                </a:moveTo>
                <a:lnTo>
                  <a:pt x="42908" y="774"/>
                </a:lnTo>
                <a:lnTo>
                  <a:pt x="28603" y="518"/>
                </a:lnTo>
                <a:lnTo>
                  <a:pt x="14301" y="259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11853864" y="6793328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644" y="0"/>
                </a:moveTo>
                <a:lnTo>
                  <a:pt x="463" y="8091"/>
                </a:lnTo>
                <a:lnTo>
                  <a:pt x="0" y="11530"/>
                </a:lnTo>
                <a:lnTo>
                  <a:pt x="57365" y="12322"/>
                </a:lnTo>
                <a:lnTo>
                  <a:pt x="58094" y="7399"/>
                </a:lnTo>
                <a:lnTo>
                  <a:pt x="59195" y="508"/>
                </a:lnTo>
                <a:lnTo>
                  <a:pt x="1644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11853864" y="679332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30"/>
                </a:moveTo>
                <a:lnTo>
                  <a:pt x="1644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11842809" y="678062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08"/>
                </a:moveTo>
                <a:lnTo>
                  <a:pt x="82951" y="25908"/>
                </a:lnTo>
                <a:lnTo>
                  <a:pt x="82951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11911231" y="67938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830" y="0"/>
                </a:moveTo>
                <a:lnTo>
                  <a:pt x="0" y="11814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11841164" y="679215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2"/>
                </a:moveTo>
                <a:lnTo>
                  <a:pt x="82765" y="26192"/>
                </a:lnTo>
                <a:lnTo>
                  <a:pt x="82765" y="0"/>
                </a:lnTo>
                <a:lnTo>
                  <a:pt x="0" y="0"/>
                </a:lnTo>
                <a:lnTo>
                  <a:pt x="0" y="26192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11911231" y="6793837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30" y="0"/>
                </a:moveTo>
                <a:lnTo>
                  <a:pt x="509" y="8326"/>
                </a:lnTo>
                <a:lnTo>
                  <a:pt x="0" y="11814"/>
                </a:lnTo>
                <a:lnTo>
                  <a:pt x="57340" y="12644"/>
                </a:lnTo>
                <a:lnTo>
                  <a:pt x="58021" y="8326"/>
                </a:lnTo>
                <a:lnTo>
                  <a:pt x="59392" y="506"/>
                </a:lnTo>
                <a:lnTo>
                  <a:pt x="183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11911231" y="67938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14"/>
                </a:moveTo>
                <a:lnTo>
                  <a:pt x="183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11913061" y="6793837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253"/>
                </a:moveTo>
                <a:lnTo>
                  <a:pt x="70262" y="253"/>
                </a:lnTo>
              </a:path>
            </a:pathLst>
          </a:custGeom>
          <a:ln w="25906">
            <a:solidFill>
              <a:srgbClr val="DE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11968571" y="6794343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52" y="0"/>
                </a:moveTo>
                <a:lnTo>
                  <a:pt x="0" y="1213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11911231" y="6805652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340" y="829"/>
                </a:moveTo>
                <a:lnTo>
                  <a:pt x="43009" y="617"/>
                </a:lnTo>
                <a:lnTo>
                  <a:pt x="28674" y="409"/>
                </a:lnTo>
                <a:lnTo>
                  <a:pt x="14337" y="204"/>
                </a:lnTo>
                <a:lnTo>
                  <a:pt x="0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11740395" y="6781266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1334" y="0"/>
                </a:moveTo>
                <a:lnTo>
                  <a:pt x="0" y="11060"/>
                </a:lnTo>
                <a:lnTo>
                  <a:pt x="57551" y="11568"/>
                </a:lnTo>
                <a:lnTo>
                  <a:pt x="58527" y="4330"/>
                </a:lnTo>
                <a:lnTo>
                  <a:pt x="59047" y="271"/>
                </a:lnTo>
                <a:lnTo>
                  <a:pt x="1334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11740395" y="678126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060"/>
                </a:moveTo>
                <a:lnTo>
                  <a:pt x="1334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11729030" y="676856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71"/>
                </a:moveTo>
                <a:lnTo>
                  <a:pt x="83112" y="25671"/>
                </a:lnTo>
                <a:lnTo>
                  <a:pt x="83112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11797947" y="678153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96" y="0"/>
                </a:moveTo>
                <a:lnTo>
                  <a:pt x="0" y="11296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11727695" y="677962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08"/>
                </a:moveTo>
                <a:lnTo>
                  <a:pt x="82951" y="25908"/>
                </a:lnTo>
                <a:lnTo>
                  <a:pt x="82951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11797947" y="6781538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5">
                <a:moveTo>
                  <a:pt x="1496" y="0"/>
                </a:moveTo>
                <a:lnTo>
                  <a:pt x="931" y="4392"/>
                </a:lnTo>
                <a:lnTo>
                  <a:pt x="0" y="11296"/>
                </a:lnTo>
                <a:lnTo>
                  <a:pt x="57562" y="11790"/>
                </a:lnTo>
                <a:lnTo>
                  <a:pt x="58698" y="4058"/>
                </a:lnTo>
                <a:lnTo>
                  <a:pt x="59232" y="247"/>
                </a:lnTo>
                <a:lnTo>
                  <a:pt x="1496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11797947" y="6781538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96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11786743" y="676883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47"/>
                </a:moveTo>
                <a:lnTo>
                  <a:pt x="83136" y="25647"/>
                </a:lnTo>
                <a:lnTo>
                  <a:pt x="83136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11855509" y="678178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70" y="0"/>
                </a:moveTo>
                <a:lnTo>
                  <a:pt x="0" y="11543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11785247" y="6780134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894"/>
                </a:moveTo>
                <a:lnTo>
                  <a:pt x="82962" y="25894"/>
                </a:lnTo>
                <a:lnTo>
                  <a:pt x="82962" y="0"/>
                </a:lnTo>
                <a:lnTo>
                  <a:pt x="0" y="0"/>
                </a:lnTo>
                <a:lnTo>
                  <a:pt x="0" y="2589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11741730" y="6767583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367" y="0"/>
                </a:moveTo>
                <a:lnTo>
                  <a:pt x="1457" y="0"/>
                </a:lnTo>
                <a:lnTo>
                  <a:pt x="929" y="5381"/>
                </a:lnTo>
                <a:lnTo>
                  <a:pt x="438" y="9884"/>
                </a:lnTo>
                <a:lnTo>
                  <a:pt x="0" y="13682"/>
                </a:lnTo>
                <a:lnTo>
                  <a:pt x="57712" y="13954"/>
                </a:lnTo>
                <a:lnTo>
                  <a:pt x="58252" y="9711"/>
                </a:lnTo>
                <a:lnTo>
                  <a:pt x="58786" y="5282"/>
                </a:lnTo>
                <a:lnTo>
                  <a:pt x="59367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11741730" y="676758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682"/>
                </a:moveTo>
                <a:lnTo>
                  <a:pt x="458" y="9711"/>
                </a:lnTo>
                <a:lnTo>
                  <a:pt x="939" y="5282"/>
                </a:lnTo>
                <a:lnTo>
                  <a:pt x="1457" y="0"/>
                </a:lnTo>
              </a:path>
            </a:pathLst>
          </a:custGeom>
          <a:ln w="25399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11799443" y="676758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54" y="0"/>
                </a:moveTo>
                <a:lnTo>
                  <a:pt x="1062" y="5381"/>
                </a:lnTo>
                <a:lnTo>
                  <a:pt x="519" y="9884"/>
                </a:lnTo>
                <a:lnTo>
                  <a:pt x="0" y="13954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11729030" y="676856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71"/>
                </a:moveTo>
                <a:lnTo>
                  <a:pt x="83112" y="25671"/>
                </a:lnTo>
                <a:lnTo>
                  <a:pt x="83112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11799443" y="6767583"/>
            <a:ext cx="59690" cy="14604"/>
          </a:xfrm>
          <a:custGeom>
            <a:avLst/>
            <a:gdLst/>
            <a:ahLst/>
            <a:cxnLst/>
            <a:rect l="l" t="t" r="r" b="b"/>
            <a:pathLst>
              <a:path w="59690" h="14604">
                <a:moveTo>
                  <a:pt x="59565" y="0"/>
                </a:moveTo>
                <a:lnTo>
                  <a:pt x="1654" y="0"/>
                </a:lnTo>
                <a:lnTo>
                  <a:pt x="1052" y="5468"/>
                </a:lnTo>
                <a:lnTo>
                  <a:pt x="519" y="9884"/>
                </a:lnTo>
                <a:lnTo>
                  <a:pt x="0" y="13954"/>
                </a:lnTo>
                <a:lnTo>
                  <a:pt x="57736" y="14202"/>
                </a:lnTo>
                <a:lnTo>
                  <a:pt x="58921" y="5381"/>
                </a:lnTo>
                <a:lnTo>
                  <a:pt x="59565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11799443" y="676758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54"/>
                </a:moveTo>
                <a:lnTo>
                  <a:pt x="519" y="9884"/>
                </a:lnTo>
                <a:lnTo>
                  <a:pt x="1062" y="5381"/>
                </a:lnTo>
                <a:lnTo>
                  <a:pt x="1654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11857180" y="676758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28" y="0"/>
                </a:moveTo>
                <a:lnTo>
                  <a:pt x="1174" y="5468"/>
                </a:lnTo>
                <a:lnTo>
                  <a:pt x="567" y="10058"/>
                </a:lnTo>
                <a:lnTo>
                  <a:pt x="0" y="14202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11799443" y="6781538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123"/>
                </a:moveTo>
                <a:lnTo>
                  <a:pt x="70436" y="123"/>
                </a:lnTo>
              </a:path>
            </a:pathLst>
          </a:custGeom>
          <a:ln w="25647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11855509" y="6781786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5">
                <a:moveTo>
                  <a:pt x="1670" y="0"/>
                </a:moveTo>
                <a:lnTo>
                  <a:pt x="1042" y="4453"/>
                </a:lnTo>
                <a:lnTo>
                  <a:pt x="0" y="11543"/>
                </a:lnTo>
                <a:lnTo>
                  <a:pt x="57551" y="12051"/>
                </a:lnTo>
                <a:lnTo>
                  <a:pt x="58821" y="4145"/>
                </a:lnTo>
                <a:lnTo>
                  <a:pt x="59405" y="223"/>
                </a:lnTo>
                <a:lnTo>
                  <a:pt x="1670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11855509" y="678178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43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11844480" y="676908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23"/>
                </a:moveTo>
                <a:lnTo>
                  <a:pt x="83135" y="25623"/>
                </a:lnTo>
                <a:lnTo>
                  <a:pt x="83135" y="0"/>
                </a:lnTo>
                <a:lnTo>
                  <a:pt x="0" y="0"/>
                </a:lnTo>
                <a:lnTo>
                  <a:pt x="0" y="2562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11913061" y="678200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854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11842809" y="678062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08"/>
                </a:moveTo>
                <a:lnTo>
                  <a:pt x="82951" y="25908"/>
                </a:lnTo>
                <a:lnTo>
                  <a:pt x="82951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11913061" y="6782009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54" y="0"/>
                </a:moveTo>
                <a:lnTo>
                  <a:pt x="1224" y="4230"/>
                </a:lnTo>
                <a:lnTo>
                  <a:pt x="0" y="11827"/>
                </a:lnTo>
                <a:lnTo>
                  <a:pt x="57562" y="12334"/>
                </a:lnTo>
                <a:lnTo>
                  <a:pt x="59627" y="185"/>
                </a:lnTo>
                <a:lnTo>
                  <a:pt x="185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11913061" y="678200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27"/>
                </a:moveTo>
                <a:lnTo>
                  <a:pt x="185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11902215" y="6769309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585"/>
                </a:moveTo>
                <a:lnTo>
                  <a:pt x="83173" y="25585"/>
                </a:lnTo>
                <a:lnTo>
                  <a:pt x="83173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11970623" y="678219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65" y="0"/>
                </a:moveTo>
                <a:lnTo>
                  <a:pt x="0" y="121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11900361" y="678113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11857180" y="6767583"/>
            <a:ext cx="60325" cy="14604"/>
          </a:xfrm>
          <a:custGeom>
            <a:avLst/>
            <a:gdLst/>
            <a:ahLst/>
            <a:cxnLst/>
            <a:rect l="l" t="t" r="r" b="b"/>
            <a:pathLst>
              <a:path w="60325" h="14604">
                <a:moveTo>
                  <a:pt x="59725" y="0"/>
                </a:moveTo>
                <a:lnTo>
                  <a:pt x="1828" y="0"/>
                </a:lnTo>
                <a:lnTo>
                  <a:pt x="1166" y="5529"/>
                </a:lnTo>
                <a:lnTo>
                  <a:pt x="0" y="14202"/>
                </a:lnTo>
                <a:lnTo>
                  <a:pt x="57735" y="14425"/>
                </a:lnTo>
                <a:lnTo>
                  <a:pt x="58379" y="10193"/>
                </a:lnTo>
                <a:lnTo>
                  <a:pt x="59042" y="5468"/>
                </a:lnTo>
                <a:lnTo>
                  <a:pt x="59725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11857180" y="676758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202"/>
                </a:moveTo>
                <a:lnTo>
                  <a:pt x="567" y="10058"/>
                </a:lnTo>
                <a:lnTo>
                  <a:pt x="1174" y="5468"/>
                </a:lnTo>
                <a:lnTo>
                  <a:pt x="1828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11914915" y="6767583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89" y="0"/>
                </a:moveTo>
                <a:lnTo>
                  <a:pt x="1299" y="5529"/>
                </a:lnTo>
                <a:lnTo>
                  <a:pt x="643" y="10193"/>
                </a:lnTo>
                <a:lnTo>
                  <a:pt x="0" y="14425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11844480" y="6769086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4">
                <a:moveTo>
                  <a:pt x="0" y="25623"/>
                </a:moveTo>
                <a:lnTo>
                  <a:pt x="83135" y="25623"/>
                </a:lnTo>
                <a:lnTo>
                  <a:pt x="83135" y="0"/>
                </a:lnTo>
                <a:lnTo>
                  <a:pt x="0" y="0"/>
                </a:lnTo>
                <a:lnTo>
                  <a:pt x="0" y="2562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11914915" y="6767583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40">
                <a:moveTo>
                  <a:pt x="59889" y="0"/>
                </a:moveTo>
                <a:lnTo>
                  <a:pt x="1989" y="0"/>
                </a:lnTo>
                <a:lnTo>
                  <a:pt x="1299" y="5529"/>
                </a:lnTo>
                <a:lnTo>
                  <a:pt x="643" y="10193"/>
                </a:lnTo>
                <a:lnTo>
                  <a:pt x="0" y="14425"/>
                </a:lnTo>
                <a:lnTo>
                  <a:pt x="57773" y="14610"/>
                </a:lnTo>
                <a:lnTo>
                  <a:pt x="59889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11914915" y="6767583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25"/>
                </a:moveTo>
                <a:lnTo>
                  <a:pt x="643" y="10193"/>
                </a:lnTo>
                <a:lnTo>
                  <a:pt x="1299" y="5529"/>
                </a:lnTo>
                <a:lnTo>
                  <a:pt x="1989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11914915" y="6782009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-12700" y="92"/>
                </a:moveTo>
                <a:lnTo>
                  <a:pt x="70473" y="92"/>
                </a:lnTo>
              </a:path>
            </a:pathLst>
          </a:custGeom>
          <a:ln w="25585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8661400" y="6754883"/>
            <a:ext cx="1079500" cy="650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8660299" y="6775450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5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8625275" y="6767583"/>
            <a:ext cx="3349528" cy="14414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11849100" y="6767583"/>
            <a:ext cx="125704" cy="269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8820751" y="4450150"/>
            <a:ext cx="135890" cy="6350"/>
          </a:xfrm>
          <a:custGeom>
            <a:avLst/>
            <a:gdLst/>
            <a:ahLst/>
            <a:cxnLst/>
            <a:rect l="l" t="t" r="r" b="b"/>
            <a:pathLst>
              <a:path w="135890" h="6350">
                <a:moveTo>
                  <a:pt x="0" y="0"/>
                </a:moveTo>
                <a:lnTo>
                  <a:pt x="135887" y="5881"/>
                </a:lnTo>
                <a:lnTo>
                  <a:pt x="132279" y="5030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8820751" y="445015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0" y="0"/>
                </a:moveTo>
                <a:lnTo>
                  <a:pt x="29686" y="1168"/>
                </a:lnTo>
                <a:lnTo>
                  <a:pt x="80978" y="3126"/>
                </a:lnTo>
                <a:lnTo>
                  <a:pt x="132279" y="503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8953031" y="445518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5244" y="921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8953031" y="446127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55" y="0"/>
                </a:lnTo>
              </a:path>
            </a:pathLst>
          </a:custGeom>
          <a:ln w="12180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8953031" y="445518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44" y="92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8953031" y="4455180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10" y="1849"/>
                </a:lnTo>
                <a:lnTo>
                  <a:pt x="102630" y="3649"/>
                </a:lnTo>
                <a:lnTo>
                  <a:pt x="153958" y="5405"/>
                </a:lnTo>
                <a:lnTo>
                  <a:pt x="205296" y="7119"/>
                </a:lnTo>
                <a:lnTo>
                  <a:pt x="256642" y="8796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9209674" y="446397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068" y="3399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8706467" y="4450727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564" y="0"/>
                </a:lnTo>
              </a:path>
            </a:pathLst>
          </a:custGeom>
          <a:ln w="8905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8706467" y="4445203"/>
            <a:ext cx="236220" cy="7620"/>
          </a:xfrm>
          <a:custGeom>
            <a:avLst/>
            <a:gdLst/>
            <a:ahLst/>
            <a:cxnLst/>
            <a:rect l="l" t="t" r="r" b="b"/>
            <a:pathLst>
              <a:path w="236220" h="7620">
                <a:moveTo>
                  <a:pt x="0" y="0"/>
                </a:moveTo>
                <a:lnTo>
                  <a:pt x="29674" y="948"/>
                </a:lnTo>
                <a:lnTo>
                  <a:pt x="81259" y="2554"/>
                </a:lnTo>
                <a:lnTo>
                  <a:pt x="132841" y="4119"/>
                </a:lnTo>
                <a:lnTo>
                  <a:pt x="184423" y="5646"/>
                </a:lnTo>
                <a:lnTo>
                  <a:pt x="236004" y="7137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8942471" y="445234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39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8820751" y="4450150"/>
            <a:ext cx="132715" cy="5080"/>
          </a:xfrm>
          <a:custGeom>
            <a:avLst/>
            <a:gdLst/>
            <a:ahLst/>
            <a:cxnLst/>
            <a:rect l="l" t="t" r="r" b="b"/>
            <a:pathLst>
              <a:path w="132715" h="5079">
                <a:moveTo>
                  <a:pt x="132279" y="5030"/>
                </a:moveTo>
                <a:lnTo>
                  <a:pt x="80978" y="3126"/>
                </a:lnTo>
                <a:lnTo>
                  <a:pt x="29686" y="1168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8942471" y="4458158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02" y="0"/>
                </a:lnTo>
              </a:path>
            </a:pathLst>
          </a:custGeom>
          <a:ln w="11635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8942471" y="4452340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39"/>
                </a:moveTo>
                <a:lnTo>
                  <a:pt x="0" y="0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8942471" y="4452340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73" y="1456"/>
                </a:lnTo>
                <a:lnTo>
                  <a:pt x="103146" y="2881"/>
                </a:lnTo>
                <a:lnTo>
                  <a:pt x="154719" y="4276"/>
                </a:lnTo>
                <a:lnTo>
                  <a:pt x="206292" y="5643"/>
                </a:lnTo>
                <a:lnTo>
                  <a:pt x="257865" y="6985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9200336" y="445932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37" y="465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8953031" y="4455180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42" y="8796"/>
                </a:moveTo>
                <a:lnTo>
                  <a:pt x="205296" y="7119"/>
                </a:lnTo>
                <a:lnTo>
                  <a:pt x="153958" y="5405"/>
                </a:lnTo>
                <a:lnTo>
                  <a:pt x="102630" y="3649"/>
                </a:lnTo>
                <a:lnTo>
                  <a:pt x="51310" y="1849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9209674" y="4470827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1" y="0"/>
                </a:lnTo>
              </a:path>
            </a:pathLst>
          </a:custGeom>
          <a:ln w="13702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9209674" y="446397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68" y="3399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9209674" y="4463976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53" y="1642"/>
                </a:lnTo>
                <a:lnTo>
                  <a:pt x="102712" y="3254"/>
                </a:lnTo>
                <a:lnTo>
                  <a:pt x="154078" y="4837"/>
                </a:lnTo>
                <a:lnTo>
                  <a:pt x="205449" y="6395"/>
                </a:lnTo>
                <a:lnTo>
                  <a:pt x="256827" y="7931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9466501" y="447190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594" y="5770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9301181" y="4470943"/>
            <a:ext cx="173990" cy="6985"/>
          </a:xfrm>
          <a:custGeom>
            <a:avLst/>
            <a:gdLst/>
            <a:ahLst/>
            <a:cxnLst/>
            <a:rect l="l" t="t" r="r" b="b"/>
            <a:pathLst>
              <a:path w="173990" h="6985">
                <a:moveTo>
                  <a:pt x="173913" y="6734"/>
                </a:moveTo>
                <a:lnTo>
                  <a:pt x="122822" y="4775"/>
                </a:lnTo>
                <a:lnTo>
                  <a:pt x="71731" y="2802"/>
                </a:lnTo>
                <a:lnTo>
                  <a:pt x="20641" y="812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9466501" y="4479621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062" y="0"/>
                </a:lnTo>
              </a:path>
            </a:pathLst>
          </a:custGeom>
          <a:ln w="15427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9466501" y="447190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594" y="577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9466501" y="447190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2" y="1520"/>
                </a:lnTo>
                <a:lnTo>
                  <a:pt x="102766" y="3027"/>
                </a:lnTo>
                <a:lnTo>
                  <a:pt x="154152" y="4523"/>
                </a:lnTo>
                <a:lnTo>
                  <a:pt x="205539" y="6011"/>
                </a:lnTo>
                <a:lnTo>
                  <a:pt x="256927" y="7496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9723428" y="447940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0"/>
                </a:moveTo>
                <a:lnTo>
                  <a:pt x="7134" y="7931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9475095" y="4477678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8" y="9657"/>
                </a:moveTo>
                <a:lnTo>
                  <a:pt x="204375" y="7734"/>
                </a:lnTo>
                <a:lnTo>
                  <a:pt x="153281" y="5809"/>
                </a:lnTo>
                <a:lnTo>
                  <a:pt x="102186" y="3879"/>
                </a:lnTo>
                <a:lnTo>
                  <a:pt x="51092" y="1944"/>
                </a:lnTo>
                <a:lnTo>
                  <a:pt x="0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9200336" y="446561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164" y="0"/>
                </a:lnTo>
              </a:path>
            </a:pathLst>
          </a:custGeom>
          <a:ln w="12581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9200336" y="445932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37" y="4650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9200336" y="44593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72" y="1320"/>
                </a:lnTo>
                <a:lnTo>
                  <a:pt x="103142" y="2620"/>
                </a:lnTo>
                <a:lnTo>
                  <a:pt x="154712" y="3902"/>
                </a:lnTo>
                <a:lnTo>
                  <a:pt x="206282" y="5168"/>
                </a:lnTo>
                <a:lnTo>
                  <a:pt x="257854" y="642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9458191" y="4465746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309" y="616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9209674" y="4463976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27" y="7931"/>
                </a:moveTo>
                <a:lnTo>
                  <a:pt x="205449" y="6395"/>
                </a:lnTo>
                <a:lnTo>
                  <a:pt x="154078" y="4837"/>
                </a:lnTo>
                <a:lnTo>
                  <a:pt x="102712" y="3254"/>
                </a:lnTo>
                <a:lnTo>
                  <a:pt x="51353" y="1642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9458191" y="447257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36" y="0"/>
                </a:lnTo>
              </a:path>
            </a:pathLst>
          </a:custGeom>
          <a:ln w="13657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9458191" y="4465746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309" y="616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9458191" y="4465746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41"/>
                </a:lnTo>
                <a:lnTo>
                  <a:pt x="103132" y="2473"/>
                </a:lnTo>
                <a:lnTo>
                  <a:pt x="154700" y="3697"/>
                </a:lnTo>
                <a:lnTo>
                  <a:pt x="206270" y="4917"/>
                </a:lnTo>
                <a:lnTo>
                  <a:pt x="257841" y="6135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9716033" y="447188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395" y="7522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9466501" y="4471907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7" y="7496"/>
                </a:moveTo>
                <a:lnTo>
                  <a:pt x="205539" y="6011"/>
                </a:lnTo>
                <a:lnTo>
                  <a:pt x="154152" y="4523"/>
                </a:lnTo>
                <a:lnTo>
                  <a:pt x="102766" y="3027"/>
                </a:lnTo>
                <a:lnTo>
                  <a:pt x="51382" y="1520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8682346" y="444930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24" y="0"/>
                </a:lnTo>
              </a:path>
            </a:pathLst>
          </a:custGeom>
          <a:ln w="6065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8682346" y="4444159"/>
            <a:ext cx="250190" cy="5715"/>
          </a:xfrm>
          <a:custGeom>
            <a:avLst/>
            <a:gdLst/>
            <a:ahLst/>
            <a:cxnLst/>
            <a:rect l="l" t="t" r="r" b="b"/>
            <a:pathLst>
              <a:path w="250190" h="5714">
                <a:moveTo>
                  <a:pt x="0" y="0"/>
                </a:moveTo>
                <a:lnTo>
                  <a:pt x="42058" y="933"/>
                </a:lnTo>
                <a:lnTo>
                  <a:pt x="93959" y="2066"/>
                </a:lnTo>
                <a:lnTo>
                  <a:pt x="145842" y="3183"/>
                </a:lnTo>
                <a:lnTo>
                  <a:pt x="197710" y="4282"/>
                </a:lnTo>
                <a:lnTo>
                  <a:pt x="249564" y="5366"/>
                </a:lnTo>
              </a:path>
            </a:pathLst>
          </a:custGeom>
          <a:ln w="25399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8931911" y="44495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560" y="2814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8706467" y="4445203"/>
            <a:ext cx="236220" cy="7620"/>
          </a:xfrm>
          <a:custGeom>
            <a:avLst/>
            <a:gdLst/>
            <a:ahLst/>
            <a:cxnLst/>
            <a:rect l="l" t="t" r="r" b="b"/>
            <a:pathLst>
              <a:path w="236220" h="7620">
                <a:moveTo>
                  <a:pt x="236004" y="7137"/>
                </a:moveTo>
                <a:lnTo>
                  <a:pt x="184423" y="5646"/>
                </a:lnTo>
                <a:lnTo>
                  <a:pt x="132841" y="4119"/>
                </a:lnTo>
                <a:lnTo>
                  <a:pt x="81259" y="2554"/>
                </a:lnTo>
                <a:lnTo>
                  <a:pt x="29674" y="948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8931911" y="445442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25" y="0"/>
                </a:lnTo>
              </a:path>
            </a:pathLst>
          </a:custGeom>
          <a:ln w="9799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8931911" y="44495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0" y="2814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8931911" y="4449526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834" y="1069"/>
                </a:lnTo>
                <a:lnTo>
                  <a:pt x="103656" y="2126"/>
                </a:lnTo>
                <a:lnTo>
                  <a:pt x="155467" y="3171"/>
                </a:lnTo>
                <a:lnTo>
                  <a:pt x="207266" y="4204"/>
                </a:lnTo>
                <a:lnTo>
                  <a:pt x="259053" y="5227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9190964" y="445475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372" y="4572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8942471" y="4452340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65" y="6985"/>
                </a:moveTo>
                <a:lnTo>
                  <a:pt x="206292" y="5643"/>
                </a:lnTo>
                <a:lnTo>
                  <a:pt x="154719" y="4276"/>
                </a:lnTo>
                <a:lnTo>
                  <a:pt x="103146" y="2881"/>
                </a:lnTo>
                <a:lnTo>
                  <a:pt x="51573" y="1456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8666939" y="4450514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025" y="0"/>
                </a:lnTo>
              </a:path>
            </a:pathLst>
          </a:custGeom>
          <a:ln w="8478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8682348" y="4444159"/>
            <a:ext cx="508634" cy="10795"/>
          </a:xfrm>
          <a:custGeom>
            <a:avLst/>
            <a:gdLst/>
            <a:ahLst/>
            <a:cxnLst/>
            <a:rect l="l" t="t" r="r" b="b"/>
            <a:pathLst>
              <a:path w="508634" h="10795">
                <a:moveTo>
                  <a:pt x="0" y="0"/>
                </a:moveTo>
                <a:lnTo>
                  <a:pt x="42057" y="933"/>
                </a:lnTo>
                <a:lnTo>
                  <a:pt x="93958" y="2067"/>
                </a:lnTo>
                <a:lnTo>
                  <a:pt x="145842" y="3183"/>
                </a:lnTo>
                <a:lnTo>
                  <a:pt x="197710" y="4283"/>
                </a:lnTo>
                <a:lnTo>
                  <a:pt x="249561" y="5368"/>
                </a:lnTo>
                <a:lnTo>
                  <a:pt x="301398" y="6438"/>
                </a:lnTo>
                <a:lnTo>
                  <a:pt x="353221" y="7495"/>
                </a:lnTo>
                <a:lnTo>
                  <a:pt x="405031" y="8539"/>
                </a:lnTo>
                <a:lnTo>
                  <a:pt x="456829" y="9572"/>
                </a:lnTo>
                <a:lnTo>
                  <a:pt x="508615" y="1059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9180872" y="445125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10091" y="3501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8666939" y="4443492"/>
            <a:ext cx="514350" cy="8255"/>
          </a:xfrm>
          <a:custGeom>
            <a:avLst/>
            <a:gdLst/>
            <a:ahLst/>
            <a:cxnLst/>
            <a:rect l="l" t="t" r="r" b="b"/>
            <a:pathLst>
              <a:path w="514350" h="8254">
                <a:moveTo>
                  <a:pt x="513933" y="7759"/>
                </a:moveTo>
                <a:lnTo>
                  <a:pt x="461917" y="7078"/>
                </a:lnTo>
                <a:lnTo>
                  <a:pt x="409895" y="6378"/>
                </a:lnTo>
                <a:lnTo>
                  <a:pt x="357867" y="5658"/>
                </a:lnTo>
                <a:lnTo>
                  <a:pt x="305834" y="4914"/>
                </a:lnTo>
                <a:lnTo>
                  <a:pt x="253794" y="4147"/>
                </a:lnTo>
                <a:lnTo>
                  <a:pt x="201747" y="3353"/>
                </a:lnTo>
                <a:lnTo>
                  <a:pt x="149692" y="2532"/>
                </a:lnTo>
                <a:lnTo>
                  <a:pt x="97629" y="1681"/>
                </a:lnTo>
                <a:lnTo>
                  <a:pt x="45558" y="800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9190964" y="4460250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10993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9190964" y="445475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372" y="4572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9190964" y="4454753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76" y="1012"/>
                </a:lnTo>
                <a:lnTo>
                  <a:pt x="103544" y="2017"/>
                </a:lnTo>
                <a:lnTo>
                  <a:pt x="155305" y="3015"/>
                </a:lnTo>
                <a:lnTo>
                  <a:pt x="207058" y="4006"/>
                </a:lnTo>
                <a:lnTo>
                  <a:pt x="258805" y="4992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9449770" y="4459745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8421" y="600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9200336" y="44593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54" y="6421"/>
                </a:moveTo>
                <a:lnTo>
                  <a:pt x="206282" y="5168"/>
                </a:lnTo>
                <a:lnTo>
                  <a:pt x="154712" y="3902"/>
                </a:lnTo>
                <a:lnTo>
                  <a:pt x="103142" y="2620"/>
                </a:lnTo>
                <a:lnTo>
                  <a:pt x="51572" y="1320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9449770" y="446581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63" y="0"/>
                </a:lnTo>
              </a:path>
            </a:pathLst>
          </a:custGeom>
          <a:ln w="12136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9449770" y="4459745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21" y="6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9449770" y="4459745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8" y="977"/>
                </a:lnTo>
                <a:lnTo>
                  <a:pt x="103491" y="1951"/>
                </a:lnTo>
                <a:lnTo>
                  <a:pt x="155230" y="2923"/>
                </a:lnTo>
                <a:lnTo>
                  <a:pt x="206964" y="3892"/>
                </a:lnTo>
                <a:lnTo>
                  <a:pt x="258695" y="4861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9708465" y="446460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7567" y="727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9458191" y="4465746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35"/>
                </a:moveTo>
                <a:lnTo>
                  <a:pt x="206270" y="4917"/>
                </a:lnTo>
                <a:lnTo>
                  <a:pt x="154700" y="3697"/>
                </a:lnTo>
                <a:lnTo>
                  <a:pt x="103132" y="2473"/>
                </a:lnTo>
                <a:lnTo>
                  <a:pt x="51566" y="1241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9180872" y="4457929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92" y="0"/>
                </a:lnTo>
              </a:path>
            </a:pathLst>
          </a:custGeom>
          <a:ln w="13355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9190964" y="4454753"/>
            <a:ext cx="517525" cy="10160"/>
          </a:xfrm>
          <a:custGeom>
            <a:avLst/>
            <a:gdLst/>
            <a:ahLst/>
            <a:cxnLst/>
            <a:rect l="l" t="t" r="r" b="b"/>
            <a:pathLst>
              <a:path w="517525" h="10160">
                <a:moveTo>
                  <a:pt x="0" y="0"/>
                </a:moveTo>
                <a:lnTo>
                  <a:pt x="51776" y="1012"/>
                </a:lnTo>
                <a:lnTo>
                  <a:pt x="103545" y="2016"/>
                </a:lnTo>
                <a:lnTo>
                  <a:pt x="155306" y="3013"/>
                </a:lnTo>
                <a:lnTo>
                  <a:pt x="207061" y="4003"/>
                </a:lnTo>
                <a:lnTo>
                  <a:pt x="258810" y="4987"/>
                </a:lnTo>
                <a:lnTo>
                  <a:pt x="310554" y="5966"/>
                </a:lnTo>
                <a:lnTo>
                  <a:pt x="362295" y="6942"/>
                </a:lnTo>
                <a:lnTo>
                  <a:pt x="414032" y="7914"/>
                </a:lnTo>
                <a:lnTo>
                  <a:pt x="465767" y="8885"/>
                </a:lnTo>
                <a:lnTo>
                  <a:pt x="517500" y="98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9700848" y="445741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93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9180872" y="4451252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519974" y="6162"/>
                </a:moveTo>
                <a:lnTo>
                  <a:pt x="467982" y="5574"/>
                </a:lnTo>
                <a:lnTo>
                  <a:pt x="415990" y="4985"/>
                </a:lnTo>
                <a:lnTo>
                  <a:pt x="363998" y="4392"/>
                </a:lnTo>
                <a:lnTo>
                  <a:pt x="312005" y="3794"/>
                </a:lnTo>
                <a:lnTo>
                  <a:pt x="260010" y="3189"/>
                </a:lnTo>
                <a:lnTo>
                  <a:pt x="208014" y="2575"/>
                </a:lnTo>
                <a:lnTo>
                  <a:pt x="156015" y="1951"/>
                </a:lnTo>
                <a:lnTo>
                  <a:pt x="104013" y="1315"/>
                </a:lnTo>
                <a:lnTo>
                  <a:pt x="52008" y="665"/>
                </a:lnTo>
                <a:lnTo>
                  <a:pt x="0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9180872" y="445125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0"/>
                </a:moveTo>
                <a:lnTo>
                  <a:pt x="10091" y="3501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9723428" y="44881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01" y="0"/>
                </a:lnTo>
              </a:path>
            </a:pathLst>
          </a:custGeom>
          <a:ln w="17580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9723428" y="447940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134" y="7931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9723428" y="4479404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0" y="0"/>
                </a:moveTo>
                <a:lnTo>
                  <a:pt x="51387" y="1485"/>
                </a:lnTo>
                <a:lnTo>
                  <a:pt x="102774" y="2974"/>
                </a:lnTo>
                <a:lnTo>
                  <a:pt x="154160" y="4470"/>
                </a:lnTo>
                <a:lnTo>
                  <a:pt x="205544" y="5977"/>
                </a:lnTo>
                <a:lnTo>
                  <a:pt x="256926" y="7498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9980354" y="4486902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0" y="0"/>
                </a:moveTo>
                <a:lnTo>
                  <a:pt x="5675" y="10082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9730563" y="4487335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66" y="9649"/>
                </a:moveTo>
                <a:lnTo>
                  <a:pt x="204374" y="7705"/>
                </a:lnTo>
                <a:lnTo>
                  <a:pt x="153280" y="5770"/>
                </a:lnTo>
                <a:lnTo>
                  <a:pt x="102186" y="3842"/>
                </a:lnTo>
                <a:lnTo>
                  <a:pt x="51092" y="1919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9980354" y="449692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56" y="0"/>
                </a:lnTo>
              </a:path>
            </a:pathLst>
          </a:custGeom>
          <a:ln w="20048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9980354" y="4486902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5675" y="10082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9980354" y="4486902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0" y="0"/>
                </a:moveTo>
                <a:lnTo>
                  <a:pt x="51378" y="1537"/>
                </a:lnTo>
                <a:lnTo>
                  <a:pt x="102753" y="3095"/>
                </a:lnTo>
                <a:lnTo>
                  <a:pt x="154122" y="4677"/>
                </a:lnTo>
                <a:lnTo>
                  <a:pt x="205484" y="6288"/>
                </a:lnTo>
                <a:lnTo>
                  <a:pt x="256839" y="792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10237194" y="4494832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316" y="1211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9986029" y="4496984"/>
            <a:ext cx="255904" cy="10160"/>
          </a:xfrm>
          <a:custGeom>
            <a:avLst/>
            <a:gdLst/>
            <a:ahLst/>
            <a:cxnLst/>
            <a:rect l="l" t="t" r="r" b="b"/>
            <a:pathLst>
              <a:path w="255904" h="10160">
                <a:moveTo>
                  <a:pt x="255480" y="9965"/>
                </a:moveTo>
                <a:lnTo>
                  <a:pt x="204388" y="7932"/>
                </a:lnTo>
                <a:lnTo>
                  <a:pt x="153293" y="5922"/>
                </a:lnTo>
                <a:lnTo>
                  <a:pt x="102196" y="3931"/>
                </a:lnTo>
                <a:lnTo>
                  <a:pt x="51098" y="195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9716033" y="447939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21" y="0"/>
                </a:lnTo>
              </a:path>
            </a:pathLst>
          </a:custGeom>
          <a:ln w="15020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9716033" y="447188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395" y="7522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9716033" y="447188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0" y="0"/>
                </a:moveTo>
                <a:lnTo>
                  <a:pt x="51566" y="1221"/>
                </a:lnTo>
                <a:lnTo>
                  <a:pt x="103132" y="2443"/>
                </a:lnTo>
                <a:lnTo>
                  <a:pt x="154700" y="3668"/>
                </a:lnTo>
                <a:lnTo>
                  <a:pt x="206269" y="4901"/>
                </a:lnTo>
                <a:lnTo>
                  <a:pt x="257841" y="6142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9973874" y="4478025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479" y="8877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9723428" y="4479404"/>
            <a:ext cx="257175" cy="7620"/>
          </a:xfrm>
          <a:custGeom>
            <a:avLst/>
            <a:gdLst/>
            <a:ahLst/>
            <a:cxnLst/>
            <a:rect l="l" t="t" r="r" b="b"/>
            <a:pathLst>
              <a:path w="257175" h="7620">
                <a:moveTo>
                  <a:pt x="256926" y="7498"/>
                </a:moveTo>
                <a:lnTo>
                  <a:pt x="205544" y="5977"/>
                </a:lnTo>
                <a:lnTo>
                  <a:pt x="154160" y="4470"/>
                </a:lnTo>
                <a:lnTo>
                  <a:pt x="102774" y="2974"/>
                </a:lnTo>
                <a:lnTo>
                  <a:pt x="51387" y="1485"/>
                </a:lnTo>
                <a:lnTo>
                  <a:pt x="0" y="0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9973874" y="4486428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19" y="0"/>
                </a:lnTo>
              </a:path>
            </a:pathLst>
          </a:custGeom>
          <a:ln w="16807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9973874" y="4478025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479" y="8877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9973874" y="44780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0" y="0"/>
                </a:moveTo>
                <a:lnTo>
                  <a:pt x="51567" y="1252"/>
                </a:lnTo>
                <a:lnTo>
                  <a:pt x="103137" y="2518"/>
                </a:lnTo>
                <a:lnTo>
                  <a:pt x="154710" y="3800"/>
                </a:lnTo>
                <a:lnTo>
                  <a:pt x="206286" y="5099"/>
                </a:lnTo>
                <a:lnTo>
                  <a:pt x="257865" y="6421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10231741" y="4484446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0" y="0"/>
                </a:moveTo>
                <a:lnTo>
                  <a:pt x="5453" y="10386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9980354" y="4486902"/>
            <a:ext cx="257175" cy="8255"/>
          </a:xfrm>
          <a:custGeom>
            <a:avLst/>
            <a:gdLst/>
            <a:ahLst/>
            <a:cxnLst/>
            <a:rect l="l" t="t" r="r" b="b"/>
            <a:pathLst>
              <a:path w="257175" h="8254">
                <a:moveTo>
                  <a:pt x="256839" y="7929"/>
                </a:moveTo>
                <a:lnTo>
                  <a:pt x="205484" y="6288"/>
                </a:lnTo>
                <a:lnTo>
                  <a:pt x="154122" y="4677"/>
                </a:lnTo>
                <a:lnTo>
                  <a:pt x="102753" y="3095"/>
                </a:lnTo>
                <a:lnTo>
                  <a:pt x="51378" y="1537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10237194" y="450618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808" y="0"/>
                </a:lnTo>
              </a:path>
            </a:pathLst>
          </a:custGeom>
          <a:ln w="22696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10237194" y="4494832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316" y="12118"/>
                </a:move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10237194" y="4494832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0" y="0"/>
                </a:moveTo>
                <a:lnTo>
                  <a:pt x="51354" y="1676"/>
                </a:lnTo>
                <a:lnTo>
                  <a:pt x="102702" y="3391"/>
                </a:lnTo>
                <a:lnTo>
                  <a:pt x="154042" y="5148"/>
                </a:lnTo>
                <a:lnTo>
                  <a:pt x="205372" y="6950"/>
                </a:lnTo>
                <a:lnTo>
                  <a:pt x="256692" y="8802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10493886" y="450363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0" y="0"/>
                </a:moveTo>
                <a:lnTo>
                  <a:pt x="1261" y="4281"/>
                </a:lnTo>
                <a:lnTo>
                  <a:pt x="2349" y="8846"/>
                </a:lnTo>
                <a:lnTo>
                  <a:pt x="3116" y="1389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10241511" y="4506950"/>
            <a:ext cx="255904" cy="10795"/>
          </a:xfrm>
          <a:custGeom>
            <a:avLst/>
            <a:gdLst/>
            <a:ahLst/>
            <a:cxnLst/>
            <a:rect l="l" t="t" r="r" b="b"/>
            <a:pathLst>
              <a:path w="255904" h="10795">
                <a:moveTo>
                  <a:pt x="255492" y="10577"/>
                </a:moveTo>
                <a:lnTo>
                  <a:pt x="204393" y="8398"/>
                </a:lnTo>
                <a:lnTo>
                  <a:pt x="153294" y="6254"/>
                </a:lnTo>
                <a:lnTo>
                  <a:pt x="102196" y="4141"/>
                </a:lnTo>
                <a:lnTo>
                  <a:pt x="51098" y="2057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10493886" y="451633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607" y="0"/>
                </a:lnTo>
              </a:path>
            </a:pathLst>
          </a:custGeom>
          <a:ln w="25393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10493886" y="4503634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116" y="13893"/>
                </a:moveTo>
                <a:lnTo>
                  <a:pt x="2349" y="8846"/>
                </a:lnTo>
                <a:lnTo>
                  <a:pt x="1261" y="428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10493886" y="4503634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0" y="0"/>
                </a:moveTo>
                <a:lnTo>
                  <a:pt x="51307" y="1901"/>
                </a:lnTo>
                <a:lnTo>
                  <a:pt x="102602" y="3860"/>
                </a:lnTo>
                <a:lnTo>
                  <a:pt x="153886" y="5878"/>
                </a:lnTo>
                <a:lnTo>
                  <a:pt x="205159" y="7959"/>
                </a:lnTo>
                <a:lnTo>
                  <a:pt x="256419" y="10107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10750305" y="451374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42"/>
                </a:lnTo>
                <a:lnTo>
                  <a:pt x="1570" y="10015"/>
                </a:lnTo>
                <a:lnTo>
                  <a:pt x="2188" y="15285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10497003" y="4517528"/>
            <a:ext cx="255904" cy="12065"/>
          </a:xfrm>
          <a:custGeom>
            <a:avLst/>
            <a:gdLst/>
            <a:ahLst/>
            <a:cxnLst/>
            <a:rect l="l" t="t" r="r" b="b"/>
            <a:pathLst>
              <a:path w="255904" h="12064">
                <a:moveTo>
                  <a:pt x="255490" y="11499"/>
                </a:moveTo>
                <a:lnTo>
                  <a:pt x="204392" y="9111"/>
                </a:lnTo>
                <a:lnTo>
                  <a:pt x="153294" y="6769"/>
                </a:lnTo>
                <a:lnTo>
                  <a:pt x="102196" y="4472"/>
                </a:lnTo>
                <a:lnTo>
                  <a:pt x="51098" y="2216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10231741" y="449404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5" y="0"/>
                </a:lnTo>
              </a:path>
            </a:pathLst>
          </a:custGeom>
          <a:ln w="19188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10231741" y="4484446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53" y="10386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10231741" y="4484446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0" y="0"/>
                </a:moveTo>
                <a:lnTo>
                  <a:pt x="51574" y="1344"/>
                </a:lnTo>
                <a:lnTo>
                  <a:pt x="103152" y="2712"/>
                </a:lnTo>
                <a:lnTo>
                  <a:pt x="154730" y="4108"/>
                </a:lnTo>
                <a:lnTo>
                  <a:pt x="206310" y="5533"/>
                </a:lnTo>
                <a:lnTo>
                  <a:pt x="257891" y="699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10489632" y="44914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254" y="12198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10237194" y="4494832"/>
            <a:ext cx="257175" cy="8890"/>
          </a:xfrm>
          <a:custGeom>
            <a:avLst/>
            <a:gdLst/>
            <a:ahLst/>
            <a:cxnLst/>
            <a:rect l="l" t="t" r="r" b="b"/>
            <a:pathLst>
              <a:path w="257175" h="8889">
                <a:moveTo>
                  <a:pt x="256692" y="8802"/>
                </a:moveTo>
                <a:lnTo>
                  <a:pt x="205372" y="6950"/>
                </a:lnTo>
                <a:lnTo>
                  <a:pt x="154042" y="5148"/>
                </a:lnTo>
                <a:lnTo>
                  <a:pt x="102702" y="3391"/>
                </a:lnTo>
                <a:lnTo>
                  <a:pt x="51354" y="1676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10489632" y="4502589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73" y="0"/>
                </a:lnTo>
              </a:path>
            </a:pathLst>
          </a:custGeom>
          <a:ln w="22306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10489632" y="4491436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254" y="12198"/>
                </a:move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10489632" y="4491436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0" y="0"/>
                </a:moveTo>
                <a:lnTo>
                  <a:pt x="51588" y="1490"/>
                </a:lnTo>
                <a:lnTo>
                  <a:pt x="103177" y="3016"/>
                </a:lnTo>
                <a:lnTo>
                  <a:pt x="154767" y="4581"/>
                </a:lnTo>
                <a:lnTo>
                  <a:pt x="206359" y="6186"/>
                </a:lnTo>
                <a:lnTo>
                  <a:pt x="257953" y="7837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10747585" y="449927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0"/>
                </a:lnTo>
                <a:lnTo>
                  <a:pt x="1892" y="9526"/>
                </a:lnTo>
                <a:lnTo>
                  <a:pt x="2720" y="14469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10493886" y="4503634"/>
            <a:ext cx="256540" cy="10160"/>
          </a:xfrm>
          <a:custGeom>
            <a:avLst/>
            <a:gdLst/>
            <a:ahLst/>
            <a:cxnLst/>
            <a:rect l="l" t="t" r="r" b="b"/>
            <a:pathLst>
              <a:path w="256540" h="10160">
                <a:moveTo>
                  <a:pt x="256419" y="10107"/>
                </a:moveTo>
                <a:lnTo>
                  <a:pt x="205159" y="7959"/>
                </a:lnTo>
                <a:lnTo>
                  <a:pt x="153886" y="5878"/>
                </a:lnTo>
                <a:lnTo>
                  <a:pt x="102602" y="3860"/>
                </a:lnTo>
                <a:lnTo>
                  <a:pt x="51307" y="1901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9708465" y="447131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09" y="0"/>
                </a:lnTo>
              </a:path>
            </a:pathLst>
          </a:custGeom>
          <a:ln w="13417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9708465" y="446460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67" y="727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9708465" y="446460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36" y="971"/>
                </a:lnTo>
                <a:lnTo>
                  <a:pt x="103474" y="1943"/>
                </a:lnTo>
                <a:lnTo>
                  <a:pt x="155214" y="2916"/>
                </a:lnTo>
                <a:lnTo>
                  <a:pt x="206958" y="3891"/>
                </a:lnTo>
                <a:lnTo>
                  <a:pt x="258707" y="4869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9967173" y="44694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6701" y="8548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9716033" y="4471882"/>
            <a:ext cx="258445" cy="6350"/>
          </a:xfrm>
          <a:custGeom>
            <a:avLst/>
            <a:gdLst/>
            <a:ahLst/>
            <a:cxnLst/>
            <a:rect l="l" t="t" r="r" b="b"/>
            <a:pathLst>
              <a:path w="258445" h="6350">
                <a:moveTo>
                  <a:pt x="257841" y="6142"/>
                </a:moveTo>
                <a:lnTo>
                  <a:pt x="206269" y="4901"/>
                </a:lnTo>
                <a:lnTo>
                  <a:pt x="154700" y="3668"/>
                </a:lnTo>
                <a:lnTo>
                  <a:pt x="103132" y="2443"/>
                </a:lnTo>
                <a:lnTo>
                  <a:pt x="51566" y="1221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9967173" y="4476961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67" y="0"/>
                </a:lnTo>
              </a:path>
            </a:pathLst>
          </a:custGeom>
          <a:ln w="14969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9967173" y="446947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701" y="8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9967173" y="4469476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0" y="0"/>
                </a:moveTo>
                <a:lnTo>
                  <a:pt x="51746" y="985"/>
                </a:lnTo>
                <a:lnTo>
                  <a:pt x="103500" y="1976"/>
                </a:lnTo>
                <a:lnTo>
                  <a:pt x="155263" y="2974"/>
                </a:lnTo>
                <a:lnTo>
                  <a:pt x="207035" y="3978"/>
                </a:lnTo>
                <a:lnTo>
                  <a:pt x="258818" y="4991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10225992" y="4474467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0"/>
                </a:moveTo>
                <a:lnTo>
                  <a:pt x="5749" y="9978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9973874" y="4478025"/>
            <a:ext cx="258445" cy="6985"/>
          </a:xfrm>
          <a:custGeom>
            <a:avLst/>
            <a:gdLst/>
            <a:ahLst/>
            <a:cxnLst/>
            <a:rect l="l" t="t" r="r" b="b"/>
            <a:pathLst>
              <a:path w="258445" h="6985">
                <a:moveTo>
                  <a:pt x="257865" y="6421"/>
                </a:moveTo>
                <a:lnTo>
                  <a:pt x="206286" y="5099"/>
                </a:lnTo>
                <a:lnTo>
                  <a:pt x="154710" y="3800"/>
                </a:lnTo>
                <a:lnTo>
                  <a:pt x="103137" y="2518"/>
                </a:lnTo>
                <a:lnTo>
                  <a:pt x="51567" y="1252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9700848" y="446344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5" y="0"/>
                </a:lnTo>
              </a:path>
            </a:pathLst>
          </a:custGeom>
          <a:ln w="12062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9700848" y="445741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17" y="7193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9700848" y="4457414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0" y="0"/>
                </a:moveTo>
                <a:lnTo>
                  <a:pt x="51989" y="589"/>
                </a:lnTo>
                <a:lnTo>
                  <a:pt x="103978" y="1179"/>
                </a:lnTo>
                <a:lnTo>
                  <a:pt x="155969" y="1772"/>
                </a:lnTo>
                <a:lnTo>
                  <a:pt x="207961" y="2370"/>
                </a:lnTo>
                <a:lnTo>
                  <a:pt x="259956" y="2974"/>
                </a:lnTo>
              </a:path>
            </a:pathLst>
          </a:custGeom>
          <a:ln w="2540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9960804" y="4460388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6369" y="9088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9708465" y="4464607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707" y="4869"/>
                </a:moveTo>
                <a:lnTo>
                  <a:pt x="206958" y="3891"/>
                </a:lnTo>
                <a:lnTo>
                  <a:pt x="155214" y="2916"/>
                </a:lnTo>
                <a:lnTo>
                  <a:pt x="103474" y="1943"/>
                </a:lnTo>
                <a:lnTo>
                  <a:pt x="51736" y="971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9960804" y="446742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87" y="0"/>
                </a:lnTo>
              </a:path>
            </a:pathLst>
          </a:custGeom>
          <a:ln w="1407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9960804" y="4460388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369" y="9088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9960804" y="4460388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1997" y="613"/>
                </a:lnTo>
                <a:lnTo>
                  <a:pt x="103998" y="1237"/>
                </a:lnTo>
                <a:lnTo>
                  <a:pt x="156004" y="1874"/>
                </a:lnTo>
                <a:lnTo>
                  <a:pt x="208014" y="2525"/>
                </a:lnTo>
                <a:lnTo>
                  <a:pt x="260029" y="3192"/>
                </a:lnTo>
              </a:path>
            </a:pathLst>
          </a:custGeom>
          <a:ln w="25399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10220834" y="4463581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157" y="10886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9967173" y="4469476"/>
            <a:ext cx="259079" cy="5080"/>
          </a:xfrm>
          <a:custGeom>
            <a:avLst/>
            <a:gdLst/>
            <a:ahLst/>
            <a:cxnLst/>
            <a:rect l="l" t="t" r="r" b="b"/>
            <a:pathLst>
              <a:path w="259079" h="5079">
                <a:moveTo>
                  <a:pt x="258818" y="4991"/>
                </a:moveTo>
                <a:lnTo>
                  <a:pt x="207035" y="3978"/>
                </a:lnTo>
                <a:lnTo>
                  <a:pt x="155263" y="2974"/>
                </a:lnTo>
                <a:lnTo>
                  <a:pt x="103500" y="1976"/>
                </a:lnTo>
                <a:lnTo>
                  <a:pt x="51746" y="985"/>
                </a:lnTo>
                <a:lnTo>
                  <a:pt x="0" y="0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10225992" y="4482951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40" y="0"/>
                </a:lnTo>
              </a:path>
            </a:pathLst>
          </a:custGeom>
          <a:ln w="16968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10225992" y="4474467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5749" y="9978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10225992" y="4474467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51793" y="1022"/>
                </a:lnTo>
                <a:lnTo>
                  <a:pt x="103596" y="2055"/>
                </a:lnTo>
                <a:lnTo>
                  <a:pt x="155410" y="3100"/>
                </a:lnTo>
                <a:lnTo>
                  <a:pt x="207237" y="4157"/>
                </a:lnTo>
                <a:lnTo>
                  <a:pt x="259077" y="5227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10485069" y="4479695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0"/>
                </a:moveTo>
                <a:lnTo>
                  <a:pt x="4563" y="11741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10231741" y="4484446"/>
            <a:ext cx="258445" cy="7620"/>
          </a:xfrm>
          <a:custGeom>
            <a:avLst/>
            <a:gdLst/>
            <a:ahLst/>
            <a:cxnLst/>
            <a:rect l="l" t="t" r="r" b="b"/>
            <a:pathLst>
              <a:path w="258445" h="7620">
                <a:moveTo>
                  <a:pt x="257891" y="6990"/>
                </a:moveTo>
                <a:lnTo>
                  <a:pt x="206310" y="5533"/>
                </a:lnTo>
                <a:lnTo>
                  <a:pt x="154730" y="4108"/>
                </a:lnTo>
                <a:lnTo>
                  <a:pt x="103152" y="2712"/>
                </a:lnTo>
                <a:lnTo>
                  <a:pt x="51574" y="1344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10485069" y="448948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16" y="0"/>
                </a:lnTo>
              </a:path>
            </a:pathLst>
          </a:custGeom>
          <a:ln w="1957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10485069" y="4479695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563" y="11741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10485069" y="4479695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0" y="0"/>
                </a:moveTo>
                <a:lnTo>
                  <a:pt x="51855" y="1087"/>
                </a:lnTo>
                <a:lnTo>
                  <a:pt x="103727" y="2188"/>
                </a:lnTo>
                <a:lnTo>
                  <a:pt x="155616" y="3306"/>
                </a:lnTo>
                <a:lnTo>
                  <a:pt x="207523" y="4439"/>
                </a:lnTo>
                <a:lnTo>
                  <a:pt x="259449" y="5591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10744518" y="448528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21"/>
                </a:lnTo>
                <a:lnTo>
                  <a:pt x="2090" y="9260"/>
                </a:lnTo>
                <a:lnTo>
                  <a:pt x="3067" y="13986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10489632" y="4491436"/>
            <a:ext cx="258445" cy="8255"/>
          </a:xfrm>
          <a:custGeom>
            <a:avLst/>
            <a:gdLst/>
            <a:ahLst/>
            <a:cxnLst/>
            <a:rect l="l" t="t" r="r" b="b"/>
            <a:pathLst>
              <a:path w="258445" h="8254">
                <a:moveTo>
                  <a:pt x="257953" y="7837"/>
                </a:moveTo>
                <a:lnTo>
                  <a:pt x="206359" y="6186"/>
                </a:lnTo>
                <a:lnTo>
                  <a:pt x="154767" y="4581"/>
                </a:lnTo>
                <a:lnTo>
                  <a:pt x="103177" y="3016"/>
                </a:lnTo>
                <a:lnTo>
                  <a:pt x="51588" y="1490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10220834" y="4471638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34" y="0"/>
                </a:lnTo>
              </a:path>
            </a:pathLst>
          </a:custGeom>
          <a:ln w="16113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10220834" y="4463581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157" y="10886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10220834" y="4463581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0" y="0"/>
                </a:moveTo>
                <a:lnTo>
                  <a:pt x="52014" y="680"/>
                </a:lnTo>
                <a:lnTo>
                  <a:pt x="104034" y="1380"/>
                </a:lnTo>
                <a:lnTo>
                  <a:pt x="156062" y="2102"/>
                </a:lnTo>
                <a:lnTo>
                  <a:pt x="208098" y="2848"/>
                </a:lnTo>
                <a:lnTo>
                  <a:pt x="260141" y="361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10480975" y="446719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0" y="0"/>
                </a:moveTo>
                <a:lnTo>
                  <a:pt x="4093" y="1249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10225992" y="4474467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259077" y="5227"/>
                </a:moveTo>
                <a:lnTo>
                  <a:pt x="207237" y="4157"/>
                </a:lnTo>
                <a:lnTo>
                  <a:pt x="155410" y="3100"/>
                </a:lnTo>
                <a:lnTo>
                  <a:pt x="103596" y="2055"/>
                </a:lnTo>
                <a:lnTo>
                  <a:pt x="51793" y="102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10480975" y="4476243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42" y="0"/>
                </a:lnTo>
              </a:path>
            </a:pathLst>
          </a:custGeom>
          <a:ln w="1808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10480975" y="4467199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4093" y="124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10480975" y="4467199"/>
            <a:ext cx="260350" cy="4445"/>
          </a:xfrm>
          <a:custGeom>
            <a:avLst/>
            <a:gdLst/>
            <a:ahLst/>
            <a:cxnLst/>
            <a:rect l="l" t="t" r="r" b="b"/>
            <a:pathLst>
              <a:path w="260350" h="4445">
                <a:moveTo>
                  <a:pt x="0" y="0"/>
                </a:moveTo>
                <a:lnTo>
                  <a:pt x="52052" y="793"/>
                </a:lnTo>
                <a:lnTo>
                  <a:pt x="104113" y="1614"/>
                </a:lnTo>
                <a:lnTo>
                  <a:pt x="156182" y="2464"/>
                </a:lnTo>
                <a:lnTo>
                  <a:pt x="208257" y="3344"/>
                </a:lnTo>
                <a:lnTo>
                  <a:pt x="260339" y="4255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10741315" y="4471455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7"/>
                </a:lnTo>
                <a:lnTo>
                  <a:pt x="2151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10485069" y="4479695"/>
            <a:ext cx="259715" cy="5715"/>
          </a:xfrm>
          <a:custGeom>
            <a:avLst/>
            <a:gdLst/>
            <a:ahLst/>
            <a:cxnLst/>
            <a:rect l="l" t="t" r="r" b="b"/>
            <a:pathLst>
              <a:path w="259715" h="5714">
                <a:moveTo>
                  <a:pt x="259449" y="5591"/>
                </a:moveTo>
                <a:lnTo>
                  <a:pt x="207523" y="4439"/>
                </a:lnTo>
                <a:lnTo>
                  <a:pt x="155616" y="3306"/>
                </a:lnTo>
                <a:lnTo>
                  <a:pt x="103727" y="2188"/>
                </a:lnTo>
                <a:lnTo>
                  <a:pt x="51855" y="108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10750305" y="4539188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016" y="0"/>
                </a:lnTo>
              </a:path>
            </a:pathLst>
          </a:custGeom>
          <a:ln w="50891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10752494" y="4529028"/>
            <a:ext cx="754380" cy="36195"/>
          </a:xfrm>
          <a:custGeom>
            <a:avLst/>
            <a:gdLst/>
            <a:ahLst/>
            <a:cxnLst/>
            <a:rect l="l" t="t" r="r" b="b"/>
            <a:pathLst>
              <a:path w="754379" h="36195">
                <a:moveTo>
                  <a:pt x="0" y="0"/>
                </a:moveTo>
                <a:lnTo>
                  <a:pt x="50247" y="2374"/>
                </a:lnTo>
                <a:lnTo>
                  <a:pt x="100499" y="4748"/>
                </a:lnTo>
                <a:lnTo>
                  <a:pt x="150754" y="7122"/>
                </a:lnTo>
                <a:lnTo>
                  <a:pt x="201011" y="9496"/>
                </a:lnTo>
                <a:lnTo>
                  <a:pt x="251271" y="11870"/>
                </a:lnTo>
                <a:lnTo>
                  <a:pt x="301531" y="14244"/>
                </a:lnTo>
                <a:lnTo>
                  <a:pt x="351791" y="16618"/>
                </a:lnTo>
                <a:lnTo>
                  <a:pt x="402050" y="18992"/>
                </a:lnTo>
                <a:lnTo>
                  <a:pt x="452308" y="21365"/>
                </a:lnTo>
                <a:lnTo>
                  <a:pt x="502564" y="23739"/>
                </a:lnTo>
                <a:lnTo>
                  <a:pt x="552816" y="26113"/>
                </a:lnTo>
                <a:lnTo>
                  <a:pt x="603064" y="28486"/>
                </a:lnTo>
                <a:lnTo>
                  <a:pt x="653307" y="30859"/>
                </a:lnTo>
                <a:lnTo>
                  <a:pt x="703545" y="33232"/>
                </a:lnTo>
                <a:lnTo>
                  <a:pt x="753776" y="3560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11506271" y="4544611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022"/>
                </a:moveTo>
                <a:lnTo>
                  <a:pt x="458" y="13187"/>
                </a:lnTo>
                <a:lnTo>
                  <a:pt x="792" y="6537"/>
                </a:lnTo>
                <a:lnTo>
                  <a:pt x="1051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10750305" y="4513742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757016" y="30868"/>
                </a:moveTo>
                <a:lnTo>
                  <a:pt x="706624" y="28724"/>
                </a:lnTo>
                <a:lnTo>
                  <a:pt x="656202" y="26615"/>
                </a:lnTo>
                <a:lnTo>
                  <a:pt x="605756" y="24536"/>
                </a:lnTo>
                <a:lnTo>
                  <a:pt x="555289" y="22480"/>
                </a:lnTo>
                <a:lnTo>
                  <a:pt x="504806" y="20444"/>
                </a:lnTo>
                <a:lnTo>
                  <a:pt x="454311" y="18422"/>
                </a:lnTo>
                <a:lnTo>
                  <a:pt x="403807" y="16408"/>
                </a:lnTo>
                <a:lnTo>
                  <a:pt x="353300" y="14399"/>
                </a:lnTo>
                <a:lnTo>
                  <a:pt x="302793" y="12387"/>
                </a:lnTo>
                <a:lnTo>
                  <a:pt x="252291" y="10369"/>
                </a:lnTo>
                <a:lnTo>
                  <a:pt x="201798" y="8340"/>
                </a:lnTo>
                <a:lnTo>
                  <a:pt x="151318" y="6293"/>
                </a:lnTo>
                <a:lnTo>
                  <a:pt x="100856" y="4224"/>
                </a:lnTo>
                <a:lnTo>
                  <a:pt x="50415" y="2128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10750305" y="451374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828" y="4942"/>
                </a:lnTo>
                <a:lnTo>
                  <a:pt x="1570" y="10015"/>
                </a:lnTo>
                <a:lnTo>
                  <a:pt x="2188" y="15285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10747585" y="4521942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329" y="0"/>
                </a:lnTo>
              </a:path>
            </a:pathLst>
          </a:custGeom>
          <a:ln w="4533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10750305" y="4513742"/>
            <a:ext cx="757555" cy="31115"/>
          </a:xfrm>
          <a:custGeom>
            <a:avLst/>
            <a:gdLst/>
            <a:ahLst/>
            <a:cxnLst/>
            <a:rect l="l" t="t" r="r" b="b"/>
            <a:pathLst>
              <a:path w="757554" h="31114">
                <a:moveTo>
                  <a:pt x="0" y="0"/>
                </a:moveTo>
                <a:lnTo>
                  <a:pt x="50415" y="2128"/>
                </a:lnTo>
                <a:lnTo>
                  <a:pt x="100856" y="4224"/>
                </a:lnTo>
                <a:lnTo>
                  <a:pt x="151318" y="6293"/>
                </a:lnTo>
                <a:lnTo>
                  <a:pt x="201798" y="8340"/>
                </a:lnTo>
                <a:lnTo>
                  <a:pt x="252291" y="10369"/>
                </a:lnTo>
                <a:lnTo>
                  <a:pt x="302793" y="12387"/>
                </a:lnTo>
                <a:lnTo>
                  <a:pt x="353300" y="14399"/>
                </a:lnTo>
                <a:lnTo>
                  <a:pt x="403807" y="16408"/>
                </a:lnTo>
                <a:lnTo>
                  <a:pt x="454311" y="18422"/>
                </a:lnTo>
                <a:lnTo>
                  <a:pt x="504806" y="20444"/>
                </a:lnTo>
                <a:lnTo>
                  <a:pt x="555289" y="22480"/>
                </a:lnTo>
                <a:lnTo>
                  <a:pt x="605756" y="24536"/>
                </a:lnTo>
                <a:lnTo>
                  <a:pt x="656202" y="26615"/>
                </a:lnTo>
                <a:lnTo>
                  <a:pt x="706624" y="28724"/>
                </a:lnTo>
                <a:lnTo>
                  <a:pt x="757016" y="3086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11507322" y="4525229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381"/>
                </a:moveTo>
                <a:lnTo>
                  <a:pt x="260" y="12842"/>
                </a:lnTo>
                <a:lnTo>
                  <a:pt x="433" y="6403"/>
                </a:lnTo>
                <a:lnTo>
                  <a:pt x="593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10747585" y="4499273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760329" y="25956"/>
                </a:moveTo>
                <a:lnTo>
                  <a:pt x="709634" y="24248"/>
                </a:lnTo>
                <a:lnTo>
                  <a:pt x="658947" y="22523"/>
                </a:lnTo>
                <a:lnTo>
                  <a:pt x="608266" y="20785"/>
                </a:lnTo>
                <a:lnTo>
                  <a:pt x="557590" y="19036"/>
                </a:lnTo>
                <a:lnTo>
                  <a:pt x="506917" y="17280"/>
                </a:lnTo>
                <a:lnTo>
                  <a:pt x="456246" y="15520"/>
                </a:lnTo>
                <a:lnTo>
                  <a:pt x="405575" y="13759"/>
                </a:lnTo>
                <a:lnTo>
                  <a:pt x="354902" y="11999"/>
                </a:lnTo>
                <a:lnTo>
                  <a:pt x="304225" y="10245"/>
                </a:lnTo>
                <a:lnTo>
                  <a:pt x="253544" y="8499"/>
                </a:lnTo>
                <a:lnTo>
                  <a:pt x="202855" y="6764"/>
                </a:lnTo>
                <a:lnTo>
                  <a:pt x="152158" y="5043"/>
                </a:lnTo>
                <a:lnTo>
                  <a:pt x="101451" y="3340"/>
                </a:lnTo>
                <a:lnTo>
                  <a:pt x="50732" y="1658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10747585" y="449927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976" y="4720"/>
                </a:lnTo>
                <a:lnTo>
                  <a:pt x="1892" y="9526"/>
                </a:lnTo>
                <a:lnTo>
                  <a:pt x="2720" y="14469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10744518" y="4505258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892" y="0"/>
                </a:lnTo>
              </a:path>
            </a:pathLst>
          </a:custGeom>
          <a:ln w="39942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10747585" y="4499273"/>
            <a:ext cx="760730" cy="26034"/>
          </a:xfrm>
          <a:custGeom>
            <a:avLst/>
            <a:gdLst/>
            <a:ahLst/>
            <a:cxnLst/>
            <a:rect l="l" t="t" r="r" b="b"/>
            <a:pathLst>
              <a:path w="760729" h="26035">
                <a:moveTo>
                  <a:pt x="0" y="0"/>
                </a:moveTo>
                <a:lnTo>
                  <a:pt x="50732" y="1658"/>
                </a:lnTo>
                <a:lnTo>
                  <a:pt x="101451" y="3340"/>
                </a:lnTo>
                <a:lnTo>
                  <a:pt x="152158" y="5043"/>
                </a:lnTo>
                <a:lnTo>
                  <a:pt x="202855" y="6764"/>
                </a:lnTo>
                <a:lnTo>
                  <a:pt x="253544" y="8499"/>
                </a:lnTo>
                <a:lnTo>
                  <a:pt x="304225" y="10245"/>
                </a:lnTo>
                <a:lnTo>
                  <a:pt x="354902" y="11999"/>
                </a:lnTo>
                <a:lnTo>
                  <a:pt x="405575" y="13759"/>
                </a:lnTo>
                <a:lnTo>
                  <a:pt x="456246" y="15520"/>
                </a:lnTo>
                <a:lnTo>
                  <a:pt x="506917" y="17280"/>
                </a:lnTo>
                <a:lnTo>
                  <a:pt x="557590" y="19036"/>
                </a:lnTo>
                <a:lnTo>
                  <a:pt x="608266" y="20785"/>
                </a:lnTo>
                <a:lnTo>
                  <a:pt x="658947" y="22523"/>
                </a:lnTo>
                <a:lnTo>
                  <a:pt x="709634" y="24248"/>
                </a:lnTo>
                <a:lnTo>
                  <a:pt x="760329" y="2595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11507915" y="4506004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0" y="19225"/>
                </a:moveTo>
                <a:lnTo>
                  <a:pt x="173" y="12816"/>
                </a:lnTo>
                <a:lnTo>
                  <a:pt x="309" y="6432"/>
                </a:lnTo>
                <a:lnTo>
                  <a:pt x="495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10744518" y="4485287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763892" y="20717"/>
                </a:moveTo>
                <a:lnTo>
                  <a:pt x="712888" y="19450"/>
                </a:lnTo>
                <a:lnTo>
                  <a:pt x="661924" y="18122"/>
                </a:lnTo>
                <a:lnTo>
                  <a:pt x="610994" y="16744"/>
                </a:lnTo>
                <a:lnTo>
                  <a:pt x="560092" y="15326"/>
                </a:lnTo>
                <a:lnTo>
                  <a:pt x="509210" y="13878"/>
                </a:lnTo>
                <a:lnTo>
                  <a:pt x="458341" y="12410"/>
                </a:lnTo>
                <a:lnTo>
                  <a:pt x="407478" y="10933"/>
                </a:lnTo>
                <a:lnTo>
                  <a:pt x="356616" y="9456"/>
                </a:lnTo>
                <a:lnTo>
                  <a:pt x="305746" y="7991"/>
                </a:lnTo>
                <a:lnTo>
                  <a:pt x="254863" y="6546"/>
                </a:lnTo>
                <a:lnTo>
                  <a:pt x="203959" y="5133"/>
                </a:lnTo>
                <a:lnTo>
                  <a:pt x="153027" y="3762"/>
                </a:lnTo>
                <a:lnTo>
                  <a:pt x="102061" y="2442"/>
                </a:lnTo>
                <a:lnTo>
                  <a:pt x="51054" y="1185"/>
                </a:lnTo>
                <a:lnTo>
                  <a:pt x="0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10744518" y="4485287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1051" y="4621"/>
                </a:lnTo>
                <a:lnTo>
                  <a:pt x="2090" y="9260"/>
                </a:lnTo>
                <a:lnTo>
                  <a:pt x="3067" y="13986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10741315" y="4488729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36" y="0"/>
                </a:lnTo>
              </a:path>
            </a:pathLst>
          </a:custGeom>
          <a:ln w="3454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10744518" y="4485287"/>
            <a:ext cx="763905" cy="20955"/>
          </a:xfrm>
          <a:custGeom>
            <a:avLst/>
            <a:gdLst/>
            <a:ahLst/>
            <a:cxnLst/>
            <a:rect l="l" t="t" r="r" b="b"/>
            <a:pathLst>
              <a:path w="763904" h="20954">
                <a:moveTo>
                  <a:pt x="0" y="0"/>
                </a:moveTo>
                <a:lnTo>
                  <a:pt x="51054" y="1185"/>
                </a:lnTo>
                <a:lnTo>
                  <a:pt x="102061" y="2442"/>
                </a:lnTo>
                <a:lnTo>
                  <a:pt x="153027" y="3762"/>
                </a:lnTo>
                <a:lnTo>
                  <a:pt x="203959" y="5133"/>
                </a:lnTo>
                <a:lnTo>
                  <a:pt x="254863" y="6546"/>
                </a:lnTo>
                <a:lnTo>
                  <a:pt x="305746" y="7991"/>
                </a:lnTo>
                <a:lnTo>
                  <a:pt x="356616" y="9456"/>
                </a:lnTo>
                <a:lnTo>
                  <a:pt x="407478" y="10933"/>
                </a:lnTo>
                <a:lnTo>
                  <a:pt x="458341" y="12410"/>
                </a:lnTo>
                <a:lnTo>
                  <a:pt x="509210" y="13878"/>
                </a:lnTo>
                <a:lnTo>
                  <a:pt x="560092" y="15326"/>
                </a:lnTo>
                <a:lnTo>
                  <a:pt x="610994" y="16744"/>
                </a:lnTo>
                <a:lnTo>
                  <a:pt x="661924" y="18122"/>
                </a:lnTo>
                <a:lnTo>
                  <a:pt x="712888" y="19450"/>
                </a:lnTo>
                <a:lnTo>
                  <a:pt x="763892" y="20717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11508410" y="4486450"/>
            <a:ext cx="1270" cy="19685"/>
          </a:xfrm>
          <a:custGeom>
            <a:avLst/>
            <a:gdLst/>
            <a:ahLst/>
            <a:cxnLst/>
            <a:rect l="l" t="t" r="r" b="b"/>
            <a:pathLst>
              <a:path w="1270" h="19685">
                <a:moveTo>
                  <a:pt x="0" y="19554"/>
                </a:moveTo>
                <a:lnTo>
                  <a:pt x="185" y="13114"/>
                </a:lnTo>
                <a:lnTo>
                  <a:pt x="420" y="6625"/>
                </a:lnTo>
                <a:lnTo>
                  <a:pt x="741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10741315" y="4471455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767836" y="14994"/>
                </a:moveTo>
                <a:lnTo>
                  <a:pt x="716660" y="13972"/>
                </a:lnTo>
                <a:lnTo>
                  <a:pt x="665487" y="12945"/>
                </a:lnTo>
                <a:lnTo>
                  <a:pt x="614314" y="11917"/>
                </a:lnTo>
                <a:lnTo>
                  <a:pt x="563142" y="10888"/>
                </a:lnTo>
                <a:lnTo>
                  <a:pt x="511970" y="9860"/>
                </a:lnTo>
                <a:lnTo>
                  <a:pt x="460796" y="8835"/>
                </a:lnTo>
                <a:lnTo>
                  <a:pt x="409619" y="7815"/>
                </a:lnTo>
                <a:lnTo>
                  <a:pt x="358439" y="6801"/>
                </a:lnTo>
                <a:lnTo>
                  <a:pt x="307254" y="5794"/>
                </a:lnTo>
                <a:lnTo>
                  <a:pt x="256064" y="4796"/>
                </a:lnTo>
                <a:lnTo>
                  <a:pt x="204868" y="3809"/>
                </a:lnTo>
                <a:lnTo>
                  <a:pt x="153664" y="2834"/>
                </a:lnTo>
                <a:lnTo>
                  <a:pt x="102452" y="1873"/>
                </a:lnTo>
                <a:lnTo>
                  <a:pt x="51231" y="928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10741315" y="4471455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1064" y="4627"/>
                </a:lnTo>
                <a:lnTo>
                  <a:pt x="2151" y="9217"/>
                </a:lnTo>
                <a:lnTo>
                  <a:pt x="3202" y="13831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11493571" y="4473750"/>
            <a:ext cx="485648" cy="1247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8655904" y="4446957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4826" y="0"/>
                </a:lnTo>
              </a:path>
            </a:pathLst>
          </a:custGeom>
          <a:ln w="317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8655904" y="4443015"/>
            <a:ext cx="257175" cy="3810"/>
          </a:xfrm>
          <a:custGeom>
            <a:avLst/>
            <a:gdLst/>
            <a:ahLst/>
            <a:cxnLst/>
            <a:rect l="l" t="t" r="r" b="b"/>
            <a:pathLst>
              <a:path w="257175" h="3810">
                <a:moveTo>
                  <a:pt x="0" y="0"/>
                </a:moveTo>
                <a:lnTo>
                  <a:pt x="47828" y="699"/>
                </a:lnTo>
                <a:lnTo>
                  <a:pt x="100010" y="1424"/>
                </a:lnTo>
                <a:lnTo>
                  <a:pt x="152193" y="2111"/>
                </a:lnTo>
                <a:lnTo>
                  <a:pt x="204379" y="2763"/>
                </a:lnTo>
                <a:lnTo>
                  <a:pt x="256566" y="3381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8912471" y="4446396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260" y="124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8666938" y="4443492"/>
            <a:ext cx="254000" cy="4445"/>
          </a:xfrm>
          <a:custGeom>
            <a:avLst/>
            <a:gdLst/>
            <a:ahLst/>
            <a:cxnLst/>
            <a:rect l="l" t="t" r="r" b="b"/>
            <a:pathLst>
              <a:path w="254000" h="4445">
                <a:moveTo>
                  <a:pt x="253792" y="4147"/>
                </a:moveTo>
                <a:lnTo>
                  <a:pt x="201747" y="3354"/>
                </a:lnTo>
                <a:lnTo>
                  <a:pt x="149693" y="2533"/>
                </a:lnTo>
                <a:lnTo>
                  <a:pt x="97630" y="1682"/>
                </a:lnTo>
                <a:lnTo>
                  <a:pt x="45558" y="799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8912471" y="4448824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01" y="0"/>
                </a:lnTo>
              </a:path>
            </a:pathLst>
          </a:custGeom>
          <a:ln w="485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8912471" y="4446396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60" y="124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8899771" y="4454021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332" y="0"/>
                </a:lnTo>
              </a:path>
            </a:pathLst>
          </a:custGeom>
          <a:ln w="15494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9173404" y="444906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468" y="2183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8920731" y="4447640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141" y="3611"/>
                </a:moveTo>
                <a:lnTo>
                  <a:pt x="208123" y="2931"/>
                </a:lnTo>
                <a:lnTo>
                  <a:pt x="156102" y="2230"/>
                </a:lnTo>
                <a:lnTo>
                  <a:pt x="104076" y="1509"/>
                </a:lnTo>
                <a:lnTo>
                  <a:pt x="52042" y="766"/>
                </a:lnTo>
                <a:lnTo>
                  <a:pt x="0" y="0"/>
                </a:lnTo>
              </a:path>
            </a:pathLst>
          </a:custGeom>
          <a:ln w="25399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8645014" y="4447671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390" y="0"/>
                </a:lnTo>
              </a:path>
            </a:pathLst>
          </a:custGeom>
          <a:ln w="3175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8655908" y="4443015"/>
            <a:ext cx="517525" cy="6350"/>
          </a:xfrm>
          <a:custGeom>
            <a:avLst/>
            <a:gdLst/>
            <a:ahLst/>
            <a:cxnLst/>
            <a:rect l="l" t="t" r="r" b="b"/>
            <a:pathLst>
              <a:path w="517525" h="6350">
                <a:moveTo>
                  <a:pt x="0" y="0"/>
                </a:moveTo>
                <a:lnTo>
                  <a:pt x="47824" y="700"/>
                </a:lnTo>
                <a:lnTo>
                  <a:pt x="100006" y="1425"/>
                </a:lnTo>
                <a:lnTo>
                  <a:pt x="152190" y="2113"/>
                </a:lnTo>
                <a:lnTo>
                  <a:pt x="204374" y="2765"/>
                </a:lnTo>
                <a:lnTo>
                  <a:pt x="256559" y="3384"/>
                </a:lnTo>
                <a:lnTo>
                  <a:pt x="308745" y="3972"/>
                </a:lnTo>
                <a:lnTo>
                  <a:pt x="360931" y="4531"/>
                </a:lnTo>
                <a:lnTo>
                  <a:pt x="413118" y="5062"/>
                </a:lnTo>
                <a:lnTo>
                  <a:pt x="465306" y="5569"/>
                </a:lnTo>
                <a:lnTo>
                  <a:pt x="517495" y="6053"/>
                </a:lnTo>
              </a:path>
            </a:pathLst>
          </a:custGeom>
          <a:ln w="25399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9166405" y="444657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6998" y="2493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8632314" y="4452775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6791" y="0"/>
                </a:lnTo>
              </a:path>
            </a:pathLst>
          </a:custGeom>
          <a:ln w="13000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9173404" y="445175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4" y="0"/>
                </a:lnTo>
              </a:path>
            </a:pathLst>
          </a:custGeom>
          <a:ln w="5375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9173404" y="444906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468" y="2183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9160704" y="4455095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332" y="0"/>
                </a:lnTo>
              </a:path>
            </a:pathLst>
          </a:custGeom>
          <a:ln w="17640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9434337" y="445121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0" y="0"/>
                </a:moveTo>
                <a:lnTo>
                  <a:pt x="6541" y="3229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9180872" y="4451252"/>
            <a:ext cx="260350" cy="3810"/>
          </a:xfrm>
          <a:custGeom>
            <a:avLst/>
            <a:gdLst/>
            <a:ahLst/>
            <a:cxnLst/>
            <a:rect l="l" t="t" r="r" b="b"/>
            <a:pathLst>
              <a:path w="260350" h="3810">
                <a:moveTo>
                  <a:pt x="260005" y="3192"/>
                </a:moveTo>
                <a:lnTo>
                  <a:pt x="208014" y="2579"/>
                </a:lnTo>
                <a:lnTo>
                  <a:pt x="156017" y="1954"/>
                </a:lnTo>
                <a:lnTo>
                  <a:pt x="104015" y="1318"/>
                </a:lnTo>
                <a:lnTo>
                  <a:pt x="52009" y="667"/>
                </a:lnTo>
                <a:lnTo>
                  <a:pt x="0" y="0"/>
                </a:lnTo>
              </a:path>
            </a:pathLst>
          </a:custGeom>
          <a:ln w="25399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9434337" y="445431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10" y="0"/>
                </a:lnTo>
              </a:path>
            </a:pathLst>
          </a:custGeom>
          <a:ln w="619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9434337" y="445121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541" y="3229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9421637" y="4456038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334" y="0"/>
                </a:lnTo>
              </a:path>
            </a:pathLst>
          </a:custGeom>
          <a:ln w="19527">
            <a:solidFill>
              <a:srgbClr val="2C3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9695271" y="445310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11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9440878" y="4454445"/>
            <a:ext cx="260350" cy="3175"/>
          </a:xfrm>
          <a:custGeom>
            <a:avLst/>
            <a:gdLst/>
            <a:ahLst/>
            <a:cxnLst/>
            <a:rect l="l" t="t" r="r" b="b"/>
            <a:pathLst>
              <a:path w="260350" h="3175">
                <a:moveTo>
                  <a:pt x="259969" y="2969"/>
                </a:moveTo>
                <a:lnTo>
                  <a:pt x="207974" y="2382"/>
                </a:lnTo>
                <a:lnTo>
                  <a:pt x="155981" y="1793"/>
                </a:lnTo>
                <a:lnTo>
                  <a:pt x="103988" y="1201"/>
                </a:lnTo>
                <a:lnTo>
                  <a:pt x="51995" y="604"/>
                </a:lnTo>
                <a:lnTo>
                  <a:pt x="0" y="0"/>
                </a:lnTo>
              </a:path>
            </a:pathLst>
          </a:custGeom>
          <a:ln w="2540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9166405" y="4449839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66" y="0"/>
                </a:lnTo>
              </a:path>
            </a:pathLst>
          </a:custGeom>
          <a:ln w="6526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9160704" y="4446275"/>
            <a:ext cx="547370" cy="19685"/>
          </a:xfrm>
          <a:custGeom>
            <a:avLst/>
            <a:gdLst/>
            <a:ahLst/>
            <a:cxnLst/>
            <a:rect l="l" t="t" r="r" b="b"/>
            <a:pathLst>
              <a:path w="547370" h="19685">
                <a:moveTo>
                  <a:pt x="0" y="19527"/>
                </a:moveTo>
                <a:lnTo>
                  <a:pt x="547267" y="19527"/>
                </a:lnTo>
                <a:lnTo>
                  <a:pt x="547267" y="0"/>
                </a:lnTo>
                <a:lnTo>
                  <a:pt x="0" y="0"/>
                </a:lnTo>
                <a:lnTo>
                  <a:pt x="0" y="1952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9689805" y="444990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466" y="3199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9153705" y="4446275"/>
            <a:ext cx="549275" cy="16510"/>
          </a:xfrm>
          <a:custGeom>
            <a:avLst/>
            <a:gdLst/>
            <a:ahLst/>
            <a:cxnLst/>
            <a:rect l="l" t="t" r="r" b="b"/>
            <a:pathLst>
              <a:path w="549275" h="16510">
                <a:moveTo>
                  <a:pt x="0" y="16328"/>
                </a:moveTo>
                <a:lnTo>
                  <a:pt x="548800" y="16328"/>
                </a:lnTo>
                <a:lnTo>
                  <a:pt x="548800" y="0"/>
                </a:lnTo>
                <a:lnTo>
                  <a:pt x="0" y="0"/>
                </a:lnTo>
                <a:lnTo>
                  <a:pt x="0" y="1632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9166405" y="444657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6998" y="2493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8634746" y="4446425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658" y="0"/>
                </a:lnTo>
              </a:path>
            </a:pathLst>
          </a:custGeom>
          <a:ln w="31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8632314" y="4446275"/>
            <a:ext cx="547370" cy="13335"/>
          </a:xfrm>
          <a:custGeom>
            <a:avLst/>
            <a:gdLst/>
            <a:ahLst/>
            <a:cxnLst/>
            <a:rect l="l" t="t" r="r" b="b"/>
            <a:pathLst>
              <a:path w="547370" h="13335">
                <a:moveTo>
                  <a:pt x="0" y="13000"/>
                </a:moveTo>
                <a:lnTo>
                  <a:pt x="546791" y="13000"/>
                </a:lnTo>
                <a:lnTo>
                  <a:pt x="546791" y="0"/>
                </a:lnTo>
                <a:lnTo>
                  <a:pt x="0" y="0"/>
                </a:lnTo>
                <a:lnTo>
                  <a:pt x="0" y="13000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9159468" y="444402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936" y="2548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8622046" y="4429399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21" y="27327"/>
                </a:lnTo>
                <a:lnTo>
                  <a:pt x="550121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8622046" y="4429399"/>
            <a:ext cx="550545" cy="27940"/>
          </a:xfrm>
          <a:custGeom>
            <a:avLst/>
            <a:gdLst/>
            <a:ahLst/>
            <a:cxnLst/>
            <a:rect l="l" t="t" r="r" b="b"/>
            <a:pathLst>
              <a:path w="550545" h="27939">
                <a:moveTo>
                  <a:pt x="0" y="27327"/>
                </a:moveTo>
                <a:lnTo>
                  <a:pt x="550121" y="27327"/>
                </a:lnTo>
                <a:lnTo>
                  <a:pt x="550121" y="0"/>
                </a:lnTo>
                <a:lnTo>
                  <a:pt x="0" y="0"/>
                </a:lnTo>
                <a:lnTo>
                  <a:pt x="0" y="27327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9152111" y="444167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357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8624984" y="444167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8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9159468" y="444808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36" y="0"/>
                </a:lnTo>
              </a:path>
            </a:pathLst>
          </a:custGeom>
          <a:ln w="3628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9153705" y="4446275"/>
            <a:ext cx="549275" cy="16510"/>
          </a:xfrm>
          <a:custGeom>
            <a:avLst/>
            <a:gdLst/>
            <a:ahLst/>
            <a:cxnLst/>
            <a:rect l="l" t="t" r="r" b="b"/>
            <a:pathLst>
              <a:path w="549275" h="16510">
                <a:moveTo>
                  <a:pt x="0" y="16328"/>
                </a:moveTo>
                <a:lnTo>
                  <a:pt x="548800" y="16328"/>
                </a:lnTo>
                <a:lnTo>
                  <a:pt x="548800" y="0"/>
                </a:lnTo>
                <a:lnTo>
                  <a:pt x="0" y="0"/>
                </a:lnTo>
                <a:lnTo>
                  <a:pt x="0" y="1632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9684463" y="444652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41" y="3376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9146768" y="4446275"/>
            <a:ext cx="550545" cy="13335"/>
          </a:xfrm>
          <a:custGeom>
            <a:avLst/>
            <a:gdLst/>
            <a:ahLst/>
            <a:cxnLst/>
            <a:rect l="l" t="t" r="r" b="b"/>
            <a:pathLst>
              <a:path w="550545" h="13335">
                <a:moveTo>
                  <a:pt x="0" y="12951"/>
                </a:moveTo>
                <a:lnTo>
                  <a:pt x="550395" y="12951"/>
                </a:lnTo>
                <a:lnTo>
                  <a:pt x="550395" y="0"/>
                </a:lnTo>
                <a:lnTo>
                  <a:pt x="0" y="0"/>
                </a:lnTo>
                <a:lnTo>
                  <a:pt x="0" y="12951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9159468" y="444402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0"/>
                </a:moveTo>
                <a:lnTo>
                  <a:pt x="6936" y="2548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9152111" y="4446400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352" y="0"/>
                </a:lnTo>
              </a:path>
            </a:pathLst>
          </a:custGeom>
          <a:ln w="3175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9146768" y="4446275"/>
            <a:ext cx="550545" cy="13335"/>
          </a:xfrm>
          <a:custGeom>
            <a:avLst/>
            <a:gdLst/>
            <a:ahLst/>
            <a:cxnLst/>
            <a:rect l="l" t="t" r="r" b="b"/>
            <a:pathLst>
              <a:path w="550545" h="13335">
                <a:moveTo>
                  <a:pt x="0" y="12951"/>
                </a:moveTo>
                <a:lnTo>
                  <a:pt x="550395" y="12951"/>
                </a:lnTo>
                <a:lnTo>
                  <a:pt x="550395" y="0"/>
                </a:lnTo>
                <a:lnTo>
                  <a:pt x="0" y="0"/>
                </a:lnTo>
                <a:lnTo>
                  <a:pt x="0" y="12951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9679269" y="4441676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193" y="48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9152111" y="444167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357" y="235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9695271" y="4458341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62" y="0"/>
                </a:lnTo>
              </a:path>
            </a:pathLst>
          </a:custGeom>
          <a:ln w="10478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9700848" y="4457414"/>
            <a:ext cx="520065" cy="6350"/>
          </a:xfrm>
          <a:custGeom>
            <a:avLst/>
            <a:gdLst/>
            <a:ahLst/>
            <a:cxnLst/>
            <a:rect l="l" t="t" r="r" b="b"/>
            <a:pathLst>
              <a:path w="520065" h="6350">
                <a:moveTo>
                  <a:pt x="0" y="0"/>
                </a:moveTo>
                <a:lnTo>
                  <a:pt x="51989" y="588"/>
                </a:lnTo>
                <a:lnTo>
                  <a:pt x="103978" y="1178"/>
                </a:lnTo>
                <a:lnTo>
                  <a:pt x="155969" y="1772"/>
                </a:lnTo>
                <a:lnTo>
                  <a:pt x="207961" y="2371"/>
                </a:lnTo>
                <a:lnTo>
                  <a:pt x="259956" y="2976"/>
                </a:lnTo>
                <a:lnTo>
                  <a:pt x="311954" y="3591"/>
                </a:lnTo>
                <a:lnTo>
                  <a:pt x="363955" y="4215"/>
                </a:lnTo>
                <a:lnTo>
                  <a:pt x="415960" y="4851"/>
                </a:lnTo>
                <a:lnTo>
                  <a:pt x="467970" y="5501"/>
                </a:lnTo>
                <a:lnTo>
                  <a:pt x="519986" y="6167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10217162" y="4457141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671" y="6440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9682571" y="4446275"/>
            <a:ext cx="547370" cy="24130"/>
          </a:xfrm>
          <a:custGeom>
            <a:avLst/>
            <a:gdLst/>
            <a:ahLst/>
            <a:cxnLst/>
            <a:rect l="l" t="t" r="r" b="b"/>
            <a:pathLst>
              <a:path w="547370" h="24129">
                <a:moveTo>
                  <a:pt x="0" y="23566"/>
                </a:moveTo>
                <a:lnTo>
                  <a:pt x="547291" y="23566"/>
                </a:lnTo>
                <a:lnTo>
                  <a:pt x="547291" y="0"/>
                </a:lnTo>
                <a:lnTo>
                  <a:pt x="0" y="0"/>
                </a:lnTo>
                <a:lnTo>
                  <a:pt x="0" y="2356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9695271" y="445310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576" y="4311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9689805" y="4453522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57" y="0"/>
                </a:lnTo>
              </a:path>
            </a:pathLst>
          </a:custGeom>
          <a:ln w="723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9682571" y="4446275"/>
            <a:ext cx="547370" cy="24130"/>
          </a:xfrm>
          <a:custGeom>
            <a:avLst/>
            <a:gdLst/>
            <a:ahLst/>
            <a:cxnLst/>
            <a:rect l="l" t="t" r="r" b="b"/>
            <a:pathLst>
              <a:path w="547370" h="24129">
                <a:moveTo>
                  <a:pt x="0" y="23566"/>
                </a:moveTo>
                <a:lnTo>
                  <a:pt x="547291" y="23566"/>
                </a:lnTo>
                <a:lnTo>
                  <a:pt x="547291" y="0"/>
                </a:lnTo>
                <a:lnTo>
                  <a:pt x="0" y="0"/>
                </a:lnTo>
                <a:lnTo>
                  <a:pt x="0" y="23566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10213216" y="445323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45" y="3902"/>
                </a:moveTo>
                <a:lnTo>
                  <a:pt x="0" y="0"/>
                </a:lnTo>
              </a:path>
            </a:pathLst>
          </a:custGeom>
          <a:ln w="25399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9677105" y="4446275"/>
            <a:ext cx="549275" cy="19685"/>
          </a:xfrm>
          <a:custGeom>
            <a:avLst/>
            <a:gdLst/>
            <a:ahLst/>
            <a:cxnLst/>
            <a:rect l="l" t="t" r="r" b="b"/>
            <a:pathLst>
              <a:path w="549275" h="19685">
                <a:moveTo>
                  <a:pt x="0" y="19663"/>
                </a:moveTo>
                <a:lnTo>
                  <a:pt x="548811" y="19663"/>
                </a:lnTo>
                <a:lnTo>
                  <a:pt x="548811" y="0"/>
                </a:lnTo>
                <a:lnTo>
                  <a:pt x="0" y="0"/>
                </a:lnTo>
                <a:lnTo>
                  <a:pt x="0" y="196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9689805" y="444990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466" y="3199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10213216" y="4462347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99" y="0"/>
                </a:lnTo>
              </a:path>
            </a:pathLst>
          </a:custGeom>
          <a:ln w="18216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10213216" y="4453238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7" y="10342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10200516" y="4458132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146" y="0"/>
                </a:lnTo>
              </a:path>
            </a:pathLst>
          </a:custGeom>
          <a:ln w="23714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10736963" y="4457289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6"/>
                </a:lnTo>
                <a:lnTo>
                  <a:pt x="2806" y="7392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10220834" y="4463581"/>
            <a:ext cx="520700" cy="8255"/>
          </a:xfrm>
          <a:custGeom>
            <a:avLst/>
            <a:gdLst/>
            <a:ahLst/>
            <a:cxnLst/>
            <a:rect l="l" t="t" r="r" b="b"/>
            <a:pathLst>
              <a:path w="520700" h="8254">
                <a:moveTo>
                  <a:pt x="520481" y="7874"/>
                </a:moveTo>
                <a:lnTo>
                  <a:pt x="468397" y="6961"/>
                </a:lnTo>
                <a:lnTo>
                  <a:pt x="416322" y="6080"/>
                </a:lnTo>
                <a:lnTo>
                  <a:pt x="364256" y="5231"/>
                </a:lnTo>
                <a:lnTo>
                  <a:pt x="312198" y="4410"/>
                </a:lnTo>
                <a:lnTo>
                  <a:pt x="260148" y="3616"/>
                </a:lnTo>
                <a:lnTo>
                  <a:pt x="208105" y="2849"/>
                </a:lnTo>
                <a:lnTo>
                  <a:pt x="156069" y="2105"/>
                </a:lnTo>
                <a:lnTo>
                  <a:pt x="104040" y="1383"/>
                </a:lnTo>
                <a:lnTo>
                  <a:pt x="52017" y="682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9684463" y="4449882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753" y="0"/>
                </a:lnTo>
              </a:path>
            </a:pathLst>
          </a:custGeom>
          <a:ln w="6711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9677105" y="4446275"/>
            <a:ext cx="549275" cy="19685"/>
          </a:xfrm>
          <a:custGeom>
            <a:avLst/>
            <a:gdLst/>
            <a:ahLst/>
            <a:cxnLst/>
            <a:rect l="l" t="t" r="r" b="b"/>
            <a:pathLst>
              <a:path w="549275" h="19685">
                <a:moveTo>
                  <a:pt x="0" y="19663"/>
                </a:moveTo>
                <a:lnTo>
                  <a:pt x="548811" y="19663"/>
                </a:lnTo>
                <a:lnTo>
                  <a:pt x="548811" y="0"/>
                </a:lnTo>
                <a:lnTo>
                  <a:pt x="0" y="0"/>
                </a:lnTo>
                <a:lnTo>
                  <a:pt x="0" y="196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10209470" y="4449025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746" y="4212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9671763" y="4446275"/>
            <a:ext cx="550545" cy="15875"/>
          </a:xfrm>
          <a:custGeom>
            <a:avLst/>
            <a:gdLst/>
            <a:ahLst/>
            <a:cxnLst/>
            <a:rect l="l" t="t" r="r" b="b"/>
            <a:pathLst>
              <a:path w="550545" h="15875">
                <a:moveTo>
                  <a:pt x="0" y="15450"/>
                </a:moveTo>
                <a:lnTo>
                  <a:pt x="550406" y="15450"/>
                </a:lnTo>
                <a:lnTo>
                  <a:pt x="550406" y="0"/>
                </a:lnTo>
                <a:lnTo>
                  <a:pt x="0" y="0"/>
                </a:lnTo>
                <a:lnTo>
                  <a:pt x="0" y="15450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9684463" y="444652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341" y="3376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9679269" y="4447650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00" y="0"/>
                </a:lnTo>
              </a:path>
            </a:pathLst>
          </a:custGeom>
          <a:ln w="3175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9671763" y="4446275"/>
            <a:ext cx="550545" cy="15875"/>
          </a:xfrm>
          <a:custGeom>
            <a:avLst/>
            <a:gdLst/>
            <a:ahLst/>
            <a:cxnLst/>
            <a:rect l="l" t="t" r="r" b="b"/>
            <a:pathLst>
              <a:path w="550545" h="15875">
                <a:moveTo>
                  <a:pt x="0" y="15450"/>
                </a:moveTo>
                <a:lnTo>
                  <a:pt x="550406" y="15450"/>
                </a:lnTo>
                <a:lnTo>
                  <a:pt x="550406" y="0"/>
                </a:lnTo>
                <a:lnTo>
                  <a:pt x="0" y="0"/>
                </a:lnTo>
                <a:lnTo>
                  <a:pt x="0" y="15450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10206441" y="4441676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28" y="73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9679269" y="4441676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0" y="0"/>
                </a:moveTo>
                <a:lnTo>
                  <a:pt x="5193" y="4849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10209470" y="4453158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493" y="0"/>
                </a:lnTo>
              </a:path>
            </a:pathLst>
          </a:custGeom>
          <a:ln w="8263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10200516" y="4446275"/>
            <a:ext cx="549275" cy="24130"/>
          </a:xfrm>
          <a:custGeom>
            <a:avLst/>
            <a:gdLst/>
            <a:ahLst/>
            <a:cxnLst/>
            <a:rect l="l" t="t" r="r" b="b"/>
            <a:pathLst>
              <a:path w="549275" h="24129">
                <a:moveTo>
                  <a:pt x="0" y="23714"/>
                </a:moveTo>
                <a:lnTo>
                  <a:pt x="549146" y="23714"/>
                </a:lnTo>
                <a:lnTo>
                  <a:pt x="549146" y="0"/>
                </a:lnTo>
                <a:lnTo>
                  <a:pt x="0" y="0"/>
                </a:lnTo>
                <a:lnTo>
                  <a:pt x="0" y="23714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10735120" y="4450955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842" y="6334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10196770" y="4446275"/>
            <a:ext cx="551180" cy="17780"/>
          </a:xfrm>
          <a:custGeom>
            <a:avLst/>
            <a:gdLst/>
            <a:ahLst/>
            <a:cxnLst/>
            <a:rect l="l" t="t" r="r" b="b"/>
            <a:pathLst>
              <a:path w="551179" h="17779">
                <a:moveTo>
                  <a:pt x="0" y="17379"/>
                </a:moveTo>
                <a:lnTo>
                  <a:pt x="551050" y="17379"/>
                </a:lnTo>
                <a:lnTo>
                  <a:pt x="551050" y="0"/>
                </a:lnTo>
                <a:lnTo>
                  <a:pt x="0" y="0"/>
                </a:lnTo>
                <a:lnTo>
                  <a:pt x="0" y="1737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10209470" y="4449025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746" y="4212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10206441" y="444861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679" y="0"/>
                </a:lnTo>
              </a:path>
            </a:pathLst>
          </a:custGeom>
          <a:ln w="4679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10196770" y="4446275"/>
            <a:ext cx="551180" cy="17780"/>
          </a:xfrm>
          <a:custGeom>
            <a:avLst/>
            <a:gdLst/>
            <a:ahLst/>
            <a:cxnLst/>
            <a:rect l="l" t="t" r="r" b="b"/>
            <a:pathLst>
              <a:path w="551179" h="17779">
                <a:moveTo>
                  <a:pt x="0" y="17379"/>
                </a:moveTo>
                <a:lnTo>
                  <a:pt x="551050" y="17379"/>
                </a:lnTo>
                <a:lnTo>
                  <a:pt x="551050" y="0"/>
                </a:lnTo>
                <a:lnTo>
                  <a:pt x="0" y="0"/>
                </a:lnTo>
                <a:lnTo>
                  <a:pt x="0" y="17379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10733599" y="4441676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521" y="9278"/>
                </a:moveTo>
                <a:lnTo>
                  <a:pt x="0" y="0"/>
                </a:lnTo>
              </a:path>
            </a:pathLst>
          </a:custGeom>
          <a:ln w="25399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10206441" y="4441676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28" y="7349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10736963" y="4471870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191" y="0"/>
                </a:lnTo>
              </a:path>
            </a:pathLst>
          </a:custGeom>
          <a:ln w="2916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10741315" y="4471455"/>
            <a:ext cx="768350" cy="15240"/>
          </a:xfrm>
          <a:custGeom>
            <a:avLst/>
            <a:gdLst/>
            <a:ahLst/>
            <a:cxnLst/>
            <a:rect l="l" t="t" r="r" b="b"/>
            <a:pathLst>
              <a:path w="768350" h="15239">
                <a:moveTo>
                  <a:pt x="0" y="0"/>
                </a:moveTo>
                <a:lnTo>
                  <a:pt x="51231" y="928"/>
                </a:lnTo>
                <a:lnTo>
                  <a:pt x="102452" y="1873"/>
                </a:lnTo>
                <a:lnTo>
                  <a:pt x="153664" y="2834"/>
                </a:lnTo>
                <a:lnTo>
                  <a:pt x="204868" y="3809"/>
                </a:lnTo>
                <a:lnTo>
                  <a:pt x="256064" y="4796"/>
                </a:lnTo>
                <a:lnTo>
                  <a:pt x="307254" y="5794"/>
                </a:lnTo>
                <a:lnTo>
                  <a:pt x="358439" y="6801"/>
                </a:lnTo>
                <a:lnTo>
                  <a:pt x="409619" y="7815"/>
                </a:lnTo>
                <a:lnTo>
                  <a:pt x="460796" y="8835"/>
                </a:lnTo>
                <a:lnTo>
                  <a:pt x="511970" y="9860"/>
                </a:lnTo>
                <a:lnTo>
                  <a:pt x="563142" y="10888"/>
                </a:lnTo>
                <a:lnTo>
                  <a:pt x="614314" y="11917"/>
                </a:lnTo>
                <a:lnTo>
                  <a:pt x="665487" y="12945"/>
                </a:lnTo>
                <a:lnTo>
                  <a:pt x="716660" y="13972"/>
                </a:lnTo>
                <a:lnTo>
                  <a:pt x="767836" y="14994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11509152" y="446429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5" y="12402"/>
                </a:lnTo>
                <a:lnTo>
                  <a:pt x="704" y="6242"/>
                </a:lnTo>
                <a:lnTo>
                  <a:pt x="1002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10724263" y="4446275"/>
            <a:ext cx="798830" cy="31115"/>
          </a:xfrm>
          <a:custGeom>
            <a:avLst/>
            <a:gdLst/>
            <a:ahLst/>
            <a:cxnLst/>
            <a:rect l="l" t="t" r="r" b="b"/>
            <a:pathLst>
              <a:path w="798829" h="31114">
                <a:moveTo>
                  <a:pt x="0" y="30717"/>
                </a:moveTo>
                <a:lnTo>
                  <a:pt x="798591" y="30717"/>
                </a:lnTo>
                <a:lnTo>
                  <a:pt x="798591" y="0"/>
                </a:lnTo>
                <a:lnTo>
                  <a:pt x="0" y="0"/>
                </a:lnTo>
                <a:lnTo>
                  <a:pt x="0" y="30717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10736963" y="4457289"/>
            <a:ext cx="4445" cy="14604"/>
          </a:xfrm>
          <a:custGeom>
            <a:avLst/>
            <a:gdLst/>
            <a:ahLst/>
            <a:cxnLst/>
            <a:rect l="l" t="t" r="r" b="b"/>
            <a:pathLst>
              <a:path w="4445" h="14604">
                <a:moveTo>
                  <a:pt x="0" y="0"/>
                </a:moveTo>
                <a:lnTo>
                  <a:pt x="1310" y="3816"/>
                </a:lnTo>
                <a:lnTo>
                  <a:pt x="2806" y="7392"/>
                </a:lnTo>
                <a:lnTo>
                  <a:pt x="4352" y="14165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10733599" y="4446275"/>
            <a:ext cx="777875" cy="18415"/>
          </a:xfrm>
          <a:custGeom>
            <a:avLst/>
            <a:gdLst/>
            <a:ahLst/>
            <a:cxnLst/>
            <a:rect l="l" t="t" r="r" b="b"/>
            <a:pathLst>
              <a:path w="777875" h="18414">
                <a:moveTo>
                  <a:pt x="0" y="18017"/>
                </a:moveTo>
                <a:lnTo>
                  <a:pt x="777853" y="18017"/>
                </a:lnTo>
                <a:lnTo>
                  <a:pt x="777853" y="0"/>
                </a:lnTo>
                <a:lnTo>
                  <a:pt x="0" y="0"/>
                </a:lnTo>
                <a:lnTo>
                  <a:pt x="0" y="18017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10724263" y="4446275"/>
            <a:ext cx="798830" cy="31115"/>
          </a:xfrm>
          <a:custGeom>
            <a:avLst/>
            <a:gdLst/>
            <a:ahLst/>
            <a:cxnLst/>
            <a:rect l="l" t="t" r="r" b="b"/>
            <a:pathLst>
              <a:path w="798829" h="31114">
                <a:moveTo>
                  <a:pt x="0" y="30717"/>
                </a:moveTo>
                <a:lnTo>
                  <a:pt x="798591" y="30717"/>
                </a:lnTo>
                <a:lnTo>
                  <a:pt x="798591" y="0"/>
                </a:lnTo>
                <a:lnTo>
                  <a:pt x="0" y="0"/>
                </a:lnTo>
                <a:lnTo>
                  <a:pt x="0" y="30717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11510154" y="444167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615"/>
                </a:moveTo>
                <a:lnTo>
                  <a:pt x="308" y="16373"/>
                </a:lnTo>
                <a:lnTo>
                  <a:pt x="655" y="10058"/>
                </a:lnTo>
                <a:lnTo>
                  <a:pt x="1297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10733599" y="4441676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0" y="0"/>
                </a:moveTo>
                <a:lnTo>
                  <a:pt x="890" y="7738"/>
                </a:lnTo>
                <a:lnTo>
                  <a:pt x="2040" y="11796"/>
                </a:lnTo>
                <a:lnTo>
                  <a:pt x="3364" y="15612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11509152" y="4464292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1002" y="0"/>
                </a:moveTo>
                <a:lnTo>
                  <a:pt x="0" y="22157"/>
                </a:lnTo>
                <a:lnTo>
                  <a:pt x="57155" y="23295"/>
                </a:lnTo>
                <a:lnTo>
                  <a:pt x="57637" y="13478"/>
                </a:lnTo>
                <a:lnTo>
                  <a:pt x="58143" y="6242"/>
                </a:lnTo>
                <a:lnTo>
                  <a:pt x="58564" y="556"/>
                </a:lnTo>
                <a:lnTo>
                  <a:pt x="1002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11509152" y="4464292"/>
            <a:ext cx="1270" cy="22225"/>
          </a:xfrm>
          <a:custGeom>
            <a:avLst/>
            <a:gdLst/>
            <a:ahLst/>
            <a:cxnLst/>
            <a:rect l="l" t="t" r="r" b="b"/>
            <a:pathLst>
              <a:path w="1270" h="22225">
                <a:moveTo>
                  <a:pt x="0" y="22157"/>
                </a:moveTo>
                <a:lnTo>
                  <a:pt x="445" y="12402"/>
                </a:lnTo>
                <a:lnTo>
                  <a:pt x="704" y="6242"/>
                </a:lnTo>
                <a:lnTo>
                  <a:pt x="1002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11497454" y="4451592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2" y="25956"/>
                </a:lnTo>
                <a:lnTo>
                  <a:pt x="82962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11566307" y="446484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409" y="0"/>
                </a:moveTo>
                <a:lnTo>
                  <a:pt x="928" y="6501"/>
                </a:lnTo>
                <a:lnTo>
                  <a:pt x="482" y="12922"/>
                </a:lnTo>
                <a:lnTo>
                  <a:pt x="0" y="22739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11509152" y="448645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37"/>
                </a:moveTo>
                <a:lnTo>
                  <a:pt x="42863" y="854"/>
                </a:lnTo>
                <a:lnTo>
                  <a:pt x="28573" y="571"/>
                </a:lnTo>
                <a:lnTo>
                  <a:pt x="14284" y="286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11566307" y="4464848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29">
                <a:moveTo>
                  <a:pt x="1409" y="0"/>
                </a:moveTo>
                <a:lnTo>
                  <a:pt x="876" y="7250"/>
                </a:lnTo>
                <a:lnTo>
                  <a:pt x="482" y="12922"/>
                </a:lnTo>
                <a:lnTo>
                  <a:pt x="0" y="22739"/>
                </a:lnTo>
                <a:lnTo>
                  <a:pt x="57143" y="23865"/>
                </a:lnTo>
                <a:lnTo>
                  <a:pt x="57749" y="13900"/>
                </a:lnTo>
                <a:lnTo>
                  <a:pt x="58400" y="6501"/>
                </a:lnTo>
                <a:lnTo>
                  <a:pt x="58961" y="538"/>
                </a:lnTo>
                <a:lnTo>
                  <a:pt x="1409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11566307" y="446484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739"/>
                </a:moveTo>
                <a:lnTo>
                  <a:pt x="482" y="12922"/>
                </a:lnTo>
                <a:lnTo>
                  <a:pt x="928" y="6501"/>
                </a:lnTo>
                <a:lnTo>
                  <a:pt x="1409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11567717" y="4464848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69"/>
                </a:moveTo>
                <a:lnTo>
                  <a:pt x="70251" y="269"/>
                </a:lnTo>
              </a:path>
            </a:pathLst>
          </a:custGeom>
          <a:ln w="25938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623451" y="4465387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817" y="0"/>
                </a:moveTo>
                <a:lnTo>
                  <a:pt x="1186" y="6711"/>
                </a:lnTo>
                <a:lnTo>
                  <a:pt x="605" y="13361"/>
                </a:lnTo>
                <a:lnTo>
                  <a:pt x="0" y="23327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11566307" y="4487588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70">
                <a:moveTo>
                  <a:pt x="57143" y="1126"/>
                </a:moveTo>
                <a:lnTo>
                  <a:pt x="42858" y="844"/>
                </a:lnTo>
                <a:lnTo>
                  <a:pt x="28571" y="563"/>
                </a:lnTo>
                <a:lnTo>
                  <a:pt x="14284" y="282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11623451" y="4475829"/>
            <a:ext cx="58419" cy="14604"/>
          </a:xfrm>
          <a:custGeom>
            <a:avLst/>
            <a:gdLst/>
            <a:ahLst/>
            <a:cxnLst/>
            <a:rect l="l" t="t" r="r" b="b"/>
            <a:pathLst>
              <a:path w="58420" h="14604">
                <a:moveTo>
                  <a:pt x="901" y="0"/>
                </a:moveTo>
                <a:lnTo>
                  <a:pt x="528" y="4652"/>
                </a:lnTo>
                <a:lnTo>
                  <a:pt x="236" y="8907"/>
                </a:lnTo>
                <a:lnTo>
                  <a:pt x="0" y="12885"/>
                </a:lnTo>
                <a:lnTo>
                  <a:pt x="57155" y="13999"/>
                </a:lnTo>
                <a:lnTo>
                  <a:pt x="57613" y="7899"/>
                </a:lnTo>
                <a:lnTo>
                  <a:pt x="58267" y="810"/>
                </a:lnTo>
                <a:lnTo>
                  <a:pt x="901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11623451" y="447582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885"/>
                </a:moveTo>
                <a:lnTo>
                  <a:pt x="295" y="7899"/>
                </a:lnTo>
                <a:lnTo>
                  <a:pt x="593" y="3749"/>
                </a:lnTo>
                <a:lnTo>
                  <a:pt x="901" y="0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11611653" y="446312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10"/>
                </a:moveTo>
                <a:lnTo>
                  <a:pt x="82765" y="26210"/>
                </a:lnTo>
                <a:lnTo>
                  <a:pt x="82765" y="0"/>
                </a:lnTo>
                <a:lnTo>
                  <a:pt x="0" y="0"/>
                </a:lnTo>
                <a:lnTo>
                  <a:pt x="0" y="26210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11680606" y="447663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112" y="0"/>
                </a:moveTo>
                <a:lnTo>
                  <a:pt x="741" y="3841"/>
                </a:lnTo>
                <a:lnTo>
                  <a:pt x="370" y="8097"/>
                </a:lnTo>
                <a:lnTo>
                  <a:pt x="0" y="13188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11623451" y="448871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55" y="1113"/>
                </a:moveTo>
                <a:lnTo>
                  <a:pt x="42870" y="834"/>
                </a:lnTo>
                <a:lnTo>
                  <a:pt x="28581" y="556"/>
                </a:lnTo>
                <a:lnTo>
                  <a:pt x="14291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11680606" y="4476639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112" y="0"/>
                </a:moveTo>
                <a:lnTo>
                  <a:pt x="665" y="4719"/>
                </a:lnTo>
                <a:lnTo>
                  <a:pt x="299" y="9080"/>
                </a:lnTo>
                <a:lnTo>
                  <a:pt x="0" y="13188"/>
                </a:lnTo>
                <a:lnTo>
                  <a:pt x="57167" y="14295"/>
                </a:lnTo>
                <a:lnTo>
                  <a:pt x="57722" y="8097"/>
                </a:lnTo>
                <a:lnTo>
                  <a:pt x="58154" y="3841"/>
                </a:lnTo>
                <a:lnTo>
                  <a:pt x="58491" y="779"/>
                </a:lnTo>
                <a:lnTo>
                  <a:pt x="111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11680606" y="447663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88"/>
                </a:moveTo>
                <a:lnTo>
                  <a:pt x="370" y="8097"/>
                </a:lnTo>
                <a:lnTo>
                  <a:pt x="741" y="3841"/>
                </a:lnTo>
                <a:lnTo>
                  <a:pt x="111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11681718" y="4476639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700" y="389"/>
                </a:moveTo>
                <a:lnTo>
                  <a:pt x="70078" y="389"/>
                </a:lnTo>
              </a:path>
            </a:pathLst>
          </a:custGeom>
          <a:ln w="26179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11737774" y="447741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323" y="0"/>
                </a:moveTo>
                <a:lnTo>
                  <a:pt x="890" y="3939"/>
                </a:lnTo>
                <a:lnTo>
                  <a:pt x="457" y="8300"/>
                </a:lnTo>
                <a:lnTo>
                  <a:pt x="0" y="1351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11680606" y="4489828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7" y="1106"/>
                </a:moveTo>
                <a:lnTo>
                  <a:pt x="42875" y="831"/>
                </a:lnTo>
                <a:lnTo>
                  <a:pt x="28583" y="555"/>
                </a:lnTo>
                <a:lnTo>
                  <a:pt x="14291" y="278"/>
                </a:lnTo>
                <a:lnTo>
                  <a:pt x="0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11624353" y="4465387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15" y="0"/>
                </a:moveTo>
                <a:lnTo>
                  <a:pt x="241" y="7404"/>
                </a:lnTo>
                <a:lnTo>
                  <a:pt x="0" y="10441"/>
                </a:lnTo>
                <a:lnTo>
                  <a:pt x="57365" y="11252"/>
                </a:lnTo>
                <a:lnTo>
                  <a:pt x="57812" y="6699"/>
                </a:lnTo>
                <a:lnTo>
                  <a:pt x="58478" y="525"/>
                </a:lnTo>
                <a:lnTo>
                  <a:pt x="915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11624353" y="446538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41"/>
                </a:moveTo>
                <a:lnTo>
                  <a:pt x="915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11612568" y="44526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25"/>
                </a:moveTo>
                <a:lnTo>
                  <a:pt x="82962" y="25925"/>
                </a:lnTo>
                <a:lnTo>
                  <a:pt x="82962" y="0"/>
                </a:lnTo>
                <a:lnTo>
                  <a:pt x="0" y="0"/>
                </a:lnTo>
                <a:lnTo>
                  <a:pt x="0" y="25925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11681718" y="446591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12" y="0"/>
                </a:moveTo>
                <a:lnTo>
                  <a:pt x="0" y="10726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11611653" y="446312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210"/>
                </a:moveTo>
                <a:lnTo>
                  <a:pt x="82765" y="26210"/>
                </a:lnTo>
                <a:lnTo>
                  <a:pt x="82765" y="0"/>
                </a:lnTo>
                <a:lnTo>
                  <a:pt x="0" y="0"/>
                </a:lnTo>
                <a:lnTo>
                  <a:pt x="0" y="26210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11681718" y="4465913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112" y="0"/>
                </a:moveTo>
                <a:lnTo>
                  <a:pt x="305" y="7559"/>
                </a:lnTo>
                <a:lnTo>
                  <a:pt x="0" y="10726"/>
                </a:lnTo>
                <a:lnTo>
                  <a:pt x="57378" y="11506"/>
                </a:lnTo>
                <a:lnTo>
                  <a:pt x="57894" y="6878"/>
                </a:lnTo>
                <a:lnTo>
                  <a:pt x="58676" y="506"/>
                </a:lnTo>
                <a:lnTo>
                  <a:pt x="111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11681718" y="446591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726"/>
                </a:moveTo>
                <a:lnTo>
                  <a:pt x="111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11670131" y="445321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11739097" y="446642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297" y="0"/>
                </a:moveTo>
                <a:lnTo>
                  <a:pt x="0" y="10999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11669018" y="446393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9"/>
                </a:moveTo>
                <a:lnTo>
                  <a:pt x="82778" y="26179"/>
                </a:lnTo>
                <a:lnTo>
                  <a:pt x="82778" y="0"/>
                </a:lnTo>
                <a:lnTo>
                  <a:pt x="0" y="0"/>
                </a:lnTo>
                <a:lnTo>
                  <a:pt x="0" y="26179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11510154" y="4454413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19" y="0"/>
                </a:moveTo>
                <a:lnTo>
                  <a:pt x="0" y="9879"/>
                </a:lnTo>
                <a:lnTo>
                  <a:pt x="57562" y="10435"/>
                </a:lnTo>
                <a:lnTo>
                  <a:pt x="58329" y="198"/>
                </a:lnTo>
                <a:lnTo>
                  <a:pt x="519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11510154" y="445441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9879"/>
                </a:moveTo>
                <a:lnTo>
                  <a:pt x="519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11497974" y="4446275"/>
            <a:ext cx="83820" cy="21590"/>
          </a:xfrm>
          <a:custGeom>
            <a:avLst/>
            <a:gdLst/>
            <a:ahLst/>
            <a:cxnLst/>
            <a:rect l="l" t="t" r="r" b="b"/>
            <a:pathLst>
              <a:path w="83820" h="21589">
                <a:moveTo>
                  <a:pt x="0" y="21036"/>
                </a:moveTo>
                <a:lnTo>
                  <a:pt x="83210" y="21036"/>
                </a:lnTo>
                <a:lnTo>
                  <a:pt x="83210" y="0"/>
                </a:lnTo>
                <a:lnTo>
                  <a:pt x="0" y="0"/>
                </a:lnTo>
                <a:lnTo>
                  <a:pt x="0" y="21036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11567717" y="445461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7" y="0"/>
                </a:moveTo>
                <a:lnTo>
                  <a:pt x="0" y="10237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11497454" y="4451592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56"/>
                </a:moveTo>
                <a:lnTo>
                  <a:pt x="82962" y="25956"/>
                </a:lnTo>
                <a:lnTo>
                  <a:pt x="82962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11567717" y="4454611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767" y="0"/>
                </a:moveTo>
                <a:lnTo>
                  <a:pt x="0" y="10237"/>
                </a:lnTo>
                <a:lnTo>
                  <a:pt x="57551" y="10775"/>
                </a:lnTo>
                <a:lnTo>
                  <a:pt x="58540" y="234"/>
                </a:lnTo>
                <a:lnTo>
                  <a:pt x="767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11567717" y="445461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237"/>
                </a:moveTo>
                <a:lnTo>
                  <a:pt x="767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11555784" y="4446275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4" h="21589">
                <a:moveTo>
                  <a:pt x="0" y="21271"/>
                </a:moveTo>
                <a:lnTo>
                  <a:pt x="83173" y="21271"/>
                </a:lnTo>
                <a:lnTo>
                  <a:pt x="83173" y="0"/>
                </a:lnTo>
                <a:lnTo>
                  <a:pt x="0" y="0"/>
                </a:lnTo>
                <a:lnTo>
                  <a:pt x="0" y="21271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11625268" y="445484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989" y="0"/>
                </a:moveTo>
                <a:lnTo>
                  <a:pt x="0" y="1054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11555017" y="445214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38"/>
                </a:moveTo>
                <a:lnTo>
                  <a:pt x="82951" y="25938"/>
                </a:lnTo>
                <a:lnTo>
                  <a:pt x="82951" y="0"/>
                </a:lnTo>
                <a:lnTo>
                  <a:pt x="0" y="0"/>
                </a:lnTo>
                <a:lnTo>
                  <a:pt x="0" y="25938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11510674" y="4441676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726" y="0"/>
                </a:moveTo>
                <a:lnTo>
                  <a:pt x="778" y="0"/>
                </a:lnTo>
                <a:lnTo>
                  <a:pt x="457" y="5028"/>
                </a:lnTo>
                <a:lnTo>
                  <a:pt x="0" y="12736"/>
                </a:lnTo>
                <a:lnTo>
                  <a:pt x="57810" y="12934"/>
                </a:lnTo>
                <a:lnTo>
                  <a:pt x="58094" y="9217"/>
                </a:lnTo>
                <a:lnTo>
                  <a:pt x="58726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11510674" y="444167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736"/>
                </a:moveTo>
                <a:lnTo>
                  <a:pt x="209" y="9118"/>
                </a:lnTo>
                <a:lnTo>
                  <a:pt x="457" y="5028"/>
                </a:lnTo>
                <a:lnTo>
                  <a:pt x="778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11568484" y="444167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915" y="0"/>
                </a:moveTo>
                <a:lnTo>
                  <a:pt x="581" y="5047"/>
                </a:lnTo>
                <a:lnTo>
                  <a:pt x="284" y="9217"/>
                </a:lnTo>
                <a:lnTo>
                  <a:pt x="0" y="12934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11497974" y="4456793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10" y="0"/>
                </a:lnTo>
              </a:path>
            </a:pathLst>
          </a:custGeom>
          <a:ln w="21036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11568484" y="4441676"/>
            <a:ext cx="59055" cy="13335"/>
          </a:xfrm>
          <a:custGeom>
            <a:avLst/>
            <a:gdLst/>
            <a:ahLst/>
            <a:cxnLst/>
            <a:rect l="l" t="t" r="r" b="b"/>
            <a:pathLst>
              <a:path w="59054" h="13335">
                <a:moveTo>
                  <a:pt x="58861" y="0"/>
                </a:moveTo>
                <a:lnTo>
                  <a:pt x="915" y="0"/>
                </a:lnTo>
                <a:lnTo>
                  <a:pt x="577" y="5108"/>
                </a:lnTo>
                <a:lnTo>
                  <a:pt x="0" y="12934"/>
                </a:lnTo>
                <a:lnTo>
                  <a:pt x="57773" y="13169"/>
                </a:lnTo>
                <a:lnTo>
                  <a:pt x="58120" y="9359"/>
                </a:lnTo>
                <a:lnTo>
                  <a:pt x="58482" y="5047"/>
                </a:lnTo>
                <a:lnTo>
                  <a:pt x="58861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11568484" y="444167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2934"/>
                </a:moveTo>
                <a:lnTo>
                  <a:pt x="284" y="9217"/>
                </a:lnTo>
                <a:lnTo>
                  <a:pt x="581" y="5047"/>
                </a:lnTo>
                <a:lnTo>
                  <a:pt x="915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11626258" y="444167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1088" y="0"/>
                </a:moveTo>
                <a:lnTo>
                  <a:pt x="704" y="5108"/>
                </a:lnTo>
                <a:lnTo>
                  <a:pt x="346" y="9359"/>
                </a:lnTo>
                <a:lnTo>
                  <a:pt x="0" y="13169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11555784" y="445691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3" y="0"/>
                </a:lnTo>
              </a:path>
            </a:pathLst>
          </a:custGeom>
          <a:ln w="21271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11625268" y="4454846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989" y="0"/>
                </a:moveTo>
                <a:lnTo>
                  <a:pt x="0" y="10540"/>
                </a:lnTo>
                <a:lnTo>
                  <a:pt x="57562" y="11066"/>
                </a:lnTo>
                <a:lnTo>
                  <a:pt x="58737" y="260"/>
                </a:lnTo>
                <a:lnTo>
                  <a:pt x="989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11625268" y="4454846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540"/>
                </a:moveTo>
                <a:lnTo>
                  <a:pt x="989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11613558" y="4446275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4" h="21589">
                <a:moveTo>
                  <a:pt x="0" y="21531"/>
                </a:moveTo>
                <a:lnTo>
                  <a:pt x="83148" y="21531"/>
                </a:lnTo>
                <a:lnTo>
                  <a:pt x="83148" y="0"/>
                </a:lnTo>
                <a:lnTo>
                  <a:pt x="0" y="0"/>
                </a:lnTo>
                <a:lnTo>
                  <a:pt x="0" y="21531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11682831" y="4455106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74" y="0"/>
                </a:moveTo>
                <a:lnTo>
                  <a:pt x="0" y="10806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11612568" y="445268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25"/>
                </a:moveTo>
                <a:lnTo>
                  <a:pt x="82962" y="25925"/>
                </a:lnTo>
                <a:lnTo>
                  <a:pt x="82962" y="0"/>
                </a:lnTo>
                <a:lnTo>
                  <a:pt x="0" y="0"/>
                </a:lnTo>
                <a:lnTo>
                  <a:pt x="0" y="25925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11682831" y="4455106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1174" y="0"/>
                </a:moveTo>
                <a:lnTo>
                  <a:pt x="767" y="3896"/>
                </a:lnTo>
                <a:lnTo>
                  <a:pt x="0" y="10806"/>
                </a:lnTo>
                <a:lnTo>
                  <a:pt x="57564" y="11313"/>
                </a:lnTo>
                <a:lnTo>
                  <a:pt x="58900" y="265"/>
                </a:lnTo>
                <a:lnTo>
                  <a:pt x="117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11682831" y="4455106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806"/>
                </a:moveTo>
                <a:lnTo>
                  <a:pt x="117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11671306" y="4446275"/>
            <a:ext cx="83185" cy="22225"/>
          </a:xfrm>
          <a:custGeom>
            <a:avLst/>
            <a:gdLst/>
            <a:ahLst/>
            <a:cxnLst/>
            <a:rect l="l" t="t" r="r" b="b"/>
            <a:pathLst>
              <a:path w="83184" h="22225">
                <a:moveTo>
                  <a:pt x="0" y="21797"/>
                </a:moveTo>
                <a:lnTo>
                  <a:pt x="83125" y="21797"/>
                </a:lnTo>
                <a:lnTo>
                  <a:pt x="83125" y="0"/>
                </a:lnTo>
                <a:lnTo>
                  <a:pt x="0" y="0"/>
                </a:lnTo>
                <a:lnTo>
                  <a:pt x="0" y="21797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11740395" y="445537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336" y="0"/>
                </a:moveTo>
                <a:lnTo>
                  <a:pt x="0" y="1104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11670131" y="4453213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4" y="25906"/>
                </a:lnTo>
                <a:lnTo>
                  <a:pt x="82964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11626258" y="4441676"/>
            <a:ext cx="59055" cy="13970"/>
          </a:xfrm>
          <a:custGeom>
            <a:avLst/>
            <a:gdLst/>
            <a:ahLst/>
            <a:cxnLst/>
            <a:rect l="l" t="t" r="r" b="b"/>
            <a:pathLst>
              <a:path w="59054" h="13970">
                <a:moveTo>
                  <a:pt x="59010" y="0"/>
                </a:moveTo>
                <a:lnTo>
                  <a:pt x="1088" y="0"/>
                </a:lnTo>
                <a:lnTo>
                  <a:pt x="697" y="5196"/>
                </a:lnTo>
                <a:lnTo>
                  <a:pt x="346" y="9359"/>
                </a:lnTo>
                <a:lnTo>
                  <a:pt x="0" y="13169"/>
                </a:lnTo>
                <a:lnTo>
                  <a:pt x="57748" y="13429"/>
                </a:lnTo>
                <a:lnTo>
                  <a:pt x="58572" y="5108"/>
                </a:lnTo>
                <a:lnTo>
                  <a:pt x="59010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11626258" y="4441676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13169"/>
                </a:moveTo>
                <a:lnTo>
                  <a:pt x="346" y="9359"/>
                </a:lnTo>
                <a:lnTo>
                  <a:pt x="704" y="5108"/>
                </a:lnTo>
                <a:lnTo>
                  <a:pt x="1088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11684006" y="4441676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262" y="0"/>
                </a:moveTo>
                <a:lnTo>
                  <a:pt x="816" y="5196"/>
                </a:lnTo>
                <a:lnTo>
                  <a:pt x="396" y="9525"/>
                </a:lnTo>
                <a:lnTo>
                  <a:pt x="0" y="13429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11613558" y="445704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48" y="0"/>
                </a:lnTo>
              </a:path>
            </a:pathLst>
          </a:custGeom>
          <a:ln w="21531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11684006" y="4441676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183" y="0"/>
                </a:moveTo>
                <a:lnTo>
                  <a:pt x="1262" y="0"/>
                </a:lnTo>
                <a:lnTo>
                  <a:pt x="807" y="5289"/>
                </a:lnTo>
                <a:lnTo>
                  <a:pt x="0" y="13429"/>
                </a:lnTo>
                <a:lnTo>
                  <a:pt x="57725" y="13695"/>
                </a:lnTo>
                <a:lnTo>
                  <a:pt x="58674" y="5196"/>
                </a:lnTo>
                <a:lnTo>
                  <a:pt x="59183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11684006" y="4441676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429"/>
                </a:moveTo>
                <a:lnTo>
                  <a:pt x="396" y="9525"/>
                </a:lnTo>
                <a:lnTo>
                  <a:pt x="816" y="5196"/>
                </a:lnTo>
                <a:lnTo>
                  <a:pt x="1262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11741731" y="444167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457" y="0"/>
                </a:moveTo>
                <a:lnTo>
                  <a:pt x="939" y="5289"/>
                </a:lnTo>
                <a:lnTo>
                  <a:pt x="457" y="9711"/>
                </a:lnTo>
                <a:lnTo>
                  <a:pt x="0" y="13695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11671306" y="445717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25" y="0"/>
                </a:lnTo>
              </a:path>
            </a:pathLst>
          </a:custGeom>
          <a:ln w="21797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11737774" y="4477419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1323" y="0"/>
                </a:moveTo>
                <a:lnTo>
                  <a:pt x="804" y="4800"/>
                </a:lnTo>
                <a:lnTo>
                  <a:pt x="372" y="9265"/>
                </a:lnTo>
                <a:lnTo>
                  <a:pt x="0" y="13515"/>
                </a:lnTo>
                <a:lnTo>
                  <a:pt x="57167" y="14604"/>
                </a:lnTo>
                <a:lnTo>
                  <a:pt x="57820" y="8300"/>
                </a:lnTo>
                <a:lnTo>
                  <a:pt x="58323" y="3939"/>
                </a:lnTo>
                <a:lnTo>
                  <a:pt x="58713" y="760"/>
                </a:lnTo>
                <a:lnTo>
                  <a:pt x="1323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11737774" y="447741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515"/>
                </a:moveTo>
                <a:lnTo>
                  <a:pt x="457" y="8300"/>
                </a:lnTo>
                <a:lnTo>
                  <a:pt x="890" y="3939"/>
                </a:lnTo>
                <a:lnTo>
                  <a:pt x="1323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11726397" y="446471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0"/>
                </a:moveTo>
                <a:lnTo>
                  <a:pt x="82790" y="26160"/>
                </a:lnTo>
                <a:lnTo>
                  <a:pt x="82790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11794942" y="447818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545" y="0"/>
                </a:moveTo>
                <a:lnTo>
                  <a:pt x="1050" y="4039"/>
                </a:lnTo>
                <a:lnTo>
                  <a:pt x="543" y="8505"/>
                </a:lnTo>
                <a:lnTo>
                  <a:pt x="0" y="13844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11737774" y="449093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67" y="1089"/>
                </a:moveTo>
                <a:lnTo>
                  <a:pt x="42875" y="819"/>
                </a:lnTo>
                <a:lnTo>
                  <a:pt x="28583" y="547"/>
                </a:lnTo>
                <a:lnTo>
                  <a:pt x="14291" y="274"/>
                </a:lnTo>
                <a:lnTo>
                  <a:pt x="0" y="0"/>
                </a:lnTo>
              </a:path>
            </a:pathLst>
          </a:custGeom>
          <a:ln w="25399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11794942" y="4478180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1545" y="0"/>
                </a:moveTo>
                <a:lnTo>
                  <a:pt x="952" y="4904"/>
                </a:lnTo>
                <a:lnTo>
                  <a:pt x="445" y="9470"/>
                </a:lnTo>
                <a:lnTo>
                  <a:pt x="0" y="13844"/>
                </a:lnTo>
                <a:lnTo>
                  <a:pt x="57179" y="14913"/>
                </a:lnTo>
                <a:lnTo>
                  <a:pt x="57785" y="9470"/>
                </a:lnTo>
                <a:lnTo>
                  <a:pt x="58922" y="773"/>
                </a:lnTo>
                <a:lnTo>
                  <a:pt x="1545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11794942" y="447818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844"/>
                </a:moveTo>
                <a:lnTo>
                  <a:pt x="543" y="8505"/>
                </a:lnTo>
                <a:lnTo>
                  <a:pt x="1050" y="4039"/>
                </a:lnTo>
                <a:lnTo>
                  <a:pt x="1545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11796487" y="4478180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-12699" y="386"/>
                </a:moveTo>
                <a:lnTo>
                  <a:pt x="70077" y="386"/>
                </a:lnTo>
              </a:path>
            </a:pathLst>
          </a:custGeom>
          <a:ln w="26173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11852121" y="447895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743" y="0"/>
                </a:moveTo>
                <a:lnTo>
                  <a:pt x="1187" y="4131"/>
                </a:lnTo>
                <a:lnTo>
                  <a:pt x="605" y="8696"/>
                </a:lnTo>
                <a:lnTo>
                  <a:pt x="0" y="1414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11794942" y="449202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79" y="1069"/>
                </a:moveTo>
                <a:lnTo>
                  <a:pt x="42880" y="804"/>
                </a:lnTo>
                <a:lnTo>
                  <a:pt x="28584" y="537"/>
                </a:lnTo>
                <a:lnTo>
                  <a:pt x="14291" y="268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11739097" y="4466420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297" y="0"/>
                </a:moveTo>
                <a:lnTo>
                  <a:pt x="358" y="7726"/>
                </a:lnTo>
                <a:lnTo>
                  <a:pt x="0" y="10999"/>
                </a:lnTo>
                <a:lnTo>
                  <a:pt x="57390" y="11760"/>
                </a:lnTo>
                <a:lnTo>
                  <a:pt x="57974" y="7052"/>
                </a:lnTo>
                <a:lnTo>
                  <a:pt x="58849" y="508"/>
                </a:lnTo>
                <a:lnTo>
                  <a:pt x="1297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11739097" y="4466420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0999"/>
                </a:moveTo>
                <a:lnTo>
                  <a:pt x="1297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11727695" y="445372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11796487" y="446692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59" y="0"/>
                </a:moveTo>
                <a:lnTo>
                  <a:pt x="0" y="11252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11726397" y="4464719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60"/>
                </a:moveTo>
                <a:lnTo>
                  <a:pt x="82790" y="26160"/>
                </a:lnTo>
                <a:lnTo>
                  <a:pt x="82790" y="0"/>
                </a:lnTo>
                <a:lnTo>
                  <a:pt x="0" y="0"/>
                </a:lnTo>
                <a:lnTo>
                  <a:pt x="0" y="26160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11796487" y="4466927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459" y="0"/>
                </a:moveTo>
                <a:lnTo>
                  <a:pt x="411" y="7893"/>
                </a:lnTo>
                <a:lnTo>
                  <a:pt x="0" y="11252"/>
                </a:lnTo>
                <a:lnTo>
                  <a:pt x="57377" y="12025"/>
                </a:lnTo>
                <a:lnTo>
                  <a:pt x="58032" y="7218"/>
                </a:lnTo>
                <a:lnTo>
                  <a:pt x="59021" y="500"/>
                </a:lnTo>
                <a:lnTo>
                  <a:pt x="1459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11796487" y="4466927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52"/>
                </a:moveTo>
                <a:lnTo>
                  <a:pt x="1459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11785247" y="445422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0"/>
                </a:moveTo>
                <a:lnTo>
                  <a:pt x="82962" y="25900"/>
                </a:lnTo>
                <a:lnTo>
                  <a:pt x="82962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11853864" y="446742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44" y="0"/>
                </a:moveTo>
                <a:lnTo>
                  <a:pt x="0" y="11525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11783787" y="4465480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73"/>
                </a:moveTo>
                <a:lnTo>
                  <a:pt x="82777" y="26173"/>
                </a:lnTo>
                <a:lnTo>
                  <a:pt x="82777" y="0"/>
                </a:lnTo>
                <a:lnTo>
                  <a:pt x="0" y="0"/>
                </a:lnTo>
                <a:lnTo>
                  <a:pt x="0" y="26173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11852121" y="4478953"/>
            <a:ext cx="59690" cy="15240"/>
          </a:xfrm>
          <a:custGeom>
            <a:avLst/>
            <a:gdLst/>
            <a:ahLst/>
            <a:cxnLst/>
            <a:rect l="l" t="t" r="r" b="b"/>
            <a:pathLst>
              <a:path w="59690" h="15239">
                <a:moveTo>
                  <a:pt x="1743" y="0"/>
                </a:moveTo>
                <a:lnTo>
                  <a:pt x="605" y="8696"/>
                </a:lnTo>
                <a:lnTo>
                  <a:pt x="0" y="14140"/>
                </a:lnTo>
                <a:lnTo>
                  <a:pt x="57180" y="15198"/>
                </a:lnTo>
                <a:lnTo>
                  <a:pt x="57859" y="9674"/>
                </a:lnTo>
                <a:lnTo>
                  <a:pt x="58491" y="5016"/>
                </a:lnTo>
                <a:lnTo>
                  <a:pt x="59109" y="791"/>
                </a:lnTo>
                <a:lnTo>
                  <a:pt x="1743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11852121" y="447895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140"/>
                </a:moveTo>
                <a:lnTo>
                  <a:pt x="605" y="8696"/>
                </a:lnTo>
                <a:lnTo>
                  <a:pt x="1187" y="4131"/>
                </a:lnTo>
                <a:lnTo>
                  <a:pt x="1743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11841164" y="446625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1"/>
                </a:moveTo>
                <a:lnTo>
                  <a:pt x="82765" y="26191"/>
                </a:lnTo>
                <a:lnTo>
                  <a:pt x="82765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11909301" y="4479744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29" y="0"/>
                </a:moveTo>
                <a:lnTo>
                  <a:pt x="1310" y="4225"/>
                </a:lnTo>
                <a:lnTo>
                  <a:pt x="679" y="8883"/>
                </a:lnTo>
                <a:lnTo>
                  <a:pt x="0" y="14406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11852121" y="4493093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180" y="1057"/>
                </a:moveTo>
                <a:lnTo>
                  <a:pt x="42886" y="794"/>
                </a:lnTo>
                <a:lnTo>
                  <a:pt x="28590" y="531"/>
                </a:lnTo>
                <a:lnTo>
                  <a:pt x="14294" y="267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11909301" y="4479744"/>
            <a:ext cx="59690" cy="15875"/>
          </a:xfrm>
          <a:custGeom>
            <a:avLst/>
            <a:gdLst/>
            <a:ahLst/>
            <a:cxnLst/>
            <a:rect l="l" t="t" r="r" b="b"/>
            <a:pathLst>
              <a:path w="59690" h="15875">
                <a:moveTo>
                  <a:pt x="1929" y="0"/>
                </a:moveTo>
                <a:lnTo>
                  <a:pt x="1184" y="5158"/>
                </a:lnTo>
                <a:lnTo>
                  <a:pt x="556" y="9885"/>
                </a:lnTo>
                <a:lnTo>
                  <a:pt x="0" y="14406"/>
                </a:lnTo>
                <a:lnTo>
                  <a:pt x="57217" y="15434"/>
                </a:lnTo>
                <a:lnTo>
                  <a:pt x="57896" y="9885"/>
                </a:lnTo>
                <a:lnTo>
                  <a:pt x="58588" y="5158"/>
                </a:lnTo>
                <a:lnTo>
                  <a:pt x="59269" y="835"/>
                </a:lnTo>
                <a:lnTo>
                  <a:pt x="1929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11909301" y="4479744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06"/>
                </a:moveTo>
                <a:lnTo>
                  <a:pt x="679" y="8883"/>
                </a:lnTo>
                <a:lnTo>
                  <a:pt x="1310" y="4225"/>
                </a:lnTo>
                <a:lnTo>
                  <a:pt x="1929" y="0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11911231" y="447974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0" y="0"/>
                </a:moveTo>
                <a:lnTo>
                  <a:pt x="14337" y="205"/>
                </a:lnTo>
                <a:lnTo>
                  <a:pt x="28674" y="413"/>
                </a:lnTo>
                <a:lnTo>
                  <a:pt x="43009" y="623"/>
                </a:lnTo>
                <a:lnTo>
                  <a:pt x="57340" y="835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11966519" y="448058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052" y="0"/>
                </a:moveTo>
                <a:lnTo>
                  <a:pt x="1371" y="4323"/>
                </a:lnTo>
                <a:lnTo>
                  <a:pt x="679" y="9050"/>
                </a:lnTo>
                <a:lnTo>
                  <a:pt x="0" y="1459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11909301" y="4494151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217" y="1027"/>
                </a:moveTo>
                <a:lnTo>
                  <a:pt x="42908" y="772"/>
                </a:lnTo>
                <a:lnTo>
                  <a:pt x="28603" y="516"/>
                </a:lnTo>
                <a:lnTo>
                  <a:pt x="14301" y="258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11853864" y="4467428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644" y="0"/>
                </a:moveTo>
                <a:lnTo>
                  <a:pt x="462" y="8091"/>
                </a:lnTo>
                <a:lnTo>
                  <a:pt x="0" y="11525"/>
                </a:lnTo>
                <a:lnTo>
                  <a:pt x="57365" y="12316"/>
                </a:lnTo>
                <a:lnTo>
                  <a:pt x="58095" y="7392"/>
                </a:lnTo>
                <a:lnTo>
                  <a:pt x="59195" y="501"/>
                </a:lnTo>
                <a:lnTo>
                  <a:pt x="1644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11853864" y="446742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25"/>
                </a:moveTo>
                <a:lnTo>
                  <a:pt x="1644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11842809" y="445472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1"/>
                </a:moveTo>
                <a:lnTo>
                  <a:pt x="82951" y="25901"/>
                </a:lnTo>
                <a:lnTo>
                  <a:pt x="82951" y="0"/>
                </a:lnTo>
                <a:lnTo>
                  <a:pt x="0" y="0"/>
                </a:lnTo>
                <a:lnTo>
                  <a:pt x="0" y="25901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11911231" y="446792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30" y="0"/>
                </a:moveTo>
                <a:lnTo>
                  <a:pt x="0" y="11814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11841164" y="4466253"/>
            <a:ext cx="83185" cy="26670"/>
          </a:xfrm>
          <a:custGeom>
            <a:avLst/>
            <a:gdLst/>
            <a:ahLst/>
            <a:cxnLst/>
            <a:rect l="l" t="t" r="r" b="b"/>
            <a:pathLst>
              <a:path w="83184" h="26670">
                <a:moveTo>
                  <a:pt x="0" y="26191"/>
                </a:moveTo>
                <a:lnTo>
                  <a:pt x="82765" y="26191"/>
                </a:lnTo>
                <a:lnTo>
                  <a:pt x="82765" y="0"/>
                </a:lnTo>
                <a:lnTo>
                  <a:pt x="0" y="0"/>
                </a:lnTo>
                <a:lnTo>
                  <a:pt x="0" y="26191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11911231" y="4467929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30" y="0"/>
                </a:moveTo>
                <a:lnTo>
                  <a:pt x="509" y="8332"/>
                </a:lnTo>
                <a:lnTo>
                  <a:pt x="0" y="11814"/>
                </a:lnTo>
                <a:lnTo>
                  <a:pt x="57340" y="12650"/>
                </a:lnTo>
                <a:lnTo>
                  <a:pt x="58021" y="8332"/>
                </a:lnTo>
                <a:lnTo>
                  <a:pt x="59392" y="506"/>
                </a:lnTo>
                <a:lnTo>
                  <a:pt x="183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11911231" y="446792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14"/>
                </a:moveTo>
                <a:lnTo>
                  <a:pt x="183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11913061" y="4467929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5">
                <a:moveTo>
                  <a:pt x="-12700" y="253"/>
                </a:moveTo>
                <a:lnTo>
                  <a:pt x="70262" y="253"/>
                </a:lnTo>
              </a:path>
            </a:pathLst>
          </a:custGeom>
          <a:ln w="25906">
            <a:solidFill>
              <a:srgbClr val="DE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11968571" y="446843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52" y="0"/>
                </a:moveTo>
                <a:lnTo>
                  <a:pt x="0" y="1214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11911231" y="4479744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340" y="835"/>
                </a:moveTo>
                <a:lnTo>
                  <a:pt x="43009" y="623"/>
                </a:lnTo>
                <a:lnTo>
                  <a:pt x="28674" y="413"/>
                </a:lnTo>
                <a:lnTo>
                  <a:pt x="14337" y="205"/>
                </a:lnTo>
                <a:lnTo>
                  <a:pt x="0" y="0"/>
                </a:lnTo>
              </a:path>
            </a:pathLst>
          </a:custGeom>
          <a:ln w="2540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11740395" y="4455372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4">
                <a:moveTo>
                  <a:pt x="1336" y="0"/>
                </a:moveTo>
                <a:lnTo>
                  <a:pt x="0" y="11047"/>
                </a:lnTo>
                <a:lnTo>
                  <a:pt x="57551" y="11555"/>
                </a:lnTo>
                <a:lnTo>
                  <a:pt x="58527" y="4324"/>
                </a:lnTo>
                <a:lnTo>
                  <a:pt x="59047" y="260"/>
                </a:lnTo>
                <a:lnTo>
                  <a:pt x="1336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11740395" y="445537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047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11729031" y="4446275"/>
            <a:ext cx="83185" cy="22225"/>
          </a:xfrm>
          <a:custGeom>
            <a:avLst/>
            <a:gdLst/>
            <a:ahLst/>
            <a:cxnLst/>
            <a:rect l="l" t="t" r="r" b="b"/>
            <a:pathLst>
              <a:path w="83184" h="22225">
                <a:moveTo>
                  <a:pt x="0" y="22057"/>
                </a:moveTo>
                <a:lnTo>
                  <a:pt x="83111" y="22057"/>
                </a:lnTo>
                <a:lnTo>
                  <a:pt x="83111" y="0"/>
                </a:lnTo>
                <a:lnTo>
                  <a:pt x="0" y="0"/>
                </a:lnTo>
                <a:lnTo>
                  <a:pt x="0" y="22057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11797947" y="445563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496" y="0"/>
                </a:moveTo>
                <a:lnTo>
                  <a:pt x="0" y="11295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11727695" y="445372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7"/>
                </a:moveTo>
                <a:lnTo>
                  <a:pt x="82951" y="25907"/>
                </a:lnTo>
                <a:lnTo>
                  <a:pt x="8295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11797947" y="4455632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496" y="0"/>
                </a:moveTo>
                <a:lnTo>
                  <a:pt x="931" y="4398"/>
                </a:lnTo>
                <a:lnTo>
                  <a:pt x="0" y="11295"/>
                </a:lnTo>
                <a:lnTo>
                  <a:pt x="57562" y="11795"/>
                </a:lnTo>
                <a:lnTo>
                  <a:pt x="58698" y="4063"/>
                </a:lnTo>
                <a:lnTo>
                  <a:pt x="59232" y="252"/>
                </a:lnTo>
                <a:lnTo>
                  <a:pt x="1496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11797947" y="4455632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11295"/>
                </a:moveTo>
                <a:lnTo>
                  <a:pt x="1496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11786743" y="4446275"/>
            <a:ext cx="83185" cy="22860"/>
          </a:xfrm>
          <a:custGeom>
            <a:avLst/>
            <a:gdLst/>
            <a:ahLst/>
            <a:cxnLst/>
            <a:rect l="l" t="t" r="r" b="b"/>
            <a:pathLst>
              <a:path w="83184" h="22860">
                <a:moveTo>
                  <a:pt x="0" y="22310"/>
                </a:moveTo>
                <a:lnTo>
                  <a:pt x="83136" y="22310"/>
                </a:lnTo>
                <a:lnTo>
                  <a:pt x="83136" y="0"/>
                </a:lnTo>
                <a:lnTo>
                  <a:pt x="0" y="0"/>
                </a:lnTo>
                <a:lnTo>
                  <a:pt x="0" y="22310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11855509" y="445588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70" y="0"/>
                </a:moveTo>
                <a:lnTo>
                  <a:pt x="0" y="11543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11785247" y="4454227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0"/>
                </a:moveTo>
                <a:lnTo>
                  <a:pt x="82962" y="25900"/>
                </a:lnTo>
                <a:lnTo>
                  <a:pt x="82962" y="0"/>
                </a:lnTo>
                <a:lnTo>
                  <a:pt x="0" y="0"/>
                </a:lnTo>
                <a:lnTo>
                  <a:pt x="0" y="25900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11741731" y="4441676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9368" y="0"/>
                </a:moveTo>
                <a:lnTo>
                  <a:pt x="1457" y="0"/>
                </a:lnTo>
                <a:lnTo>
                  <a:pt x="928" y="5388"/>
                </a:lnTo>
                <a:lnTo>
                  <a:pt x="0" y="13695"/>
                </a:lnTo>
                <a:lnTo>
                  <a:pt x="57711" y="13955"/>
                </a:lnTo>
                <a:lnTo>
                  <a:pt x="58230" y="9891"/>
                </a:lnTo>
                <a:lnTo>
                  <a:pt x="58785" y="5289"/>
                </a:lnTo>
                <a:lnTo>
                  <a:pt x="5936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11741731" y="444167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695"/>
                </a:moveTo>
                <a:lnTo>
                  <a:pt x="457" y="9711"/>
                </a:lnTo>
                <a:lnTo>
                  <a:pt x="939" y="5289"/>
                </a:lnTo>
                <a:lnTo>
                  <a:pt x="145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11799443" y="444167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657" y="0"/>
                </a:moveTo>
                <a:lnTo>
                  <a:pt x="1062" y="5388"/>
                </a:lnTo>
                <a:lnTo>
                  <a:pt x="519" y="9891"/>
                </a:lnTo>
                <a:lnTo>
                  <a:pt x="0" y="13955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11729031" y="445730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11" y="0"/>
                </a:lnTo>
              </a:path>
            </a:pathLst>
          </a:custGeom>
          <a:ln w="22057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11799443" y="4441676"/>
            <a:ext cx="59690" cy="14604"/>
          </a:xfrm>
          <a:custGeom>
            <a:avLst/>
            <a:gdLst/>
            <a:ahLst/>
            <a:cxnLst/>
            <a:rect l="l" t="t" r="r" b="b"/>
            <a:pathLst>
              <a:path w="59690" h="14604">
                <a:moveTo>
                  <a:pt x="59566" y="0"/>
                </a:moveTo>
                <a:lnTo>
                  <a:pt x="1657" y="0"/>
                </a:lnTo>
                <a:lnTo>
                  <a:pt x="1053" y="5468"/>
                </a:lnTo>
                <a:lnTo>
                  <a:pt x="519" y="9891"/>
                </a:lnTo>
                <a:lnTo>
                  <a:pt x="0" y="13955"/>
                </a:lnTo>
                <a:lnTo>
                  <a:pt x="57736" y="14208"/>
                </a:lnTo>
                <a:lnTo>
                  <a:pt x="58921" y="5388"/>
                </a:lnTo>
                <a:lnTo>
                  <a:pt x="59566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11799443" y="4441676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55"/>
                </a:moveTo>
                <a:lnTo>
                  <a:pt x="519" y="9891"/>
                </a:lnTo>
                <a:lnTo>
                  <a:pt x="1062" y="5388"/>
                </a:lnTo>
                <a:lnTo>
                  <a:pt x="1657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11857180" y="4441676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830" y="0"/>
                </a:moveTo>
                <a:lnTo>
                  <a:pt x="1174" y="5468"/>
                </a:lnTo>
                <a:lnTo>
                  <a:pt x="568" y="10058"/>
                </a:lnTo>
                <a:lnTo>
                  <a:pt x="0" y="14208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11786743" y="445743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36" y="0"/>
                </a:lnTo>
              </a:path>
            </a:pathLst>
          </a:custGeom>
          <a:ln w="2231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11855509" y="4455884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1670" y="0"/>
                </a:moveTo>
                <a:lnTo>
                  <a:pt x="1042" y="4453"/>
                </a:lnTo>
                <a:lnTo>
                  <a:pt x="0" y="11543"/>
                </a:lnTo>
                <a:lnTo>
                  <a:pt x="57551" y="12044"/>
                </a:lnTo>
                <a:lnTo>
                  <a:pt x="58821" y="4145"/>
                </a:lnTo>
                <a:lnTo>
                  <a:pt x="59405" y="223"/>
                </a:lnTo>
                <a:lnTo>
                  <a:pt x="1670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11855509" y="445588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43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11844480" y="4446275"/>
            <a:ext cx="83185" cy="22860"/>
          </a:xfrm>
          <a:custGeom>
            <a:avLst/>
            <a:gdLst/>
            <a:ahLst/>
            <a:cxnLst/>
            <a:rect l="l" t="t" r="r" b="b"/>
            <a:pathLst>
              <a:path w="83184" h="22860">
                <a:moveTo>
                  <a:pt x="0" y="22533"/>
                </a:moveTo>
                <a:lnTo>
                  <a:pt x="83135" y="22533"/>
                </a:lnTo>
                <a:lnTo>
                  <a:pt x="83135" y="0"/>
                </a:lnTo>
                <a:lnTo>
                  <a:pt x="0" y="0"/>
                </a:lnTo>
                <a:lnTo>
                  <a:pt x="0" y="22533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11913061" y="445610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854" y="0"/>
                </a:moveTo>
                <a:lnTo>
                  <a:pt x="0" y="11821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11842809" y="4454728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1"/>
                </a:moveTo>
                <a:lnTo>
                  <a:pt x="82951" y="25901"/>
                </a:lnTo>
                <a:lnTo>
                  <a:pt x="82951" y="0"/>
                </a:lnTo>
                <a:lnTo>
                  <a:pt x="0" y="0"/>
                </a:lnTo>
                <a:lnTo>
                  <a:pt x="0" y="25901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11913061" y="4456108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1854" y="0"/>
                </a:moveTo>
                <a:lnTo>
                  <a:pt x="1224" y="4230"/>
                </a:lnTo>
                <a:lnTo>
                  <a:pt x="0" y="11821"/>
                </a:lnTo>
                <a:lnTo>
                  <a:pt x="57562" y="12327"/>
                </a:lnTo>
                <a:lnTo>
                  <a:pt x="59627" y="179"/>
                </a:lnTo>
                <a:lnTo>
                  <a:pt x="185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11913061" y="445610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21"/>
                </a:moveTo>
                <a:lnTo>
                  <a:pt x="185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11902215" y="4446275"/>
            <a:ext cx="83185" cy="22860"/>
          </a:xfrm>
          <a:custGeom>
            <a:avLst/>
            <a:gdLst/>
            <a:ahLst/>
            <a:cxnLst/>
            <a:rect l="l" t="t" r="r" b="b"/>
            <a:pathLst>
              <a:path w="83184" h="22860">
                <a:moveTo>
                  <a:pt x="0" y="22712"/>
                </a:moveTo>
                <a:lnTo>
                  <a:pt x="83173" y="22712"/>
                </a:lnTo>
                <a:lnTo>
                  <a:pt x="83173" y="0"/>
                </a:lnTo>
                <a:lnTo>
                  <a:pt x="0" y="0"/>
                </a:lnTo>
                <a:lnTo>
                  <a:pt x="0" y="22712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11970623" y="4456287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65" y="0"/>
                </a:moveTo>
                <a:lnTo>
                  <a:pt x="0" y="121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11900361" y="4455229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4" h="26035">
                <a:moveTo>
                  <a:pt x="0" y="25906"/>
                </a:moveTo>
                <a:lnTo>
                  <a:pt x="82962" y="25906"/>
                </a:lnTo>
                <a:lnTo>
                  <a:pt x="82962" y="0"/>
                </a:lnTo>
                <a:lnTo>
                  <a:pt x="0" y="0"/>
                </a:lnTo>
                <a:lnTo>
                  <a:pt x="0" y="25906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11857180" y="4441676"/>
            <a:ext cx="60325" cy="14604"/>
          </a:xfrm>
          <a:custGeom>
            <a:avLst/>
            <a:gdLst/>
            <a:ahLst/>
            <a:cxnLst/>
            <a:rect l="l" t="t" r="r" b="b"/>
            <a:pathLst>
              <a:path w="60325" h="14604">
                <a:moveTo>
                  <a:pt x="59726" y="0"/>
                </a:moveTo>
                <a:lnTo>
                  <a:pt x="1830" y="0"/>
                </a:lnTo>
                <a:lnTo>
                  <a:pt x="1166" y="5530"/>
                </a:lnTo>
                <a:lnTo>
                  <a:pt x="0" y="14208"/>
                </a:lnTo>
                <a:lnTo>
                  <a:pt x="57735" y="14431"/>
                </a:lnTo>
                <a:lnTo>
                  <a:pt x="58379" y="10193"/>
                </a:lnTo>
                <a:lnTo>
                  <a:pt x="59042" y="5468"/>
                </a:lnTo>
                <a:lnTo>
                  <a:pt x="5972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11857180" y="4441676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208"/>
                </a:moveTo>
                <a:lnTo>
                  <a:pt x="568" y="10058"/>
                </a:lnTo>
                <a:lnTo>
                  <a:pt x="1174" y="5468"/>
                </a:lnTo>
                <a:lnTo>
                  <a:pt x="1830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11914915" y="4441676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1991" y="0"/>
                </a:moveTo>
                <a:lnTo>
                  <a:pt x="1299" y="5530"/>
                </a:lnTo>
                <a:lnTo>
                  <a:pt x="643" y="10193"/>
                </a:lnTo>
                <a:lnTo>
                  <a:pt x="0" y="14431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11844480" y="445754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35" y="0"/>
                </a:lnTo>
              </a:path>
            </a:pathLst>
          </a:custGeom>
          <a:ln w="22533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11914915" y="4441676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39">
                <a:moveTo>
                  <a:pt x="59889" y="0"/>
                </a:moveTo>
                <a:lnTo>
                  <a:pt x="1991" y="0"/>
                </a:lnTo>
                <a:lnTo>
                  <a:pt x="1299" y="5530"/>
                </a:lnTo>
                <a:lnTo>
                  <a:pt x="643" y="10193"/>
                </a:lnTo>
                <a:lnTo>
                  <a:pt x="0" y="14431"/>
                </a:lnTo>
                <a:lnTo>
                  <a:pt x="57773" y="14610"/>
                </a:lnTo>
                <a:lnTo>
                  <a:pt x="59889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11914915" y="4441676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31"/>
                </a:moveTo>
                <a:lnTo>
                  <a:pt x="643" y="10193"/>
                </a:lnTo>
                <a:lnTo>
                  <a:pt x="1299" y="5530"/>
                </a:lnTo>
                <a:lnTo>
                  <a:pt x="1991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11902215" y="445763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3" y="0"/>
                </a:lnTo>
              </a:path>
            </a:pathLst>
          </a:custGeom>
          <a:ln w="22712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8701763" y="4446275"/>
            <a:ext cx="264795" cy="10795"/>
          </a:xfrm>
          <a:custGeom>
            <a:avLst/>
            <a:gdLst/>
            <a:ahLst/>
            <a:cxnLst/>
            <a:rect l="l" t="t" r="r" b="b"/>
            <a:pathLst>
              <a:path w="264795" h="10795">
                <a:moveTo>
                  <a:pt x="0" y="10170"/>
                </a:moveTo>
                <a:lnTo>
                  <a:pt x="264436" y="10170"/>
                </a:lnTo>
                <a:lnTo>
                  <a:pt x="264436" y="0"/>
                </a:lnTo>
                <a:lnTo>
                  <a:pt x="0" y="0"/>
                </a:lnTo>
                <a:lnTo>
                  <a:pt x="0" y="10170"/>
                </a:lnTo>
                <a:close/>
              </a:path>
            </a:pathLst>
          </a:custGeom>
          <a:solidFill>
            <a:srgbClr val="FEFEF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8624982" y="4441676"/>
            <a:ext cx="3349821" cy="14414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8" name="object 5878"/>
          <p:cNvSpPr txBox="1"/>
          <p:nvPr/>
        </p:nvSpPr>
        <p:spPr>
          <a:xfrm>
            <a:off x="8627898" y="3850599"/>
            <a:ext cx="3364229" cy="5962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11874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935"/>
              </a:spcBef>
            </a:pPr>
            <a:r>
              <a:rPr sz="2200" spc="-25" dirty="0">
                <a:solidFill>
                  <a:srgbClr val="FFFFFF"/>
                </a:solidFill>
                <a:latin typeface="Helvetica"/>
                <a:cs typeface="Helvetica"/>
              </a:rPr>
              <a:t>CPC</a:t>
            </a:r>
            <a:r>
              <a:rPr sz="2200" spc="-13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Helvetica"/>
                <a:cs typeface="Helvetica"/>
              </a:rPr>
              <a:t>2.0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879" name="object 5879"/>
          <p:cNvSpPr txBox="1"/>
          <p:nvPr/>
        </p:nvSpPr>
        <p:spPr>
          <a:xfrm>
            <a:off x="8627898" y="4627414"/>
            <a:ext cx="3364229" cy="5962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12763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5"/>
              </a:spcBef>
            </a:pPr>
            <a:r>
              <a:rPr sz="2200" spc="-10" dirty="0">
                <a:solidFill>
                  <a:srgbClr val="FFFFFF"/>
                </a:solidFill>
                <a:latin typeface="Helvetica"/>
                <a:cs typeface="Helvetica"/>
              </a:rPr>
              <a:t>EA</a:t>
            </a:r>
            <a:r>
              <a:rPr sz="2200" spc="-2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Helvetica"/>
                <a:cs typeface="Helvetica"/>
              </a:rPr>
              <a:t>(establishments)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880" name="object 5880"/>
          <p:cNvSpPr txBox="1"/>
          <p:nvPr/>
        </p:nvSpPr>
        <p:spPr>
          <a:xfrm>
            <a:off x="8627898" y="5406546"/>
            <a:ext cx="3364229" cy="5962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25"/>
              </a:spcBef>
            </a:pPr>
            <a:r>
              <a:rPr sz="2200" spc="-45" dirty="0">
                <a:solidFill>
                  <a:srgbClr val="FFFFFF"/>
                </a:solidFill>
                <a:latin typeface="Helvetica"/>
                <a:cs typeface="Helvetica"/>
              </a:rPr>
              <a:t>BEC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881" name="object 5881"/>
          <p:cNvSpPr txBox="1"/>
          <p:nvPr/>
        </p:nvSpPr>
        <p:spPr>
          <a:xfrm>
            <a:off x="8627898" y="6171857"/>
            <a:ext cx="3364229" cy="5962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8064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635"/>
              </a:spcBef>
            </a:pPr>
            <a:r>
              <a:rPr sz="2200" spc="-30" dirty="0">
                <a:solidFill>
                  <a:srgbClr val="FFFFFF"/>
                </a:solidFill>
                <a:latin typeface="Helvetica"/>
                <a:cs typeface="Helvetica"/>
              </a:rPr>
              <a:t>SITC</a:t>
            </a:r>
            <a:r>
              <a:rPr sz="2200" spc="-12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Helvetica"/>
                <a:cs typeface="Helvetica"/>
              </a:rPr>
              <a:t>4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882" name="object 5882"/>
          <p:cNvSpPr txBox="1"/>
          <p:nvPr/>
        </p:nvSpPr>
        <p:spPr>
          <a:xfrm>
            <a:off x="8627898" y="6964799"/>
            <a:ext cx="3364229" cy="596265"/>
          </a:xfrm>
          <a:prstGeom prst="rect">
            <a:avLst/>
          </a:prstGeom>
          <a:solidFill>
            <a:srgbClr val="0081BB"/>
          </a:solidFill>
        </p:spPr>
        <p:txBody>
          <a:bodyPr vert="horz" wrap="square" lIns="0" tIns="10985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865"/>
              </a:spcBef>
            </a:pPr>
            <a:r>
              <a:rPr sz="2200" spc="-45" dirty="0">
                <a:solidFill>
                  <a:srgbClr val="FFFFFF"/>
                </a:solidFill>
                <a:latin typeface="Helvetica"/>
                <a:cs typeface="Helvetica"/>
              </a:rPr>
              <a:t>SPC-CR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883" name="object 5883"/>
          <p:cNvSpPr txBox="1"/>
          <p:nvPr/>
        </p:nvSpPr>
        <p:spPr>
          <a:xfrm>
            <a:off x="8803226" y="3295210"/>
            <a:ext cx="2966720" cy="555625"/>
          </a:xfrm>
          <a:prstGeom prst="rect">
            <a:avLst/>
          </a:prstGeom>
          <a:solidFill>
            <a:srgbClr val="DEEBF6"/>
          </a:solidFill>
        </p:spPr>
        <p:txBody>
          <a:bodyPr vert="horz" wrap="square" lIns="0" tIns="10033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790"/>
              </a:spcBef>
            </a:pPr>
            <a:r>
              <a:rPr sz="1950" b="1" spc="-65" dirty="0">
                <a:solidFill>
                  <a:srgbClr val="007FE0"/>
                </a:solidFill>
                <a:latin typeface="Helvetica"/>
                <a:cs typeface="Helvetica"/>
              </a:rPr>
              <a:t>Classifications</a:t>
            </a:r>
            <a:endParaRPr sz="1950">
              <a:latin typeface="Helvetica"/>
              <a:cs typeface="Helvetica"/>
            </a:endParaRPr>
          </a:p>
        </p:txBody>
      </p:sp>
      <p:sp>
        <p:nvSpPr>
          <p:cNvPr id="5884" name="object 5884"/>
          <p:cNvSpPr txBox="1"/>
          <p:nvPr/>
        </p:nvSpPr>
        <p:spPr>
          <a:xfrm>
            <a:off x="4307015" y="1368841"/>
            <a:ext cx="2835910" cy="407034"/>
          </a:xfrm>
          <a:prstGeom prst="rect">
            <a:avLst/>
          </a:prstGeom>
          <a:solidFill>
            <a:srgbClr val="2EC1E0">
              <a:alpha val="28999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475"/>
              </a:spcBef>
            </a:pPr>
            <a:r>
              <a:rPr sz="1950" b="1" spc="-50" dirty="0">
                <a:solidFill>
                  <a:srgbClr val="008996"/>
                </a:solidFill>
                <a:latin typeface="Helvetica"/>
                <a:cs typeface="Helvetica"/>
              </a:rPr>
              <a:t>Variables</a:t>
            </a:r>
            <a:endParaRPr sz="1950">
              <a:latin typeface="Helvetica"/>
              <a:cs typeface="Helvetica"/>
            </a:endParaRPr>
          </a:p>
        </p:txBody>
      </p:sp>
      <p:sp>
        <p:nvSpPr>
          <p:cNvPr id="5885" name="object 5885"/>
          <p:cNvSpPr txBox="1"/>
          <p:nvPr/>
        </p:nvSpPr>
        <p:spPr>
          <a:xfrm>
            <a:off x="1553308" y="2735101"/>
            <a:ext cx="1381125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b="1" spc="-70" dirty="0">
                <a:solidFill>
                  <a:srgbClr val="818080"/>
                </a:solidFill>
                <a:latin typeface="Helvetica"/>
                <a:cs typeface="Helvetica"/>
              </a:rPr>
              <a:t>Customs</a:t>
            </a:r>
            <a:endParaRPr sz="2600">
              <a:latin typeface="Helvetica"/>
              <a:cs typeface="Helvetica"/>
            </a:endParaRPr>
          </a:p>
        </p:txBody>
      </p:sp>
      <p:sp>
        <p:nvSpPr>
          <p:cNvPr id="5886" name="object 5886"/>
          <p:cNvSpPr txBox="1"/>
          <p:nvPr/>
        </p:nvSpPr>
        <p:spPr>
          <a:xfrm>
            <a:off x="1388186" y="4028743"/>
            <a:ext cx="2633345" cy="677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7800">
              <a:lnSpc>
                <a:spcPts val="2545"/>
              </a:lnSpc>
              <a:spcBef>
                <a:spcPts val="130"/>
              </a:spcBef>
            </a:pPr>
            <a:r>
              <a:rPr sz="2300" b="1" spc="-55" dirty="0">
                <a:solidFill>
                  <a:srgbClr val="00556F"/>
                </a:solidFill>
                <a:latin typeface="Helvetica"/>
                <a:cs typeface="Helvetica"/>
              </a:rPr>
              <a:t>Enterprise´s</a:t>
            </a:r>
            <a:endParaRPr sz="2300">
              <a:latin typeface="Helvetica"/>
              <a:cs typeface="Helvetica"/>
            </a:endParaRPr>
          </a:p>
          <a:p>
            <a:pPr marL="1523365">
              <a:lnSpc>
                <a:spcPts val="2545"/>
              </a:lnSpc>
            </a:pPr>
            <a:r>
              <a:rPr sz="2300" b="1" spc="-55" dirty="0">
                <a:solidFill>
                  <a:srgbClr val="00556F"/>
                </a:solidFill>
                <a:latin typeface="Helvetica"/>
                <a:cs typeface="Helvetica"/>
              </a:rPr>
              <a:t>ID</a:t>
            </a:r>
            <a:endParaRPr sz="2300">
              <a:latin typeface="Helvetica"/>
              <a:cs typeface="Helvetica"/>
            </a:endParaRPr>
          </a:p>
        </p:txBody>
      </p:sp>
      <p:sp>
        <p:nvSpPr>
          <p:cNvPr id="5887" name="object 5887"/>
          <p:cNvSpPr txBox="1"/>
          <p:nvPr/>
        </p:nvSpPr>
        <p:spPr>
          <a:xfrm>
            <a:off x="8874317" y="8817691"/>
            <a:ext cx="299847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45" dirty="0">
                <a:solidFill>
                  <a:srgbClr val="1D1D1B"/>
                </a:solidFill>
                <a:latin typeface="Helvetica-Light"/>
                <a:cs typeface="Helvetica-Light"/>
              </a:rPr>
              <a:t>Source: Central </a:t>
            </a:r>
            <a:r>
              <a:rPr sz="1550" spc="-35" dirty="0">
                <a:solidFill>
                  <a:srgbClr val="1D1D1B"/>
                </a:solidFill>
                <a:latin typeface="Helvetica-Light"/>
                <a:cs typeface="Helvetica-Light"/>
              </a:rPr>
              <a:t>Bank </a:t>
            </a:r>
            <a:r>
              <a:rPr sz="1550" spc="-25" dirty="0">
                <a:solidFill>
                  <a:srgbClr val="1D1D1B"/>
                </a:solidFill>
                <a:latin typeface="Helvetica-Light"/>
                <a:cs typeface="Helvetica-Light"/>
              </a:rPr>
              <a:t>of </a:t>
            </a:r>
            <a:r>
              <a:rPr sz="1550" spc="-40" dirty="0">
                <a:solidFill>
                  <a:srgbClr val="1D1D1B"/>
                </a:solidFill>
                <a:latin typeface="Helvetica-Light"/>
                <a:cs typeface="Helvetica-Light"/>
              </a:rPr>
              <a:t>Costa</a:t>
            </a:r>
            <a:r>
              <a:rPr sz="1550" spc="-30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550" spc="-50" dirty="0">
                <a:solidFill>
                  <a:srgbClr val="1D1D1B"/>
                </a:solidFill>
                <a:latin typeface="Helvetica-Light"/>
                <a:cs typeface="Helvetica-Light"/>
              </a:rPr>
              <a:t>Rica.</a:t>
            </a:r>
            <a:endParaRPr sz="1550">
              <a:latin typeface="Helvetica-Light"/>
              <a:cs typeface="Helvetica-Light"/>
            </a:endParaRPr>
          </a:p>
        </p:txBody>
      </p:sp>
      <p:sp>
        <p:nvSpPr>
          <p:cNvPr id="5888" name="object 5888"/>
          <p:cNvSpPr/>
          <p:nvPr/>
        </p:nvSpPr>
        <p:spPr>
          <a:xfrm>
            <a:off x="8101054" y="4038699"/>
            <a:ext cx="171338" cy="17143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8328977" y="4005329"/>
            <a:ext cx="238046" cy="2381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7956643" y="4075591"/>
            <a:ext cx="97590" cy="9765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4027307" y="1775396"/>
            <a:ext cx="0" cy="7444105"/>
          </a:xfrm>
          <a:custGeom>
            <a:avLst/>
            <a:gdLst/>
            <a:ahLst/>
            <a:cxnLst/>
            <a:rect l="l" t="t" r="r" b="b"/>
            <a:pathLst>
              <a:path h="7444105">
                <a:moveTo>
                  <a:pt x="0" y="0"/>
                </a:moveTo>
                <a:lnTo>
                  <a:pt x="0" y="7443845"/>
                </a:lnTo>
              </a:path>
            </a:pathLst>
          </a:custGeom>
          <a:ln w="12662">
            <a:solidFill>
              <a:srgbClr val="B0B0B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2" name="object 58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7324" y="2493705"/>
            <a:ext cx="3495040" cy="171450"/>
          </a:xfrm>
          <a:custGeom>
            <a:avLst/>
            <a:gdLst/>
            <a:ahLst/>
            <a:cxnLst/>
            <a:rect l="l" t="t" r="r" b="b"/>
            <a:pathLst>
              <a:path w="3495040" h="171450">
                <a:moveTo>
                  <a:pt x="0" y="171129"/>
                </a:moveTo>
                <a:lnTo>
                  <a:pt x="3494695" y="171129"/>
                </a:lnTo>
                <a:lnTo>
                  <a:pt x="3494695" y="0"/>
                </a:lnTo>
                <a:lnTo>
                  <a:pt x="0" y="0"/>
                </a:lnTo>
                <a:lnTo>
                  <a:pt x="0" y="171129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7324" y="3302571"/>
            <a:ext cx="3495040" cy="173990"/>
          </a:xfrm>
          <a:custGeom>
            <a:avLst/>
            <a:gdLst/>
            <a:ahLst/>
            <a:cxnLst/>
            <a:rect l="l" t="t" r="r" b="b"/>
            <a:pathLst>
              <a:path w="3495040" h="173989">
                <a:moveTo>
                  <a:pt x="0" y="173601"/>
                </a:moveTo>
                <a:lnTo>
                  <a:pt x="3494695" y="173601"/>
                </a:lnTo>
                <a:lnTo>
                  <a:pt x="3494695" y="0"/>
                </a:lnTo>
                <a:lnTo>
                  <a:pt x="0" y="0"/>
                </a:lnTo>
                <a:lnTo>
                  <a:pt x="0" y="173601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7324" y="4113908"/>
            <a:ext cx="3495040" cy="144145"/>
          </a:xfrm>
          <a:custGeom>
            <a:avLst/>
            <a:gdLst/>
            <a:ahLst/>
            <a:cxnLst/>
            <a:rect l="l" t="t" r="r" b="b"/>
            <a:pathLst>
              <a:path w="3495040" h="144145">
                <a:moveTo>
                  <a:pt x="0" y="143690"/>
                </a:moveTo>
                <a:lnTo>
                  <a:pt x="3494695" y="143690"/>
                </a:lnTo>
                <a:lnTo>
                  <a:pt x="3494695" y="0"/>
                </a:lnTo>
                <a:lnTo>
                  <a:pt x="0" y="0"/>
                </a:lnTo>
                <a:lnTo>
                  <a:pt x="0" y="143690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7324" y="4895334"/>
            <a:ext cx="3495040" cy="173355"/>
          </a:xfrm>
          <a:custGeom>
            <a:avLst/>
            <a:gdLst/>
            <a:ahLst/>
            <a:cxnLst/>
            <a:rect l="l" t="t" r="r" b="b"/>
            <a:pathLst>
              <a:path w="3495040" h="173354">
                <a:moveTo>
                  <a:pt x="0" y="173132"/>
                </a:moveTo>
                <a:lnTo>
                  <a:pt x="3494695" y="173132"/>
                </a:lnTo>
                <a:lnTo>
                  <a:pt x="3494695" y="0"/>
                </a:lnTo>
                <a:lnTo>
                  <a:pt x="0" y="0"/>
                </a:lnTo>
                <a:lnTo>
                  <a:pt x="0" y="173132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87324" y="5706202"/>
            <a:ext cx="3495040" cy="173990"/>
          </a:xfrm>
          <a:custGeom>
            <a:avLst/>
            <a:gdLst/>
            <a:ahLst/>
            <a:cxnLst/>
            <a:rect l="l" t="t" r="r" b="b"/>
            <a:pathLst>
              <a:path w="3495040" h="173989">
                <a:moveTo>
                  <a:pt x="0" y="173613"/>
                </a:moveTo>
                <a:lnTo>
                  <a:pt x="3494695" y="173613"/>
                </a:lnTo>
                <a:lnTo>
                  <a:pt x="3494695" y="0"/>
                </a:lnTo>
                <a:lnTo>
                  <a:pt x="0" y="0"/>
                </a:lnTo>
                <a:lnTo>
                  <a:pt x="0" y="173613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7324" y="6517552"/>
            <a:ext cx="3495040" cy="173990"/>
          </a:xfrm>
          <a:custGeom>
            <a:avLst/>
            <a:gdLst/>
            <a:ahLst/>
            <a:cxnLst/>
            <a:rect l="l" t="t" r="r" b="b"/>
            <a:pathLst>
              <a:path w="3495040" h="173990">
                <a:moveTo>
                  <a:pt x="0" y="173612"/>
                </a:moveTo>
                <a:lnTo>
                  <a:pt x="3494695" y="173612"/>
                </a:lnTo>
                <a:lnTo>
                  <a:pt x="3494695" y="0"/>
                </a:lnTo>
                <a:lnTo>
                  <a:pt x="0" y="0"/>
                </a:lnTo>
                <a:lnTo>
                  <a:pt x="0" y="173612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7324" y="7328900"/>
            <a:ext cx="3495040" cy="173990"/>
          </a:xfrm>
          <a:custGeom>
            <a:avLst/>
            <a:gdLst/>
            <a:ahLst/>
            <a:cxnLst/>
            <a:rect l="l" t="t" r="r" b="b"/>
            <a:pathLst>
              <a:path w="3495040" h="173990">
                <a:moveTo>
                  <a:pt x="0" y="173601"/>
                </a:moveTo>
                <a:lnTo>
                  <a:pt x="3494695" y="173601"/>
                </a:lnTo>
                <a:lnTo>
                  <a:pt x="3494695" y="0"/>
                </a:lnTo>
                <a:lnTo>
                  <a:pt x="0" y="0"/>
                </a:lnTo>
                <a:lnTo>
                  <a:pt x="0" y="173601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7324" y="8140238"/>
            <a:ext cx="3495040" cy="173990"/>
          </a:xfrm>
          <a:custGeom>
            <a:avLst/>
            <a:gdLst/>
            <a:ahLst/>
            <a:cxnLst/>
            <a:rect l="l" t="t" r="r" b="b"/>
            <a:pathLst>
              <a:path w="3495040" h="173990">
                <a:moveTo>
                  <a:pt x="0" y="173613"/>
                </a:moveTo>
                <a:lnTo>
                  <a:pt x="3494695" y="173613"/>
                </a:lnTo>
                <a:lnTo>
                  <a:pt x="3494695" y="0"/>
                </a:lnTo>
                <a:lnTo>
                  <a:pt x="0" y="0"/>
                </a:lnTo>
                <a:lnTo>
                  <a:pt x="0" y="173613"/>
                </a:lnTo>
                <a:close/>
              </a:path>
            </a:pathLst>
          </a:custGeom>
          <a:solidFill>
            <a:srgbClr val="E5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596" y="3795047"/>
            <a:ext cx="6457588" cy="167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288" y="617540"/>
            <a:ext cx="318770" cy="637540"/>
          </a:xfrm>
          <a:custGeom>
            <a:avLst/>
            <a:gdLst/>
            <a:ahLst/>
            <a:cxnLst/>
            <a:rect l="l" t="t" r="r" b="b"/>
            <a:pathLst>
              <a:path w="318769" h="637540">
                <a:moveTo>
                  <a:pt x="318637" y="0"/>
                </a:moveTo>
                <a:lnTo>
                  <a:pt x="271462" y="3455"/>
                </a:lnTo>
                <a:lnTo>
                  <a:pt x="226533" y="13493"/>
                </a:lnTo>
                <a:lnTo>
                  <a:pt x="184243" y="29621"/>
                </a:lnTo>
                <a:lnTo>
                  <a:pt x="145083" y="51345"/>
                </a:lnTo>
                <a:lnTo>
                  <a:pt x="109547" y="78172"/>
                </a:lnTo>
                <a:lnTo>
                  <a:pt x="78126" y="109610"/>
                </a:lnTo>
                <a:lnTo>
                  <a:pt x="51314" y="145165"/>
                </a:lnTo>
                <a:lnTo>
                  <a:pt x="29603" y="184344"/>
                </a:lnTo>
                <a:lnTo>
                  <a:pt x="13485" y="226654"/>
                </a:lnTo>
                <a:lnTo>
                  <a:pt x="3453" y="271603"/>
                </a:lnTo>
                <a:lnTo>
                  <a:pt x="0" y="318697"/>
                </a:lnTo>
                <a:lnTo>
                  <a:pt x="3453" y="365794"/>
                </a:lnTo>
                <a:lnTo>
                  <a:pt x="13485" y="410745"/>
                </a:lnTo>
                <a:lnTo>
                  <a:pt x="29603" y="453058"/>
                </a:lnTo>
                <a:lnTo>
                  <a:pt x="51314" y="492239"/>
                </a:lnTo>
                <a:lnTo>
                  <a:pt x="78126" y="527795"/>
                </a:lnTo>
                <a:lnTo>
                  <a:pt x="109547" y="559233"/>
                </a:lnTo>
                <a:lnTo>
                  <a:pt x="145083" y="586061"/>
                </a:lnTo>
                <a:lnTo>
                  <a:pt x="184243" y="607785"/>
                </a:lnTo>
                <a:lnTo>
                  <a:pt x="226533" y="623913"/>
                </a:lnTo>
                <a:lnTo>
                  <a:pt x="271462" y="633951"/>
                </a:lnTo>
                <a:lnTo>
                  <a:pt x="318536" y="637406"/>
                </a:lnTo>
                <a:lnTo>
                  <a:pt x="318764" y="637406"/>
                </a:lnTo>
                <a:lnTo>
                  <a:pt x="318637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4" y="617541"/>
            <a:ext cx="599959" cy="637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87324" y="1168204"/>
            <a:ext cx="3495040" cy="688340"/>
          </a:xfrm>
          <a:prstGeom prst="rect">
            <a:avLst/>
          </a:prstGeom>
          <a:solidFill>
            <a:srgbClr val="E5F1CD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112520">
              <a:lnSpc>
                <a:spcPct val="100000"/>
              </a:lnSpc>
              <a:spcBef>
                <a:spcPts val="1000"/>
              </a:spcBef>
            </a:pPr>
            <a:r>
              <a:rPr sz="2300" b="1" spc="-60" dirty="0">
                <a:solidFill>
                  <a:srgbClr val="3F431D"/>
                </a:solidFill>
                <a:latin typeface="Helvetica"/>
                <a:cs typeface="Helvetica"/>
              </a:rPr>
              <a:t>Variables</a:t>
            </a:r>
            <a:endParaRPr sz="2300">
              <a:latin typeface="Helvetica"/>
              <a:cs typeface="Helvetic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73002" y="649817"/>
            <a:ext cx="543750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95"/>
              </a:spcBef>
              <a:tabLst>
                <a:tab pos="619125" algn="l"/>
              </a:tabLst>
            </a:pPr>
            <a:r>
              <a:rPr sz="3100" spc="-5" dirty="0">
                <a:solidFill>
                  <a:srgbClr val="1D1D1B"/>
                </a:solidFill>
                <a:latin typeface="Helvetica-Light"/>
                <a:cs typeface="Helvetica-Light"/>
              </a:rPr>
              <a:t>2		</a:t>
            </a: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Economic Variables</a:t>
            </a:r>
            <a:r>
              <a:rPr sz="3100" spc="-27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Register  (REVEC)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95274" y="4460506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4" h="354964">
                <a:moveTo>
                  <a:pt x="166744" y="0"/>
                </a:moveTo>
                <a:lnTo>
                  <a:pt x="120005" y="9125"/>
                </a:lnTo>
                <a:lnTo>
                  <a:pt x="78725" y="29509"/>
                </a:lnTo>
                <a:lnTo>
                  <a:pt x="44493" y="59360"/>
                </a:lnTo>
                <a:lnTo>
                  <a:pt x="18901" y="96890"/>
                </a:lnTo>
                <a:lnTo>
                  <a:pt x="3540" y="140309"/>
                </a:lnTo>
                <a:lnTo>
                  <a:pt x="0" y="187827"/>
                </a:lnTo>
                <a:lnTo>
                  <a:pt x="9126" y="234590"/>
                </a:lnTo>
                <a:lnTo>
                  <a:pt x="29502" y="275889"/>
                </a:lnTo>
                <a:lnTo>
                  <a:pt x="59338" y="310133"/>
                </a:lnTo>
                <a:lnTo>
                  <a:pt x="96846" y="335735"/>
                </a:lnTo>
                <a:lnTo>
                  <a:pt x="140238" y="351103"/>
                </a:lnTo>
                <a:lnTo>
                  <a:pt x="187725" y="354650"/>
                </a:lnTo>
                <a:lnTo>
                  <a:pt x="234468" y="345523"/>
                </a:lnTo>
                <a:lnTo>
                  <a:pt x="275747" y="325137"/>
                </a:lnTo>
                <a:lnTo>
                  <a:pt x="309975" y="295284"/>
                </a:lnTo>
                <a:lnTo>
                  <a:pt x="335561" y="257753"/>
                </a:lnTo>
                <a:lnTo>
                  <a:pt x="350919" y="214336"/>
                </a:lnTo>
                <a:lnTo>
                  <a:pt x="354458" y="166822"/>
                </a:lnTo>
                <a:lnTo>
                  <a:pt x="345341" y="120058"/>
                </a:lnTo>
                <a:lnTo>
                  <a:pt x="324969" y="78758"/>
                </a:lnTo>
                <a:lnTo>
                  <a:pt x="295134" y="44511"/>
                </a:lnTo>
                <a:lnTo>
                  <a:pt x="257625" y="18909"/>
                </a:lnTo>
                <a:lnTo>
                  <a:pt x="214232" y="3541"/>
                </a:lnTo>
                <a:lnTo>
                  <a:pt x="166744" y="0"/>
                </a:lnTo>
                <a:close/>
              </a:path>
            </a:pathLst>
          </a:custGeom>
          <a:solidFill>
            <a:srgbClr val="6A8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7082" y="4574550"/>
            <a:ext cx="142875" cy="132715"/>
          </a:xfrm>
          <a:custGeom>
            <a:avLst/>
            <a:gdLst/>
            <a:ahLst/>
            <a:cxnLst/>
            <a:rect l="l" t="t" r="r" b="b"/>
            <a:pathLst>
              <a:path w="142875" h="132714">
                <a:moveTo>
                  <a:pt x="0" y="0"/>
                </a:moveTo>
                <a:lnTo>
                  <a:pt x="7838" y="132655"/>
                </a:lnTo>
                <a:lnTo>
                  <a:pt x="142599" y="58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6112" y="4460506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166745" y="0"/>
                </a:moveTo>
                <a:lnTo>
                  <a:pt x="120010" y="9125"/>
                </a:lnTo>
                <a:lnTo>
                  <a:pt x="78731" y="29509"/>
                </a:lnTo>
                <a:lnTo>
                  <a:pt x="44499" y="59360"/>
                </a:lnTo>
                <a:lnTo>
                  <a:pt x="18905" y="96890"/>
                </a:lnTo>
                <a:lnTo>
                  <a:pt x="3541" y="140309"/>
                </a:lnTo>
                <a:lnTo>
                  <a:pt x="0" y="187827"/>
                </a:lnTo>
                <a:lnTo>
                  <a:pt x="9126" y="234590"/>
                </a:lnTo>
                <a:lnTo>
                  <a:pt x="29502" y="275889"/>
                </a:lnTo>
                <a:lnTo>
                  <a:pt x="59338" y="310133"/>
                </a:lnTo>
                <a:lnTo>
                  <a:pt x="96847" y="335735"/>
                </a:lnTo>
                <a:lnTo>
                  <a:pt x="140239" y="351103"/>
                </a:lnTo>
                <a:lnTo>
                  <a:pt x="187726" y="354650"/>
                </a:lnTo>
                <a:lnTo>
                  <a:pt x="234468" y="345523"/>
                </a:lnTo>
                <a:lnTo>
                  <a:pt x="275748" y="325137"/>
                </a:lnTo>
                <a:lnTo>
                  <a:pt x="309977" y="295284"/>
                </a:lnTo>
                <a:lnTo>
                  <a:pt x="335566" y="257753"/>
                </a:lnTo>
                <a:lnTo>
                  <a:pt x="350926" y="214336"/>
                </a:lnTo>
                <a:lnTo>
                  <a:pt x="354470" y="166822"/>
                </a:lnTo>
                <a:lnTo>
                  <a:pt x="345348" y="120058"/>
                </a:lnTo>
                <a:lnTo>
                  <a:pt x="324974" y="78758"/>
                </a:lnTo>
                <a:lnTo>
                  <a:pt x="295137" y="44511"/>
                </a:lnTo>
                <a:lnTo>
                  <a:pt x="257627" y="18909"/>
                </a:lnTo>
                <a:lnTo>
                  <a:pt x="214233" y="3541"/>
                </a:lnTo>
                <a:lnTo>
                  <a:pt x="166745" y="0"/>
                </a:lnTo>
                <a:close/>
              </a:path>
            </a:pathLst>
          </a:custGeom>
          <a:solidFill>
            <a:srgbClr val="4CA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7922" y="4574550"/>
            <a:ext cx="142875" cy="132715"/>
          </a:xfrm>
          <a:custGeom>
            <a:avLst/>
            <a:gdLst/>
            <a:ahLst/>
            <a:cxnLst/>
            <a:rect l="l" t="t" r="r" b="b"/>
            <a:pathLst>
              <a:path w="142875" h="132714">
                <a:moveTo>
                  <a:pt x="0" y="0"/>
                </a:moveTo>
                <a:lnTo>
                  <a:pt x="7849" y="132655"/>
                </a:lnTo>
                <a:lnTo>
                  <a:pt x="142598" y="58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29664" y="3311773"/>
            <a:ext cx="153035" cy="6350"/>
          </a:xfrm>
          <a:custGeom>
            <a:avLst/>
            <a:gdLst/>
            <a:ahLst/>
            <a:cxnLst/>
            <a:rect l="l" t="t" r="r" b="b"/>
            <a:pathLst>
              <a:path w="153034" h="6350">
                <a:moveTo>
                  <a:pt x="0" y="0"/>
                </a:moveTo>
                <a:lnTo>
                  <a:pt x="152908" y="6203"/>
                </a:lnTo>
                <a:lnTo>
                  <a:pt x="148803" y="5293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29664" y="3311773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0" y="0"/>
                </a:moveTo>
                <a:lnTo>
                  <a:pt x="2352" y="87"/>
                </a:lnTo>
                <a:lnTo>
                  <a:pt x="51161" y="1865"/>
                </a:lnTo>
                <a:lnTo>
                  <a:pt x="99978" y="3600"/>
                </a:lnTo>
                <a:lnTo>
                  <a:pt x="148803" y="5293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8467" y="331706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4" y="91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8467" y="3323585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59" y="0"/>
                </a:lnTo>
              </a:path>
            </a:pathLst>
          </a:custGeom>
          <a:ln w="13039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8467" y="331706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04" y="910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8467" y="3317066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4"/>
                </a:lnTo>
                <a:lnTo>
                  <a:pt x="97685" y="3272"/>
                </a:lnTo>
                <a:lnTo>
                  <a:pt x="146536" y="4855"/>
                </a:lnTo>
                <a:lnTo>
                  <a:pt x="195394" y="6406"/>
                </a:lnTo>
                <a:lnTo>
                  <a:pt x="244258" y="7927"/>
                </a:lnTo>
                <a:lnTo>
                  <a:pt x="293128" y="9422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1595" y="332648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10340" y="3633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6950" y="3311727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517" y="0"/>
                </a:lnTo>
              </a:path>
            </a:pathLst>
          </a:custGeom>
          <a:ln w="10677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96950" y="3306388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0" y="0"/>
                </a:moveTo>
                <a:lnTo>
                  <a:pt x="73095" y="2163"/>
                </a:lnTo>
                <a:lnTo>
                  <a:pt x="122189" y="3575"/>
                </a:lnTo>
                <a:lnTo>
                  <a:pt x="171281" y="4958"/>
                </a:lnTo>
                <a:lnTo>
                  <a:pt x="220371" y="6313"/>
                </a:lnTo>
                <a:lnTo>
                  <a:pt x="269461" y="764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66411" y="331402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6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9664" y="3311773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148803" y="5293"/>
                </a:moveTo>
                <a:lnTo>
                  <a:pt x="99978" y="3600"/>
                </a:lnTo>
                <a:lnTo>
                  <a:pt x="51161" y="1865"/>
                </a:lnTo>
                <a:lnTo>
                  <a:pt x="2352" y="87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6411" y="332025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66411" y="331402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66411" y="3314029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299"/>
                </a:lnTo>
                <a:lnTo>
                  <a:pt x="98179" y="2576"/>
                </a:lnTo>
                <a:lnTo>
                  <a:pt x="147268" y="3831"/>
                </a:lnTo>
                <a:lnTo>
                  <a:pt x="196356" y="5066"/>
                </a:lnTo>
                <a:lnTo>
                  <a:pt x="245442" y="6282"/>
                </a:lnTo>
                <a:lnTo>
                  <a:pt x="294526" y="7479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60938" y="332150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7" y="4979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78467" y="3317066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2"/>
                </a:moveTo>
                <a:lnTo>
                  <a:pt x="244258" y="7927"/>
                </a:lnTo>
                <a:lnTo>
                  <a:pt x="195394" y="6406"/>
                </a:lnTo>
                <a:lnTo>
                  <a:pt x="146536" y="4855"/>
                </a:lnTo>
                <a:lnTo>
                  <a:pt x="97685" y="3272"/>
                </a:lnTo>
                <a:lnTo>
                  <a:pt x="48839" y="1654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71595" y="333382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6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71595" y="332648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340" y="3633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1595" y="3326488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76" y="1466"/>
                </a:lnTo>
                <a:lnTo>
                  <a:pt x="97758" y="2909"/>
                </a:lnTo>
                <a:lnTo>
                  <a:pt x="146644" y="4331"/>
                </a:lnTo>
                <a:lnTo>
                  <a:pt x="195535" y="5733"/>
                </a:lnTo>
                <a:lnTo>
                  <a:pt x="244429" y="7118"/>
                </a:lnTo>
                <a:lnTo>
                  <a:pt x="293326" y="848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64923" y="3334975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8" y="6178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77611" y="3334003"/>
            <a:ext cx="197485" cy="7620"/>
          </a:xfrm>
          <a:custGeom>
            <a:avLst/>
            <a:gdLst/>
            <a:ahLst/>
            <a:cxnLst/>
            <a:rect l="l" t="t" r="r" b="b"/>
            <a:pathLst>
              <a:path w="197484" h="7620">
                <a:moveTo>
                  <a:pt x="197130" y="7150"/>
                </a:moveTo>
                <a:lnTo>
                  <a:pt x="148503" y="5404"/>
                </a:lnTo>
                <a:lnTo>
                  <a:pt x="99877" y="3648"/>
                </a:lnTo>
                <a:lnTo>
                  <a:pt x="51251" y="1879"/>
                </a:lnTo>
                <a:lnTo>
                  <a:pt x="2625" y="97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64923" y="334323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64923" y="3334975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8" y="6178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64923" y="3334975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7"/>
                </a:lnTo>
                <a:lnTo>
                  <a:pt x="97809" y="2704"/>
                </a:lnTo>
                <a:lnTo>
                  <a:pt x="146714" y="4042"/>
                </a:lnTo>
                <a:lnTo>
                  <a:pt x="195620" y="5373"/>
                </a:lnTo>
                <a:lnTo>
                  <a:pt x="244528" y="6702"/>
                </a:lnTo>
                <a:lnTo>
                  <a:pt x="293437" y="8028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58360" y="3343004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74741" y="3341154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79" y="10337"/>
                </a:moveTo>
                <a:lnTo>
                  <a:pt x="243148" y="8623"/>
                </a:lnTo>
                <a:lnTo>
                  <a:pt x="194519" y="6908"/>
                </a:lnTo>
                <a:lnTo>
                  <a:pt x="145889" y="5189"/>
                </a:lnTo>
                <a:lnTo>
                  <a:pt x="97260" y="3466"/>
                </a:lnTo>
                <a:lnTo>
                  <a:pt x="48631" y="1737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0938" y="3328242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4" y="0"/>
                </a:lnTo>
              </a:path>
            </a:pathLst>
          </a:custGeom>
          <a:ln w="13467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0938" y="332150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7" y="4979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60938" y="332150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79"/>
                </a:lnTo>
                <a:lnTo>
                  <a:pt x="98165" y="2343"/>
                </a:lnTo>
                <a:lnTo>
                  <a:pt x="147248" y="3494"/>
                </a:lnTo>
                <a:lnTo>
                  <a:pt x="196329" y="4631"/>
                </a:lnTo>
                <a:lnTo>
                  <a:pt x="245410" y="5757"/>
                </a:lnTo>
                <a:lnTo>
                  <a:pt x="294488" y="6871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55427" y="332838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0" y="0"/>
                </a:moveTo>
                <a:lnTo>
                  <a:pt x="9495" y="6595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71595" y="3326488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26" y="8487"/>
                </a:moveTo>
                <a:lnTo>
                  <a:pt x="244429" y="7118"/>
                </a:lnTo>
                <a:lnTo>
                  <a:pt x="195535" y="5733"/>
                </a:lnTo>
                <a:lnTo>
                  <a:pt x="146644" y="4331"/>
                </a:lnTo>
                <a:lnTo>
                  <a:pt x="97758" y="2909"/>
                </a:lnTo>
                <a:lnTo>
                  <a:pt x="48876" y="14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5427" y="333569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3" y="0"/>
                </a:lnTo>
              </a:path>
            </a:pathLst>
          </a:custGeom>
          <a:ln w="1462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55427" y="332838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495" y="65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55427" y="332838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09"/>
                </a:lnTo>
                <a:lnTo>
                  <a:pt x="98165" y="2210"/>
                </a:lnTo>
                <a:lnTo>
                  <a:pt x="147248" y="3305"/>
                </a:lnTo>
                <a:lnTo>
                  <a:pt x="196329" y="4396"/>
                </a:lnTo>
                <a:lnTo>
                  <a:pt x="245409" y="5483"/>
                </a:lnTo>
                <a:lnTo>
                  <a:pt x="294487" y="6569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49914" y="333495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54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64923" y="3334975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28"/>
                </a:moveTo>
                <a:lnTo>
                  <a:pt x="244528" y="6702"/>
                </a:lnTo>
                <a:lnTo>
                  <a:pt x="195620" y="5373"/>
                </a:lnTo>
                <a:lnTo>
                  <a:pt x="146714" y="4042"/>
                </a:lnTo>
                <a:lnTo>
                  <a:pt x="97809" y="2704"/>
                </a:lnTo>
                <a:lnTo>
                  <a:pt x="48904" y="1357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69129" y="3309644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281" y="0"/>
                </a:lnTo>
              </a:path>
            </a:pathLst>
          </a:custGeom>
          <a:ln w="8769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69129" y="3305259"/>
            <a:ext cx="285750" cy="6350"/>
          </a:xfrm>
          <a:custGeom>
            <a:avLst/>
            <a:gdLst/>
            <a:ahLst/>
            <a:cxnLst/>
            <a:rect l="l" t="t" r="r" b="b"/>
            <a:pathLst>
              <a:path w="285750" h="6350">
                <a:moveTo>
                  <a:pt x="0" y="0"/>
                </a:moveTo>
                <a:lnTo>
                  <a:pt x="38348" y="800"/>
                </a:lnTo>
                <a:lnTo>
                  <a:pt x="87750" y="1817"/>
                </a:lnTo>
                <a:lnTo>
                  <a:pt x="137139" y="2820"/>
                </a:lnTo>
                <a:lnTo>
                  <a:pt x="186514" y="3811"/>
                </a:lnTo>
                <a:lnTo>
                  <a:pt x="235876" y="4789"/>
                </a:lnTo>
                <a:lnTo>
                  <a:pt x="285225" y="5757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54354" y="331101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96950" y="3306388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269461" y="7640"/>
                </a:moveTo>
                <a:lnTo>
                  <a:pt x="220371" y="6313"/>
                </a:lnTo>
                <a:lnTo>
                  <a:pt x="171281" y="4958"/>
                </a:lnTo>
                <a:lnTo>
                  <a:pt x="122189" y="3575"/>
                </a:lnTo>
                <a:lnTo>
                  <a:pt x="73095" y="2163"/>
                </a:lnTo>
                <a:lnTo>
                  <a:pt x="23998" y="720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54354" y="331626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3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54354" y="331101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2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54354" y="331101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337" y="954"/>
                </a:lnTo>
                <a:lnTo>
                  <a:pt x="98663" y="1899"/>
                </a:lnTo>
                <a:lnTo>
                  <a:pt x="147979" y="2835"/>
                </a:lnTo>
                <a:lnTo>
                  <a:pt x="197285" y="3762"/>
                </a:lnTo>
                <a:lnTo>
                  <a:pt x="246583" y="4681"/>
                </a:lnTo>
                <a:lnTo>
                  <a:pt x="295874" y="5591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50229" y="331660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8" y="489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66411" y="3314029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6" y="7479"/>
                </a:moveTo>
                <a:lnTo>
                  <a:pt x="245442" y="6282"/>
                </a:lnTo>
                <a:lnTo>
                  <a:pt x="196356" y="5066"/>
                </a:lnTo>
                <a:lnTo>
                  <a:pt x="147268" y="3831"/>
                </a:lnTo>
                <a:lnTo>
                  <a:pt x="98179" y="2576"/>
                </a:lnTo>
                <a:lnTo>
                  <a:pt x="49089" y="1299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51860" y="3310583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368" y="0"/>
                </a:lnTo>
              </a:path>
            </a:pathLst>
          </a:custGeom>
          <a:ln w="12049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69118" y="3305259"/>
            <a:ext cx="581660" cy="11430"/>
          </a:xfrm>
          <a:custGeom>
            <a:avLst/>
            <a:gdLst/>
            <a:ahLst/>
            <a:cxnLst/>
            <a:rect l="l" t="t" r="r" b="b"/>
            <a:pathLst>
              <a:path w="581659" h="11429">
                <a:moveTo>
                  <a:pt x="0" y="0"/>
                </a:moveTo>
                <a:lnTo>
                  <a:pt x="38359" y="799"/>
                </a:lnTo>
                <a:lnTo>
                  <a:pt x="87761" y="1816"/>
                </a:lnTo>
                <a:lnTo>
                  <a:pt x="137149" y="2819"/>
                </a:lnTo>
                <a:lnTo>
                  <a:pt x="186524" y="3809"/>
                </a:lnTo>
                <a:lnTo>
                  <a:pt x="235886" y="4787"/>
                </a:lnTo>
                <a:lnTo>
                  <a:pt x="285235" y="5754"/>
                </a:lnTo>
                <a:lnTo>
                  <a:pt x="334574" y="6710"/>
                </a:lnTo>
                <a:lnTo>
                  <a:pt x="383901" y="7655"/>
                </a:lnTo>
                <a:lnTo>
                  <a:pt x="433218" y="8591"/>
                </a:lnTo>
                <a:lnTo>
                  <a:pt x="482525" y="9519"/>
                </a:lnTo>
                <a:lnTo>
                  <a:pt x="531822" y="10437"/>
                </a:lnTo>
                <a:lnTo>
                  <a:pt x="581111" y="11349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8705" y="3312866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523" y="3742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51860" y="3304559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89">
                <a:moveTo>
                  <a:pt x="586844" y="8306"/>
                </a:moveTo>
                <a:lnTo>
                  <a:pt x="537338" y="7698"/>
                </a:lnTo>
                <a:lnTo>
                  <a:pt x="487828" y="7076"/>
                </a:lnTo>
                <a:lnTo>
                  <a:pt x="438313" y="6440"/>
                </a:lnTo>
                <a:lnTo>
                  <a:pt x="388793" y="5788"/>
                </a:lnTo>
                <a:lnTo>
                  <a:pt x="339268" y="5118"/>
                </a:lnTo>
                <a:lnTo>
                  <a:pt x="289737" y="4432"/>
                </a:lnTo>
                <a:lnTo>
                  <a:pt x="240201" y="3726"/>
                </a:lnTo>
                <a:lnTo>
                  <a:pt x="190659" y="3000"/>
                </a:lnTo>
                <a:lnTo>
                  <a:pt x="141111" y="2253"/>
                </a:lnTo>
                <a:lnTo>
                  <a:pt x="91556" y="1484"/>
                </a:lnTo>
                <a:lnTo>
                  <a:pt x="41994" y="691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50229" y="3322494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7" y="0"/>
                </a:lnTo>
              </a:path>
            </a:pathLst>
          </a:custGeom>
          <a:ln w="11771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0229" y="331660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8" y="4899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50229" y="331660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82" y="905"/>
                </a:lnTo>
                <a:lnTo>
                  <a:pt x="98556" y="1804"/>
                </a:lnTo>
                <a:lnTo>
                  <a:pt x="147822" y="2697"/>
                </a:lnTo>
                <a:lnTo>
                  <a:pt x="197082" y="3584"/>
                </a:lnTo>
                <a:lnTo>
                  <a:pt x="246337" y="4466"/>
                </a:lnTo>
                <a:lnTo>
                  <a:pt x="295588" y="5344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45818" y="3321953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9608" y="6427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60938" y="332150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871"/>
                </a:moveTo>
                <a:lnTo>
                  <a:pt x="245410" y="5757"/>
                </a:lnTo>
                <a:lnTo>
                  <a:pt x="196329" y="4631"/>
                </a:lnTo>
                <a:lnTo>
                  <a:pt x="147248" y="3494"/>
                </a:lnTo>
                <a:lnTo>
                  <a:pt x="98165" y="2343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45818" y="332845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2997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45818" y="3321953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608" y="6427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45818" y="332195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49" y="874"/>
                </a:lnTo>
                <a:lnTo>
                  <a:pt x="98496" y="1745"/>
                </a:lnTo>
                <a:lnTo>
                  <a:pt x="147742" y="2614"/>
                </a:lnTo>
                <a:lnTo>
                  <a:pt x="196985" y="3481"/>
                </a:lnTo>
                <a:lnTo>
                  <a:pt x="246226" y="4345"/>
                </a:lnTo>
                <a:lnTo>
                  <a:pt x="295465" y="5209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41283" y="3327162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87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55427" y="332838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7" y="6569"/>
                </a:moveTo>
                <a:lnTo>
                  <a:pt x="245409" y="5483"/>
                </a:lnTo>
                <a:lnTo>
                  <a:pt x="196329" y="4396"/>
                </a:lnTo>
                <a:lnTo>
                  <a:pt x="147248" y="3305"/>
                </a:lnTo>
                <a:lnTo>
                  <a:pt x="98165" y="2210"/>
                </a:lnTo>
                <a:lnTo>
                  <a:pt x="49083" y="1109"/>
                </a:lnTo>
                <a:lnTo>
                  <a:pt x="0" y="0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38705" y="332001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8" y="0"/>
                </a:lnTo>
              </a:path>
            </a:pathLst>
          </a:custGeom>
          <a:ln w="14296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50229" y="3316608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5"/>
                </a:lnTo>
                <a:lnTo>
                  <a:pt x="98554" y="1804"/>
                </a:lnTo>
                <a:lnTo>
                  <a:pt x="147821" y="2697"/>
                </a:lnTo>
                <a:lnTo>
                  <a:pt x="197083" y="3584"/>
                </a:lnTo>
                <a:lnTo>
                  <a:pt x="246340" y="4466"/>
                </a:lnTo>
                <a:lnTo>
                  <a:pt x="295592" y="5344"/>
                </a:lnTo>
                <a:lnTo>
                  <a:pt x="344841" y="6217"/>
                </a:lnTo>
                <a:lnTo>
                  <a:pt x="394086" y="7088"/>
                </a:lnTo>
                <a:lnTo>
                  <a:pt x="443330" y="7957"/>
                </a:lnTo>
                <a:lnTo>
                  <a:pt x="492572" y="8823"/>
                </a:lnTo>
                <a:lnTo>
                  <a:pt x="541813" y="9689"/>
                </a:lnTo>
                <a:lnTo>
                  <a:pt x="591054" y="105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32566" y="3319461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1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8705" y="3312866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593860" y="6595"/>
                </a:moveTo>
                <a:lnTo>
                  <a:pt x="544379" y="6070"/>
                </a:lnTo>
                <a:lnTo>
                  <a:pt x="494897" y="5544"/>
                </a:lnTo>
                <a:lnTo>
                  <a:pt x="445415" y="5017"/>
                </a:lnTo>
                <a:lnTo>
                  <a:pt x="395932" y="4486"/>
                </a:lnTo>
                <a:lnTo>
                  <a:pt x="346448" y="3951"/>
                </a:lnTo>
                <a:lnTo>
                  <a:pt x="296963" y="3410"/>
                </a:lnTo>
                <a:lnTo>
                  <a:pt x="247476" y="2864"/>
                </a:lnTo>
                <a:lnTo>
                  <a:pt x="197986" y="2310"/>
                </a:lnTo>
                <a:lnTo>
                  <a:pt x="148495" y="1748"/>
                </a:lnTo>
                <a:lnTo>
                  <a:pt x="99000" y="1176"/>
                </a:lnTo>
                <a:lnTo>
                  <a:pt x="49501" y="593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38705" y="3312866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1523" y="3742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58360" y="335241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23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58360" y="3343004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58360" y="334300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4"/>
                </a:lnTo>
                <a:lnTo>
                  <a:pt x="97820" y="2650"/>
                </a:lnTo>
                <a:lnTo>
                  <a:pt x="146730" y="3981"/>
                </a:lnTo>
                <a:lnTo>
                  <a:pt x="195638" y="5318"/>
                </a:lnTo>
                <a:lnTo>
                  <a:pt x="244545" y="6665"/>
                </a:lnTo>
                <a:lnTo>
                  <a:pt x="293450" y="8022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51810" y="3351027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0"/>
                </a:moveTo>
                <a:lnTo>
                  <a:pt x="6492" y="10801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66521" y="335149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6"/>
                </a:moveTo>
                <a:lnTo>
                  <a:pt x="243149" y="8599"/>
                </a:lnTo>
                <a:lnTo>
                  <a:pt x="194517" y="6869"/>
                </a:lnTo>
                <a:lnTo>
                  <a:pt x="145886" y="5146"/>
                </a:lnTo>
                <a:lnTo>
                  <a:pt x="97256" y="3428"/>
                </a:lnTo>
                <a:lnTo>
                  <a:pt x="48627" y="1713"/>
                </a:lnTo>
                <a:lnTo>
                  <a:pt x="0" y="0"/>
                </a:lnTo>
              </a:path>
            </a:pathLst>
          </a:custGeom>
          <a:ln w="25399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51810" y="336175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3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51810" y="3351027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492" y="10801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51810" y="3351027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98" y="1370"/>
                </a:lnTo>
                <a:lnTo>
                  <a:pt x="97794" y="2756"/>
                </a:lnTo>
                <a:lnTo>
                  <a:pt x="146689" y="4158"/>
                </a:lnTo>
                <a:lnTo>
                  <a:pt x="195581" y="5581"/>
                </a:lnTo>
                <a:lnTo>
                  <a:pt x="244469" y="7025"/>
                </a:lnTo>
                <a:lnTo>
                  <a:pt x="293352" y="8493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45162" y="335952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916" y="3934"/>
                </a:lnTo>
                <a:lnTo>
                  <a:pt x="3610" y="8183"/>
                </a:lnTo>
                <a:lnTo>
                  <a:pt x="4921" y="12971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58302" y="336182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64"/>
                </a:moveTo>
                <a:lnTo>
                  <a:pt x="243149" y="8850"/>
                </a:lnTo>
                <a:lnTo>
                  <a:pt x="194517" y="7053"/>
                </a:lnTo>
                <a:lnTo>
                  <a:pt x="145885" y="5271"/>
                </a:lnTo>
                <a:lnTo>
                  <a:pt x="97255" y="3502"/>
                </a:lnTo>
                <a:lnTo>
                  <a:pt x="48626" y="1746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49914" y="334298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76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49914" y="333495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49914" y="333495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2" y="1088"/>
                </a:lnTo>
                <a:lnTo>
                  <a:pt x="98163" y="2177"/>
                </a:lnTo>
                <a:lnTo>
                  <a:pt x="147244" y="3269"/>
                </a:lnTo>
                <a:lnTo>
                  <a:pt x="196324" y="4365"/>
                </a:lnTo>
                <a:lnTo>
                  <a:pt x="245406" y="5466"/>
                </a:lnTo>
                <a:lnTo>
                  <a:pt x="294488" y="6576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44403" y="334152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58360" y="334300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22"/>
                </a:moveTo>
                <a:lnTo>
                  <a:pt x="244545" y="6665"/>
                </a:lnTo>
                <a:lnTo>
                  <a:pt x="195638" y="5318"/>
                </a:lnTo>
                <a:lnTo>
                  <a:pt x="146730" y="3981"/>
                </a:lnTo>
                <a:lnTo>
                  <a:pt x="97820" y="2650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44403" y="3350523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8" y="0"/>
                </a:lnTo>
              </a:path>
            </a:pathLst>
          </a:custGeom>
          <a:ln w="1799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44403" y="334152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44403" y="334152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14"/>
                </a:lnTo>
                <a:lnTo>
                  <a:pt x="98167" y="2240"/>
                </a:lnTo>
                <a:lnTo>
                  <a:pt x="147252" y="3377"/>
                </a:lnTo>
                <a:lnTo>
                  <a:pt x="196338" y="4528"/>
                </a:lnTo>
                <a:lnTo>
                  <a:pt x="245425" y="5692"/>
                </a:lnTo>
                <a:lnTo>
                  <a:pt x="294514" y="6871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38917" y="3348398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51810" y="3351027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52" y="8493"/>
                </a:moveTo>
                <a:lnTo>
                  <a:pt x="244469" y="7025"/>
                </a:lnTo>
                <a:lnTo>
                  <a:pt x="195581" y="5581"/>
                </a:lnTo>
                <a:lnTo>
                  <a:pt x="146689" y="4158"/>
                </a:lnTo>
                <a:lnTo>
                  <a:pt x="97794" y="2756"/>
                </a:lnTo>
                <a:lnTo>
                  <a:pt x="48898" y="1370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45162" y="337167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3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45162" y="335952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1" y="12971"/>
                </a:moveTo>
                <a:lnTo>
                  <a:pt x="3610" y="8183"/>
                </a:lnTo>
                <a:lnTo>
                  <a:pt x="1916" y="3934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45162" y="335952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5" y="3012"/>
                </a:lnTo>
                <a:lnTo>
                  <a:pt x="146608" y="4564"/>
                </a:lnTo>
                <a:lnTo>
                  <a:pt x="195464" y="6148"/>
                </a:lnTo>
                <a:lnTo>
                  <a:pt x="244312" y="7766"/>
                </a:lnTo>
                <a:lnTo>
                  <a:pt x="293152" y="942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38314" y="336894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459" y="4583"/>
                </a:lnTo>
                <a:lnTo>
                  <a:pt x="2696" y="9470"/>
                </a:lnTo>
                <a:lnTo>
                  <a:pt x="3561" y="14878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550083" y="3372492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2" y="11327"/>
                </a:moveTo>
                <a:lnTo>
                  <a:pt x="243160" y="9379"/>
                </a:lnTo>
                <a:lnTo>
                  <a:pt x="194528" y="7458"/>
                </a:lnTo>
                <a:lnTo>
                  <a:pt x="145896" y="5561"/>
                </a:lnTo>
                <a:lnTo>
                  <a:pt x="97264" y="3687"/>
                </a:lnTo>
                <a:lnTo>
                  <a:pt x="48632" y="1833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38314" y="338253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86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38314" y="336894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3561" y="14878"/>
                </a:moveTo>
                <a:lnTo>
                  <a:pt x="2696" y="9470"/>
                </a:lnTo>
                <a:lnTo>
                  <a:pt x="1459" y="4583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838314" y="3368941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3"/>
                </a:lnTo>
                <a:lnTo>
                  <a:pt x="97664" y="3427"/>
                </a:lnTo>
                <a:lnTo>
                  <a:pt x="146482" y="5205"/>
                </a:lnTo>
                <a:lnTo>
                  <a:pt x="195290" y="7028"/>
                </a:lnTo>
                <a:lnTo>
                  <a:pt x="244090" y="8899"/>
                </a:lnTo>
                <a:lnTo>
                  <a:pt x="292881" y="10819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31196" y="337976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841876" y="3383819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08"/>
                </a:moveTo>
                <a:lnTo>
                  <a:pt x="243173" y="10174"/>
                </a:lnTo>
                <a:lnTo>
                  <a:pt x="194540" y="8075"/>
                </a:lnTo>
                <a:lnTo>
                  <a:pt x="145907" y="6010"/>
                </a:lnTo>
                <a:lnTo>
                  <a:pt x="97273" y="3977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399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38917" y="335866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7" y="0"/>
                </a:lnTo>
              </a:path>
            </a:pathLst>
          </a:custGeom>
          <a:ln w="20543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38917" y="3348398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38917" y="3348398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79" y="2412"/>
                </a:lnTo>
                <a:lnTo>
                  <a:pt x="147270" y="3647"/>
                </a:lnTo>
                <a:lnTo>
                  <a:pt x="196361" y="4904"/>
                </a:lnTo>
                <a:lnTo>
                  <a:pt x="245455" y="6183"/>
                </a:lnTo>
                <a:lnTo>
                  <a:pt x="294549" y="748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33467" y="335588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732" y="4193"/>
                </a:lnTo>
                <a:lnTo>
                  <a:pt x="3401" y="8474"/>
                </a:lnTo>
                <a:lnTo>
                  <a:pt x="4847" y="13058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45162" y="335952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2" y="9420"/>
                </a:moveTo>
                <a:lnTo>
                  <a:pt x="244312" y="7766"/>
                </a:lnTo>
                <a:lnTo>
                  <a:pt x="195464" y="6148"/>
                </a:lnTo>
                <a:lnTo>
                  <a:pt x="146608" y="4564"/>
                </a:lnTo>
                <a:lnTo>
                  <a:pt x="97745" y="3012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833467" y="3367822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833467" y="335588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847" y="13058"/>
                </a:moveTo>
                <a:lnTo>
                  <a:pt x="3401" y="8474"/>
                </a:lnTo>
                <a:lnTo>
                  <a:pt x="1732" y="419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833467" y="3355883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0" y="0"/>
                </a:moveTo>
                <a:lnTo>
                  <a:pt x="49097" y="1327"/>
                </a:lnTo>
                <a:lnTo>
                  <a:pt x="98196" y="2680"/>
                </a:lnTo>
                <a:lnTo>
                  <a:pt x="147297" y="4061"/>
                </a:lnTo>
                <a:lnTo>
                  <a:pt x="196400" y="5472"/>
                </a:lnTo>
                <a:lnTo>
                  <a:pt x="245506" y="6914"/>
                </a:lnTo>
                <a:lnTo>
                  <a:pt x="294613" y="8388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128081" y="336427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0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38314" y="3368941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1" y="10819"/>
                </a:moveTo>
                <a:lnTo>
                  <a:pt x="244090" y="8899"/>
                </a:lnTo>
                <a:lnTo>
                  <a:pt x="195290" y="7028"/>
                </a:lnTo>
                <a:lnTo>
                  <a:pt x="146482" y="5205"/>
                </a:lnTo>
                <a:lnTo>
                  <a:pt x="97664" y="3427"/>
                </a:lnTo>
                <a:lnTo>
                  <a:pt x="48837" y="1693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41283" y="333434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6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41283" y="3327162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87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41283" y="332716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39" y="866"/>
                </a:lnTo>
                <a:lnTo>
                  <a:pt x="98480" y="1732"/>
                </a:lnTo>
                <a:lnTo>
                  <a:pt x="147724" y="2600"/>
                </a:lnTo>
                <a:lnTo>
                  <a:pt x="196969" y="3469"/>
                </a:lnTo>
                <a:lnTo>
                  <a:pt x="246217" y="4340"/>
                </a:lnTo>
                <a:lnTo>
                  <a:pt x="295466" y="5214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236750" y="3332377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3" y="9149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49914" y="333495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76"/>
                </a:moveTo>
                <a:lnTo>
                  <a:pt x="245406" y="5466"/>
                </a:lnTo>
                <a:lnTo>
                  <a:pt x="196324" y="4365"/>
                </a:lnTo>
                <a:lnTo>
                  <a:pt x="147244" y="3269"/>
                </a:lnTo>
                <a:lnTo>
                  <a:pt x="98163" y="2177"/>
                </a:lnTo>
                <a:lnTo>
                  <a:pt x="49082" y="1088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36750" y="334038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7" y="0"/>
                </a:lnTo>
              </a:path>
            </a:pathLst>
          </a:custGeom>
          <a:ln w="16021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36750" y="3332377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3" y="9149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236750" y="333237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52" y="877"/>
                </a:lnTo>
                <a:lnTo>
                  <a:pt x="98509" y="1758"/>
                </a:lnTo>
                <a:lnTo>
                  <a:pt x="147772" y="2645"/>
                </a:lnTo>
                <a:lnTo>
                  <a:pt x="197041" y="3537"/>
                </a:lnTo>
                <a:lnTo>
                  <a:pt x="246317" y="4434"/>
                </a:lnTo>
                <a:lnTo>
                  <a:pt x="295601" y="5337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532352" y="333771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8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44403" y="334152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514" y="6871"/>
                </a:moveTo>
                <a:lnTo>
                  <a:pt x="245425" y="5692"/>
                </a:lnTo>
                <a:lnTo>
                  <a:pt x="196338" y="4528"/>
                </a:lnTo>
                <a:lnTo>
                  <a:pt x="147252" y="3377"/>
                </a:lnTo>
                <a:lnTo>
                  <a:pt x="98167" y="2240"/>
                </a:lnTo>
                <a:lnTo>
                  <a:pt x="49083" y="1114"/>
                </a:lnTo>
                <a:lnTo>
                  <a:pt x="0" y="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32566" y="332591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4" y="0"/>
                </a:lnTo>
              </a:path>
            </a:pathLst>
          </a:custGeom>
          <a:ln w="12915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32566" y="3319461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1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32566" y="3319461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-12700" y="1592"/>
                </a:moveTo>
                <a:lnTo>
                  <a:pt x="309613" y="1592"/>
                </a:lnTo>
              </a:path>
            </a:pathLst>
          </a:custGeom>
          <a:ln w="28585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229480" y="332264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270" y="973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41283" y="332716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466" y="5214"/>
                </a:moveTo>
                <a:lnTo>
                  <a:pt x="246217" y="4340"/>
                </a:lnTo>
                <a:lnTo>
                  <a:pt x="196969" y="3469"/>
                </a:lnTo>
                <a:lnTo>
                  <a:pt x="147724" y="2600"/>
                </a:lnTo>
                <a:lnTo>
                  <a:pt x="98480" y="1732"/>
                </a:lnTo>
                <a:lnTo>
                  <a:pt x="49239" y="8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229480" y="333018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2" y="0"/>
                </a:lnTo>
              </a:path>
            </a:pathLst>
          </a:custGeom>
          <a:ln w="15068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229480" y="332264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70" y="9730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229480" y="3322646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5"/>
                </a:lnTo>
                <a:lnTo>
                  <a:pt x="197976" y="2238"/>
                </a:lnTo>
                <a:lnTo>
                  <a:pt x="247478" y="2820"/>
                </a:lnTo>
                <a:lnTo>
                  <a:pt x="296985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26465" y="3326061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0" y="0"/>
                </a:moveTo>
                <a:lnTo>
                  <a:pt x="5886" y="11653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36750" y="333237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601" y="5337"/>
                </a:moveTo>
                <a:lnTo>
                  <a:pt x="246317" y="4434"/>
                </a:lnTo>
                <a:lnTo>
                  <a:pt x="197041" y="3537"/>
                </a:lnTo>
                <a:lnTo>
                  <a:pt x="147772" y="2645"/>
                </a:lnTo>
                <a:lnTo>
                  <a:pt x="98509" y="1758"/>
                </a:lnTo>
                <a:lnTo>
                  <a:pt x="49252" y="877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32352" y="3346799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5" y="0"/>
                </a:lnTo>
              </a:path>
            </a:pathLst>
          </a:custGeom>
          <a:ln w="18168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32352" y="333771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83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532352" y="333771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96" y="912"/>
                </a:lnTo>
                <a:lnTo>
                  <a:pt x="98600" y="1833"/>
                </a:lnTo>
                <a:lnTo>
                  <a:pt x="147912" y="2761"/>
                </a:lnTo>
                <a:lnTo>
                  <a:pt x="197231" y="3698"/>
                </a:lnTo>
                <a:lnTo>
                  <a:pt x="246560" y="4643"/>
                </a:lnTo>
                <a:lnTo>
                  <a:pt x="295898" y="5598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28250" y="334331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7" y="1257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538917" y="3348398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49" y="7485"/>
                </a:moveTo>
                <a:lnTo>
                  <a:pt x="245455" y="6183"/>
                </a:lnTo>
                <a:lnTo>
                  <a:pt x="196361" y="4904"/>
                </a:lnTo>
                <a:lnTo>
                  <a:pt x="147270" y="3647"/>
                </a:lnTo>
                <a:lnTo>
                  <a:pt x="98179" y="2412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28250" y="3353792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0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828250" y="334331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7" y="12570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28250" y="334331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7"/>
                </a:lnTo>
                <a:lnTo>
                  <a:pt x="98723" y="1947"/>
                </a:lnTo>
                <a:lnTo>
                  <a:pt x="148104" y="2938"/>
                </a:lnTo>
                <a:lnTo>
                  <a:pt x="197499" y="3942"/>
                </a:lnTo>
                <a:lnTo>
                  <a:pt x="246907" y="4958"/>
                </a:lnTo>
                <a:lnTo>
                  <a:pt x="296330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124581" y="3349300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42"/>
                </a:lnTo>
                <a:lnTo>
                  <a:pt x="2386" y="9916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833467" y="3355883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294613" y="8388"/>
                </a:moveTo>
                <a:lnTo>
                  <a:pt x="245506" y="6914"/>
                </a:lnTo>
                <a:lnTo>
                  <a:pt x="196400" y="5472"/>
                </a:lnTo>
                <a:lnTo>
                  <a:pt x="147297" y="4061"/>
                </a:lnTo>
                <a:lnTo>
                  <a:pt x="98196" y="2680"/>
                </a:lnTo>
                <a:lnTo>
                  <a:pt x="49097" y="1327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526465" y="333468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5" y="0"/>
                </a:lnTo>
              </a:path>
            </a:pathLst>
          </a:custGeom>
          <a:ln w="17251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526465" y="3326061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5886" y="11653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26465" y="3326061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06"/>
                </a:lnTo>
                <a:lnTo>
                  <a:pt x="99019" y="1227"/>
                </a:lnTo>
                <a:lnTo>
                  <a:pt x="148538" y="1864"/>
                </a:lnTo>
                <a:lnTo>
                  <a:pt x="198061" y="2516"/>
                </a:lnTo>
                <a:lnTo>
                  <a:pt x="247589" y="3185"/>
                </a:lnTo>
                <a:lnTo>
                  <a:pt x="297122" y="3872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823588" y="3329933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44"/>
                </a:lnTo>
                <a:lnTo>
                  <a:pt x="2967" y="9130"/>
                </a:lnTo>
                <a:lnTo>
                  <a:pt x="4662" y="13379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532352" y="333771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898" y="5598"/>
                </a:moveTo>
                <a:lnTo>
                  <a:pt x="246560" y="4643"/>
                </a:lnTo>
                <a:lnTo>
                  <a:pt x="197231" y="3698"/>
                </a:lnTo>
                <a:lnTo>
                  <a:pt x="147912" y="2761"/>
                </a:lnTo>
                <a:lnTo>
                  <a:pt x="98600" y="1833"/>
                </a:lnTo>
                <a:lnTo>
                  <a:pt x="49296" y="91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823588" y="333961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6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823588" y="3329933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2" y="13379"/>
                </a:moveTo>
                <a:lnTo>
                  <a:pt x="2967" y="9130"/>
                </a:lnTo>
                <a:lnTo>
                  <a:pt x="1360" y="4744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823588" y="3329933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5"/>
                </a:lnTo>
                <a:lnTo>
                  <a:pt x="99082" y="1432"/>
                </a:lnTo>
                <a:lnTo>
                  <a:pt x="148634" y="2179"/>
                </a:lnTo>
                <a:lnTo>
                  <a:pt x="198192" y="2949"/>
                </a:lnTo>
                <a:lnTo>
                  <a:pt x="247758" y="3742"/>
                </a:lnTo>
                <a:lnTo>
                  <a:pt x="297332" y="4559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120920" y="3334492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7"/>
                </a:lnTo>
                <a:lnTo>
                  <a:pt x="2448" y="9866"/>
                </a:lnTo>
                <a:lnTo>
                  <a:pt x="3660" y="14808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828250" y="334331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0" y="5988"/>
                </a:moveTo>
                <a:lnTo>
                  <a:pt x="246907" y="4958"/>
                </a:lnTo>
                <a:lnTo>
                  <a:pt x="197499" y="3942"/>
                </a:lnTo>
                <a:lnTo>
                  <a:pt x="148104" y="2938"/>
                </a:lnTo>
                <a:lnTo>
                  <a:pt x="98723" y="1947"/>
                </a:lnTo>
                <a:lnTo>
                  <a:pt x="49355" y="96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31196" y="3407006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6" y="0"/>
                </a:lnTo>
              </a:path>
            </a:pathLst>
          </a:custGeom>
          <a:ln w="54491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33681" y="3396128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5">
                <a:moveTo>
                  <a:pt x="0" y="0"/>
                </a:moveTo>
                <a:lnTo>
                  <a:pt x="50637" y="2243"/>
                </a:lnTo>
                <a:lnTo>
                  <a:pt x="101279" y="4486"/>
                </a:lnTo>
                <a:lnTo>
                  <a:pt x="151923" y="6729"/>
                </a:lnTo>
                <a:lnTo>
                  <a:pt x="202571" y="8972"/>
                </a:lnTo>
                <a:lnTo>
                  <a:pt x="253220" y="11215"/>
                </a:lnTo>
                <a:lnTo>
                  <a:pt x="303871" y="13458"/>
                </a:lnTo>
                <a:lnTo>
                  <a:pt x="354522" y="15701"/>
                </a:lnTo>
                <a:lnTo>
                  <a:pt x="405173" y="17943"/>
                </a:lnTo>
                <a:lnTo>
                  <a:pt x="455823" y="20186"/>
                </a:lnTo>
                <a:lnTo>
                  <a:pt x="506471" y="22428"/>
                </a:lnTo>
                <a:lnTo>
                  <a:pt x="557118" y="24670"/>
                </a:lnTo>
                <a:lnTo>
                  <a:pt x="607761" y="26913"/>
                </a:lnTo>
                <a:lnTo>
                  <a:pt x="658401" y="29155"/>
                </a:lnTo>
                <a:lnTo>
                  <a:pt x="709037" y="31397"/>
                </a:lnTo>
                <a:lnTo>
                  <a:pt x="759668" y="33639"/>
                </a:lnTo>
                <a:lnTo>
                  <a:pt x="810293" y="35882"/>
                </a:lnTo>
                <a:lnTo>
                  <a:pt x="860912" y="3812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994594" y="341281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440"/>
                </a:moveTo>
                <a:lnTo>
                  <a:pt x="532" y="14122"/>
                </a:lnTo>
                <a:lnTo>
                  <a:pt x="902" y="7002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131196" y="337976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6" y="33051"/>
                </a:moveTo>
                <a:lnTo>
                  <a:pt x="813816" y="31025"/>
                </a:lnTo>
                <a:lnTo>
                  <a:pt x="763009" y="29027"/>
                </a:lnTo>
                <a:lnTo>
                  <a:pt x="712179" y="27056"/>
                </a:lnTo>
                <a:lnTo>
                  <a:pt x="661329" y="25105"/>
                </a:lnTo>
                <a:lnTo>
                  <a:pt x="610463" y="23173"/>
                </a:lnTo>
                <a:lnTo>
                  <a:pt x="559583" y="21254"/>
                </a:lnTo>
                <a:lnTo>
                  <a:pt x="508694" y="19346"/>
                </a:lnTo>
                <a:lnTo>
                  <a:pt x="457799" y="17445"/>
                </a:lnTo>
                <a:lnTo>
                  <a:pt x="406900" y="15546"/>
                </a:lnTo>
                <a:lnTo>
                  <a:pt x="356001" y="13646"/>
                </a:lnTo>
                <a:lnTo>
                  <a:pt x="305107" y="11741"/>
                </a:lnTo>
                <a:lnTo>
                  <a:pt x="254219" y="9828"/>
                </a:lnTo>
                <a:lnTo>
                  <a:pt x="203341" y="7902"/>
                </a:lnTo>
                <a:lnTo>
                  <a:pt x="152477" y="5960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131196" y="337976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128081" y="3388542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2" y="0"/>
                </a:lnTo>
              </a:path>
            </a:pathLst>
          </a:custGeom>
          <a:ln w="4854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131196" y="337976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60"/>
                </a:lnTo>
                <a:lnTo>
                  <a:pt x="203341" y="7902"/>
                </a:lnTo>
                <a:lnTo>
                  <a:pt x="254219" y="9828"/>
                </a:lnTo>
                <a:lnTo>
                  <a:pt x="305107" y="11741"/>
                </a:lnTo>
                <a:lnTo>
                  <a:pt x="356001" y="13646"/>
                </a:lnTo>
                <a:lnTo>
                  <a:pt x="406900" y="15546"/>
                </a:lnTo>
                <a:lnTo>
                  <a:pt x="457799" y="17445"/>
                </a:lnTo>
                <a:lnTo>
                  <a:pt x="508694" y="19346"/>
                </a:lnTo>
                <a:lnTo>
                  <a:pt x="559583" y="21254"/>
                </a:lnTo>
                <a:lnTo>
                  <a:pt x="610463" y="23173"/>
                </a:lnTo>
                <a:lnTo>
                  <a:pt x="661329" y="25105"/>
                </a:lnTo>
                <a:lnTo>
                  <a:pt x="712179" y="27056"/>
                </a:lnTo>
                <a:lnTo>
                  <a:pt x="763009" y="29027"/>
                </a:lnTo>
                <a:lnTo>
                  <a:pt x="813816" y="31025"/>
                </a:lnTo>
                <a:lnTo>
                  <a:pt x="864596" y="33051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995793" y="339205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54"/>
                </a:moveTo>
                <a:lnTo>
                  <a:pt x="297" y="13751"/>
                </a:lnTo>
                <a:lnTo>
                  <a:pt x="495" y="6860"/>
                </a:lnTo>
                <a:lnTo>
                  <a:pt x="68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128081" y="336427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868392" y="27786"/>
                </a:moveTo>
                <a:lnTo>
                  <a:pt x="817303" y="26174"/>
                </a:lnTo>
                <a:lnTo>
                  <a:pt x="766221" y="24549"/>
                </a:lnTo>
                <a:lnTo>
                  <a:pt x="715145" y="22911"/>
                </a:lnTo>
                <a:lnTo>
                  <a:pt x="664074" y="21263"/>
                </a:lnTo>
                <a:lnTo>
                  <a:pt x="613006" y="19609"/>
                </a:lnTo>
                <a:lnTo>
                  <a:pt x="561941" y="17948"/>
                </a:lnTo>
                <a:lnTo>
                  <a:pt x="510877" y="16286"/>
                </a:lnTo>
                <a:lnTo>
                  <a:pt x="459812" y="14622"/>
                </a:lnTo>
                <a:lnTo>
                  <a:pt x="408746" y="12960"/>
                </a:lnTo>
                <a:lnTo>
                  <a:pt x="357677" y="11302"/>
                </a:lnTo>
                <a:lnTo>
                  <a:pt x="306603" y="9651"/>
                </a:lnTo>
                <a:lnTo>
                  <a:pt x="255524" y="8008"/>
                </a:lnTo>
                <a:lnTo>
                  <a:pt x="204438" y="6375"/>
                </a:lnTo>
                <a:lnTo>
                  <a:pt x="153344" y="4756"/>
                </a:lnTo>
                <a:lnTo>
                  <a:pt x="102240" y="3152"/>
                </a:lnTo>
                <a:lnTo>
                  <a:pt x="51126" y="1566"/>
                </a:lnTo>
                <a:lnTo>
                  <a:pt x="0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128081" y="336427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0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124581" y="3370679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128081" y="336427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0" y="0"/>
                </a:moveTo>
                <a:lnTo>
                  <a:pt x="51126" y="1566"/>
                </a:lnTo>
                <a:lnTo>
                  <a:pt x="102240" y="3152"/>
                </a:lnTo>
                <a:lnTo>
                  <a:pt x="153344" y="4756"/>
                </a:lnTo>
                <a:lnTo>
                  <a:pt x="204438" y="6375"/>
                </a:lnTo>
                <a:lnTo>
                  <a:pt x="255524" y="8008"/>
                </a:lnTo>
                <a:lnTo>
                  <a:pt x="306603" y="9651"/>
                </a:lnTo>
                <a:lnTo>
                  <a:pt x="357677" y="11302"/>
                </a:lnTo>
                <a:lnTo>
                  <a:pt x="408746" y="12960"/>
                </a:lnTo>
                <a:lnTo>
                  <a:pt x="459812" y="14622"/>
                </a:lnTo>
                <a:lnTo>
                  <a:pt x="510877" y="16286"/>
                </a:lnTo>
                <a:lnTo>
                  <a:pt x="561941" y="17948"/>
                </a:lnTo>
                <a:lnTo>
                  <a:pt x="613006" y="19609"/>
                </a:lnTo>
                <a:lnTo>
                  <a:pt x="664074" y="21263"/>
                </a:lnTo>
                <a:lnTo>
                  <a:pt x="715145" y="22911"/>
                </a:lnTo>
                <a:lnTo>
                  <a:pt x="766221" y="24549"/>
                </a:lnTo>
                <a:lnTo>
                  <a:pt x="817303" y="26174"/>
                </a:lnTo>
                <a:lnTo>
                  <a:pt x="868392" y="27786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996473" y="3371477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80"/>
                </a:moveTo>
                <a:lnTo>
                  <a:pt x="185" y="13721"/>
                </a:lnTo>
                <a:lnTo>
                  <a:pt x="358" y="6891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124581" y="3349300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76"/>
                </a:moveTo>
                <a:lnTo>
                  <a:pt x="821059" y="20983"/>
                </a:lnTo>
                <a:lnTo>
                  <a:pt x="769692" y="19739"/>
                </a:lnTo>
                <a:lnTo>
                  <a:pt x="718358" y="18450"/>
                </a:lnTo>
                <a:lnTo>
                  <a:pt x="667049" y="17126"/>
                </a:lnTo>
                <a:lnTo>
                  <a:pt x="615762" y="15772"/>
                </a:lnTo>
                <a:lnTo>
                  <a:pt x="564489" y="14397"/>
                </a:lnTo>
                <a:lnTo>
                  <a:pt x="513227" y="13008"/>
                </a:lnTo>
                <a:lnTo>
                  <a:pt x="461970" y="11612"/>
                </a:lnTo>
                <a:lnTo>
                  <a:pt x="410713" y="10217"/>
                </a:lnTo>
                <a:lnTo>
                  <a:pt x="359450" y="8831"/>
                </a:lnTo>
                <a:lnTo>
                  <a:pt x="308175" y="7461"/>
                </a:lnTo>
                <a:lnTo>
                  <a:pt x="256885" y="6115"/>
                </a:lnTo>
                <a:lnTo>
                  <a:pt x="205572" y="4800"/>
                </a:lnTo>
                <a:lnTo>
                  <a:pt x="154233" y="3523"/>
                </a:lnTo>
                <a:lnTo>
                  <a:pt x="102861" y="2293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124581" y="3349300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42"/>
                </a:lnTo>
                <a:lnTo>
                  <a:pt x="2386" y="9916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120920" y="3352985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2" y="0"/>
                </a:lnTo>
              </a:path>
            </a:pathLst>
          </a:custGeom>
          <a:ln w="36984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124581" y="3349300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3"/>
                </a:lnTo>
                <a:lnTo>
                  <a:pt x="154233" y="3523"/>
                </a:lnTo>
                <a:lnTo>
                  <a:pt x="205572" y="4800"/>
                </a:lnTo>
                <a:lnTo>
                  <a:pt x="256885" y="6115"/>
                </a:lnTo>
                <a:lnTo>
                  <a:pt x="308175" y="7461"/>
                </a:lnTo>
                <a:lnTo>
                  <a:pt x="359450" y="8831"/>
                </a:lnTo>
                <a:lnTo>
                  <a:pt x="410713" y="10217"/>
                </a:lnTo>
                <a:lnTo>
                  <a:pt x="461970" y="11612"/>
                </a:lnTo>
                <a:lnTo>
                  <a:pt x="513227" y="13008"/>
                </a:lnTo>
                <a:lnTo>
                  <a:pt x="564489" y="14397"/>
                </a:lnTo>
                <a:lnTo>
                  <a:pt x="615762" y="15772"/>
                </a:lnTo>
                <a:lnTo>
                  <a:pt x="667049" y="17126"/>
                </a:lnTo>
                <a:lnTo>
                  <a:pt x="718358" y="18450"/>
                </a:lnTo>
                <a:lnTo>
                  <a:pt x="769692" y="19739"/>
                </a:lnTo>
                <a:lnTo>
                  <a:pt x="821059" y="20983"/>
                </a:lnTo>
                <a:lnTo>
                  <a:pt x="872462" y="22176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997042" y="3350544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120920" y="3334492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876962" y="16051"/>
                </a:moveTo>
                <a:lnTo>
                  <a:pt x="825390" y="15085"/>
                </a:lnTo>
                <a:lnTo>
                  <a:pt x="773819" y="14116"/>
                </a:lnTo>
                <a:lnTo>
                  <a:pt x="722250" y="13145"/>
                </a:lnTo>
                <a:lnTo>
                  <a:pt x="670681" y="12173"/>
                </a:lnTo>
                <a:lnTo>
                  <a:pt x="619111" y="11202"/>
                </a:lnTo>
                <a:lnTo>
                  <a:pt x="567541" y="10232"/>
                </a:lnTo>
                <a:lnTo>
                  <a:pt x="515969" y="9264"/>
                </a:lnTo>
                <a:lnTo>
                  <a:pt x="464395" y="8301"/>
                </a:lnTo>
                <a:lnTo>
                  <a:pt x="412817" y="7342"/>
                </a:lnTo>
                <a:lnTo>
                  <a:pt x="361236" y="6390"/>
                </a:lnTo>
                <a:lnTo>
                  <a:pt x="309650" y="5446"/>
                </a:lnTo>
                <a:lnTo>
                  <a:pt x="258059" y="4510"/>
                </a:lnTo>
                <a:lnTo>
                  <a:pt x="206462" y="3583"/>
                </a:lnTo>
                <a:lnTo>
                  <a:pt x="154858" y="2668"/>
                </a:lnTo>
                <a:lnTo>
                  <a:pt x="103247" y="1765"/>
                </a:lnTo>
                <a:lnTo>
                  <a:pt x="51628" y="875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0920" y="3334492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7"/>
                </a:lnTo>
                <a:lnTo>
                  <a:pt x="2448" y="9866"/>
                </a:lnTo>
                <a:lnTo>
                  <a:pt x="3660" y="14808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994594" y="3412812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198" y="0"/>
                </a:moveTo>
                <a:lnTo>
                  <a:pt x="902" y="7002"/>
                </a:lnTo>
                <a:lnTo>
                  <a:pt x="532" y="14122"/>
                </a:lnTo>
                <a:lnTo>
                  <a:pt x="0" y="21440"/>
                </a:lnTo>
                <a:lnTo>
                  <a:pt x="128226" y="27106"/>
                </a:lnTo>
                <a:lnTo>
                  <a:pt x="128845" y="19664"/>
                </a:lnTo>
                <a:lnTo>
                  <a:pt x="129376" y="12322"/>
                </a:lnTo>
                <a:lnTo>
                  <a:pt x="129871" y="5041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994594" y="3434252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2" y="1416"/>
                </a:lnTo>
                <a:lnTo>
                  <a:pt x="64108" y="2833"/>
                </a:lnTo>
                <a:lnTo>
                  <a:pt x="96167" y="4250"/>
                </a:lnTo>
                <a:lnTo>
                  <a:pt x="128226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122821" y="3417854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64"/>
                </a:moveTo>
                <a:lnTo>
                  <a:pt x="618" y="14622"/>
                </a:lnTo>
                <a:lnTo>
                  <a:pt x="1149" y="7280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995793" y="341281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2" y="5041"/>
                </a:moveTo>
                <a:lnTo>
                  <a:pt x="96487" y="3801"/>
                </a:lnTo>
                <a:lnTo>
                  <a:pt x="64313" y="2548"/>
                </a:lnTo>
                <a:lnTo>
                  <a:pt x="32150" y="1281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994594" y="341281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198" y="0"/>
                </a:moveTo>
                <a:lnTo>
                  <a:pt x="902" y="7002"/>
                </a:lnTo>
                <a:lnTo>
                  <a:pt x="532" y="14122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995793" y="3392058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5">
                <a:moveTo>
                  <a:pt x="680" y="0"/>
                </a:moveTo>
                <a:lnTo>
                  <a:pt x="297" y="13751"/>
                </a:lnTo>
                <a:lnTo>
                  <a:pt x="0" y="20754"/>
                </a:lnTo>
                <a:lnTo>
                  <a:pt x="128672" y="25796"/>
                </a:lnTo>
                <a:lnTo>
                  <a:pt x="129166" y="18515"/>
                </a:lnTo>
                <a:lnTo>
                  <a:pt x="130045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995793" y="341281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50" y="1281"/>
                </a:lnTo>
                <a:lnTo>
                  <a:pt x="64313" y="2548"/>
                </a:lnTo>
                <a:lnTo>
                  <a:pt x="96487" y="3801"/>
                </a:lnTo>
                <a:lnTo>
                  <a:pt x="128672" y="5041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124465" y="339615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19"/>
                </a:lnTo>
                <a:lnTo>
                  <a:pt x="939" y="7200"/>
                </a:lnTo>
                <a:lnTo>
                  <a:pt x="1372" y="0"/>
                </a:lnTo>
              </a:path>
            </a:pathLst>
          </a:custGeom>
          <a:ln w="25399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996473" y="3392058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4" y="4095"/>
                </a:moveTo>
                <a:lnTo>
                  <a:pt x="97026" y="3067"/>
                </a:lnTo>
                <a:lnTo>
                  <a:pt x="64686" y="2041"/>
                </a:lnTo>
                <a:lnTo>
                  <a:pt x="32344" y="1018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995793" y="339205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80" y="0"/>
                </a:moveTo>
                <a:lnTo>
                  <a:pt x="495" y="6860"/>
                </a:lnTo>
                <a:lnTo>
                  <a:pt x="297" y="13751"/>
                </a:lnTo>
                <a:lnTo>
                  <a:pt x="0" y="20754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122821" y="3417854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39">
                <a:moveTo>
                  <a:pt x="1644" y="0"/>
                </a:moveTo>
                <a:lnTo>
                  <a:pt x="1149" y="7280"/>
                </a:lnTo>
                <a:lnTo>
                  <a:pt x="618" y="14622"/>
                </a:lnTo>
                <a:lnTo>
                  <a:pt x="0" y="22064"/>
                </a:lnTo>
                <a:lnTo>
                  <a:pt x="128239" y="27731"/>
                </a:lnTo>
                <a:lnTo>
                  <a:pt x="129043" y="20024"/>
                </a:lnTo>
                <a:lnTo>
                  <a:pt x="130427" y="4898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122821" y="343991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15"/>
                </a:lnTo>
                <a:lnTo>
                  <a:pt x="64119" y="2830"/>
                </a:lnTo>
                <a:lnTo>
                  <a:pt x="96179" y="4247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251060" y="3422752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33"/>
                </a:moveTo>
                <a:lnTo>
                  <a:pt x="803" y="15125"/>
                </a:lnTo>
                <a:lnTo>
                  <a:pt x="1508" y="7534"/>
                </a:lnTo>
                <a:lnTo>
                  <a:pt x="2188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124465" y="341785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8"/>
                </a:moveTo>
                <a:lnTo>
                  <a:pt x="96584" y="3678"/>
                </a:lnTo>
                <a:lnTo>
                  <a:pt x="64386" y="2458"/>
                </a:lnTo>
                <a:lnTo>
                  <a:pt x="32191" y="1233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122821" y="3417854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80"/>
                </a:lnTo>
                <a:lnTo>
                  <a:pt x="618" y="14622"/>
                </a:lnTo>
                <a:lnTo>
                  <a:pt x="0" y="2206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124465" y="3396153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2" y="0"/>
                </a:moveTo>
                <a:lnTo>
                  <a:pt x="494" y="14419"/>
                </a:lnTo>
                <a:lnTo>
                  <a:pt x="0" y="21700"/>
                </a:lnTo>
                <a:lnTo>
                  <a:pt x="128783" y="26598"/>
                </a:lnTo>
                <a:lnTo>
                  <a:pt x="129451" y="19065"/>
                </a:lnTo>
                <a:lnTo>
                  <a:pt x="130686" y="4138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124465" y="341785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3"/>
                </a:lnTo>
                <a:lnTo>
                  <a:pt x="64386" y="2458"/>
                </a:lnTo>
                <a:lnTo>
                  <a:pt x="96584" y="3678"/>
                </a:lnTo>
                <a:lnTo>
                  <a:pt x="128783" y="4898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253248" y="340029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459"/>
                </a:moveTo>
                <a:lnTo>
                  <a:pt x="668" y="14926"/>
                </a:lnTo>
                <a:lnTo>
                  <a:pt x="1297" y="7459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125838" y="339615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3" y="4138"/>
                </a:moveTo>
                <a:lnTo>
                  <a:pt x="96985" y="3103"/>
                </a:lnTo>
                <a:lnTo>
                  <a:pt x="64657" y="2068"/>
                </a:lnTo>
                <a:lnTo>
                  <a:pt x="32328" y="1034"/>
                </a:lnTo>
                <a:lnTo>
                  <a:pt x="0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124465" y="339615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200"/>
                </a:lnTo>
                <a:lnTo>
                  <a:pt x="494" y="14419"/>
                </a:lnTo>
                <a:lnTo>
                  <a:pt x="0" y="21700"/>
                </a:lnTo>
              </a:path>
            </a:pathLst>
          </a:custGeom>
          <a:ln w="25399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996473" y="3371477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4">
                <a:moveTo>
                  <a:pt x="568" y="0"/>
                </a:moveTo>
                <a:lnTo>
                  <a:pt x="358" y="6891"/>
                </a:lnTo>
                <a:lnTo>
                  <a:pt x="0" y="20580"/>
                </a:lnTo>
                <a:lnTo>
                  <a:pt x="129364" y="24676"/>
                </a:lnTo>
                <a:lnTo>
                  <a:pt x="130625" y="3124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996473" y="3392058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18"/>
                </a:lnTo>
                <a:lnTo>
                  <a:pt x="64686" y="2041"/>
                </a:lnTo>
                <a:lnTo>
                  <a:pt x="97026" y="3067"/>
                </a:lnTo>
                <a:lnTo>
                  <a:pt x="129364" y="4095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125838" y="337460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51"/>
                </a:moveTo>
                <a:lnTo>
                  <a:pt x="420" y="14357"/>
                </a:lnTo>
                <a:lnTo>
                  <a:pt x="840" y="7181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997042" y="3371477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24"/>
                </a:moveTo>
                <a:lnTo>
                  <a:pt x="97564" y="2315"/>
                </a:lnTo>
                <a:lnTo>
                  <a:pt x="65060" y="1523"/>
                </a:lnTo>
                <a:lnTo>
                  <a:pt x="32539" y="750"/>
                </a:lnTo>
                <a:lnTo>
                  <a:pt x="0" y="0"/>
                </a:lnTo>
              </a:path>
            </a:pathLst>
          </a:custGeom>
          <a:ln w="25400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996473" y="3371477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8" y="6891"/>
                </a:lnTo>
                <a:lnTo>
                  <a:pt x="185" y="13721"/>
                </a:lnTo>
                <a:lnTo>
                  <a:pt x="0" y="2058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997042" y="3350544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840" y="0"/>
                </a:moveTo>
                <a:lnTo>
                  <a:pt x="469" y="7095"/>
                </a:lnTo>
                <a:lnTo>
                  <a:pt x="209" y="14042"/>
                </a:lnTo>
                <a:lnTo>
                  <a:pt x="0" y="20933"/>
                </a:lnTo>
                <a:lnTo>
                  <a:pt x="65053" y="22454"/>
                </a:lnTo>
                <a:lnTo>
                  <a:pt x="65790" y="7095"/>
                </a:lnTo>
                <a:lnTo>
                  <a:pt x="66116" y="1219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997042" y="3350544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997883" y="335054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5"/>
                </a:lnTo>
                <a:lnTo>
                  <a:pt x="32637" y="609"/>
                </a:lnTo>
                <a:lnTo>
                  <a:pt x="48955" y="913"/>
                </a:lnTo>
                <a:lnTo>
                  <a:pt x="65275" y="1219"/>
                </a:lnTo>
              </a:path>
            </a:pathLst>
          </a:custGeom>
          <a:ln w="25399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062096" y="335176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062" y="0"/>
                </a:moveTo>
                <a:lnTo>
                  <a:pt x="668" y="7132"/>
                </a:lnTo>
                <a:lnTo>
                  <a:pt x="321" y="14196"/>
                </a:lnTo>
                <a:lnTo>
                  <a:pt x="0" y="21235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997042" y="337147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1"/>
                </a:moveTo>
                <a:lnTo>
                  <a:pt x="48800" y="1133"/>
                </a:lnTo>
                <a:lnTo>
                  <a:pt x="32540" y="749"/>
                </a:lnTo>
                <a:lnTo>
                  <a:pt x="16273" y="370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062096" y="3351763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1062" y="0"/>
                </a:moveTo>
                <a:lnTo>
                  <a:pt x="605" y="8449"/>
                </a:lnTo>
                <a:lnTo>
                  <a:pt x="0" y="21235"/>
                </a:lnTo>
                <a:lnTo>
                  <a:pt x="65003" y="22838"/>
                </a:lnTo>
                <a:lnTo>
                  <a:pt x="65944" y="7132"/>
                </a:lnTo>
                <a:lnTo>
                  <a:pt x="66338" y="1206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062096" y="335176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235"/>
                </a:moveTo>
                <a:lnTo>
                  <a:pt x="321" y="14196"/>
                </a:lnTo>
                <a:lnTo>
                  <a:pt x="668" y="7132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063159" y="335176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1"/>
                </a:lnTo>
                <a:lnTo>
                  <a:pt x="32637" y="603"/>
                </a:lnTo>
                <a:lnTo>
                  <a:pt x="48955" y="904"/>
                </a:lnTo>
                <a:lnTo>
                  <a:pt x="65275" y="1206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127099" y="335297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4" y="0"/>
                </a:moveTo>
                <a:lnTo>
                  <a:pt x="853" y="7242"/>
                </a:lnTo>
                <a:lnTo>
                  <a:pt x="420" y="14443"/>
                </a:lnTo>
                <a:lnTo>
                  <a:pt x="0" y="21631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062096" y="337299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602"/>
                </a:moveTo>
                <a:lnTo>
                  <a:pt x="48755" y="1195"/>
                </a:lnTo>
                <a:lnTo>
                  <a:pt x="32506" y="792"/>
                </a:lnTo>
                <a:lnTo>
                  <a:pt x="16255" y="393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125838" y="3374602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5">
                <a:moveTo>
                  <a:pt x="1261" y="0"/>
                </a:moveTo>
                <a:lnTo>
                  <a:pt x="0" y="21551"/>
                </a:lnTo>
                <a:lnTo>
                  <a:pt x="129313" y="25690"/>
                </a:lnTo>
                <a:lnTo>
                  <a:pt x="131169" y="3315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125838" y="339615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4"/>
                </a:lnTo>
                <a:lnTo>
                  <a:pt x="64657" y="2068"/>
                </a:lnTo>
                <a:lnTo>
                  <a:pt x="96985" y="3103"/>
                </a:lnTo>
                <a:lnTo>
                  <a:pt x="129313" y="4138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255152" y="337791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374"/>
                </a:moveTo>
                <a:lnTo>
                  <a:pt x="618" y="14919"/>
                </a:lnTo>
                <a:lnTo>
                  <a:pt x="1224" y="7479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127099" y="3374602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08" y="3315"/>
                </a:moveTo>
                <a:lnTo>
                  <a:pt x="97432" y="2483"/>
                </a:lnTo>
                <a:lnTo>
                  <a:pt x="64958" y="1650"/>
                </a:lnTo>
                <a:lnTo>
                  <a:pt x="32482" y="821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125838" y="337460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61" y="0"/>
                </a:moveTo>
                <a:lnTo>
                  <a:pt x="840" y="7181"/>
                </a:lnTo>
                <a:lnTo>
                  <a:pt x="420" y="14357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127099" y="3352970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4" y="0"/>
                </a:moveTo>
                <a:lnTo>
                  <a:pt x="773" y="8597"/>
                </a:lnTo>
                <a:lnTo>
                  <a:pt x="0" y="21631"/>
                </a:lnTo>
                <a:lnTo>
                  <a:pt x="64954" y="23284"/>
                </a:lnTo>
                <a:lnTo>
                  <a:pt x="66136" y="7242"/>
                </a:lnTo>
                <a:lnTo>
                  <a:pt x="66610" y="1193"/>
                </a:lnTo>
                <a:lnTo>
                  <a:pt x="1334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127099" y="335297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1"/>
                </a:moveTo>
                <a:lnTo>
                  <a:pt x="420" y="14443"/>
                </a:lnTo>
                <a:lnTo>
                  <a:pt x="853" y="7242"/>
                </a:lnTo>
                <a:lnTo>
                  <a:pt x="1334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128434" y="335297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7"/>
                </a:lnTo>
                <a:lnTo>
                  <a:pt x="32638" y="596"/>
                </a:lnTo>
                <a:lnTo>
                  <a:pt x="48955" y="895"/>
                </a:lnTo>
                <a:lnTo>
                  <a:pt x="65275" y="1193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192054" y="335416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04"/>
                </a:lnTo>
                <a:lnTo>
                  <a:pt x="530" y="14753"/>
                </a:lnTo>
                <a:lnTo>
                  <a:pt x="0" y="2209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127099" y="337460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2"/>
                </a:moveTo>
                <a:lnTo>
                  <a:pt x="48722" y="1235"/>
                </a:lnTo>
                <a:lnTo>
                  <a:pt x="32486" y="821"/>
                </a:lnTo>
                <a:lnTo>
                  <a:pt x="16245" y="409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192054" y="3354163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6" y="0"/>
                </a:moveTo>
                <a:lnTo>
                  <a:pt x="975" y="8771"/>
                </a:lnTo>
                <a:lnTo>
                  <a:pt x="0" y="22090"/>
                </a:lnTo>
                <a:lnTo>
                  <a:pt x="64954" y="23754"/>
                </a:lnTo>
                <a:lnTo>
                  <a:pt x="66227" y="8771"/>
                </a:lnTo>
                <a:lnTo>
                  <a:pt x="66944" y="1181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192054" y="335416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90"/>
                </a:moveTo>
                <a:lnTo>
                  <a:pt x="530" y="14753"/>
                </a:lnTo>
                <a:lnTo>
                  <a:pt x="1075" y="7404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193709" y="335416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4" y="592"/>
                </a:lnTo>
                <a:lnTo>
                  <a:pt x="48966" y="887"/>
                </a:lnTo>
                <a:lnTo>
                  <a:pt x="65288" y="1181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257008" y="3355345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1990" y="0"/>
                </a:moveTo>
                <a:lnTo>
                  <a:pt x="1273" y="7590"/>
                </a:lnTo>
                <a:lnTo>
                  <a:pt x="629" y="15100"/>
                </a:lnTo>
                <a:lnTo>
                  <a:pt x="0" y="22572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192054" y="337625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63"/>
                </a:moveTo>
                <a:lnTo>
                  <a:pt x="48715" y="1245"/>
                </a:lnTo>
                <a:lnTo>
                  <a:pt x="32477" y="828"/>
                </a:lnTo>
                <a:lnTo>
                  <a:pt x="16238" y="413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251060" y="3422752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8" y="0"/>
                </a:moveTo>
                <a:lnTo>
                  <a:pt x="803" y="15125"/>
                </a:lnTo>
                <a:lnTo>
                  <a:pt x="0" y="22833"/>
                </a:lnTo>
                <a:lnTo>
                  <a:pt x="128250" y="28498"/>
                </a:lnTo>
                <a:lnTo>
                  <a:pt x="129227" y="20538"/>
                </a:lnTo>
                <a:lnTo>
                  <a:pt x="130117" y="12682"/>
                </a:lnTo>
                <a:lnTo>
                  <a:pt x="130971" y="4893"/>
                </a:lnTo>
                <a:lnTo>
                  <a:pt x="218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251060" y="344558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1" y="1415"/>
                </a:lnTo>
                <a:lnTo>
                  <a:pt x="64125" y="2832"/>
                </a:lnTo>
                <a:lnTo>
                  <a:pt x="96189" y="4249"/>
                </a:lnTo>
                <a:lnTo>
                  <a:pt x="128250" y="566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379311" y="3427646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45"/>
                </a:lnTo>
                <a:lnTo>
                  <a:pt x="1866" y="7788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253248" y="342275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3"/>
                </a:moveTo>
                <a:lnTo>
                  <a:pt x="96591" y="3663"/>
                </a:lnTo>
                <a:lnTo>
                  <a:pt x="64396" y="2440"/>
                </a:lnTo>
                <a:lnTo>
                  <a:pt x="32198" y="1220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251060" y="3422752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188" y="0"/>
                </a:moveTo>
                <a:lnTo>
                  <a:pt x="1508" y="7534"/>
                </a:lnTo>
                <a:lnTo>
                  <a:pt x="803" y="15125"/>
                </a:lnTo>
                <a:lnTo>
                  <a:pt x="0" y="22833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253248" y="3400292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1903" y="0"/>
                </a:moveTo>
                <a:lnTo>
                  <a:pt x="668" y="14926"/>
                </a:lnTo>
                <a:lnTo>
                  <a:pt x="0" y="22459"/>
                </a:lnTo>
                <a:lnTo>
                  <a:pt x="128783" y="27353"/>
                </a:lnTo>
                <a:lnTo>
                  <a:pt x="129636" y="19565"/>
                </a:lnTo>
                <a:lnTo>
                  <a:pt x="131244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253248" y="342275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20"/>
                </a:lnTo>
                <a:lnTo>
                  <a:pt x="64396" y="2440"/>
                </a:lnTo>
                <a:lnTo>
                  <a:pt x="96591" y="3663"/>
                </a:lnTo>
                <a:lnTo>
                  <a:pt x="128783" y="4893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382032" y="340439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6"/>
                </a:moveTo>
                <a:lnTo>
                  <a:pt x="853" y="15458"/>
                </a:lnTo>
                <a:lnTo>
                  <a:pt x="1657" y="7725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255152" y="340029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7"/>
                </a:moveTo>
                <a:lnTo>
                  <a:pt x="97002" y="3087"/>
                </a:lnTo>
                <a:lnTo>
                  <a:pt x="64665" y="2062"/>
                </a:lnTo>
                <a:lnTo>
                  <a:pt x="32330" y="1033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253248" y="3400292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903" y="0"/>
                </a:moveTo>
                <a:lnTo>
                  <a:pt x="1297" y="7459"/>
                </a:lnTo>
                <a:lnTo>
                  <a:pt x="668" y="14926"/>
                </a:lnTo>
                <a:lnTo>
                  <a:pt x="0" y="22459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79311" y="3427646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88"/>
                </a:lnTo>
                <a:lnTo>
                  <a:pt x="976" y="15645"/>
                </a:lnTo>
                <a:lnTo>
                  <a:pt x="0" y="23605"/>
                </a:lnTo>
                <a:lnTo>
                  <a:pt x="128239" y="29282"/>
                </a:lnTo>
                <a:lnTo>
                  <a:pt x="131413" y="5029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79311" y="3451251"/>
            <a:ext cx="126364" cy="5715"/>
          </a:xfrm>
          <a:custGeom>
            <a:avLst/>
            <a:gdLst/>
            <a:ahLst/>
            <a:cxnLst/>
            <a:rect l="l" t="t" r="r" b="b"/>
            <a:pathLst>
              <a:path w="126365" h="5714">
                <a:moveTo>
                  <a:pt x="0" y="0"/>
                </a:moveTo>
                <a:lnTo>
                  <a:pt x="32059" y="1420"/>
                </a:lnTo>
                <a:lnTo>
                  <a:pt x="64119" y="2842"/>
                </a:lnTo>
                <a:lnTo>
                  <a:pt x="96179" y="4264"/>
                </a:lnTo>
                <a:lnTo>
                  <a:pt x="125870" y="558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507705" y="3439651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100"/>
                </a:moveTo>
                <a:lnTo>
                  <a:pt x="896" y="9199"/>
                </a:lnTo>
                <a:lnTo>
                  <a:pt x="1960" y="1115"/>
                </a:lnTo>
                <a:lnTo>
                  <a:pt x="2107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382032" y="342764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3" y="5029"/>
                </a:moveTo>
                <a:lnTo>
                  <a:pt x="96537" y="3752"/>
                </a:lnTo>
                <a:lnTo>
                  <a:pt x="64366" y="2489"/>
                </a:lnTo>
                <a:lnTo>
                  <a:pt x="32186" y="1239"/>
                </a:lnTo>
                <a:lnTo>
                  <a:pt x="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379311" y="3427646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88"/>
                </a:lnTo>
                <a:lnTo>
                  <a:pt x="976" y="15645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382032" y="3404399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8"/>
                </a:lnTo>
                <a:lnTo>
                  <a:pt x="0" y="23246"/>
                </a:lnTo>
                <a:lnTo>
                  <a:pt x="128693" y="28275"/>
                </a:lnTo>
                <a:lnTo>
                  <a:pt x="131868" y="4014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382032" y="342764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9"/>
                </a:lnTo>
                <a:lnTo>
                  <a:pt x="64366" y="2489"/>
                </a:lnTo>
                <a:lnTo>
                  <a:pt x="96537" y="3752"/>
                </a:lnTo>
                <a:lnTo>
                  <a:pt x="128693" y="5029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384493" y="3404399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6" y="4014"/>
                </a:moveTo>
                <a:lnTo>
                  <a:pt x="97051" y="3025"/>
                </a:lnTo>
                <a:lnTo>
                  <a:pt x="64696" y="2025"/>
                </a:lnTo>
                <a:lnTo>
                  <a:pt x="32347" y="1016"/>
                </a:lnTo>
                <a:lnTo>
                  <a:pt x="0" y="0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382032" y="340439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25"/>
                </a:lnTo>
                <a:lnTo>
                  <a:pt x="853" y="15458"/>
                </a:lnTo>
                <a:lnTo>
                  <a:pt x="0" y="23246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255152" y="3377918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74"/>
                </a:lnTo>
                <a:lnTo>
                  <a:pt x="129340" y="26482"/>
                </a:lnTo>
                <a:lnTo>
                  <a:pt x="130947" y="11041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255152" y="340029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3"/>
                </a:lnTo>
                <a:lnTo>
                  <a:pt x="64665" y="2062"/>
                </a:lnTo>
                <a:lnTo>
                  <a:pt x="97002" y="3087"/>
                </a:lnTo>
                <a:lnTo>
                  <a:pt x="129340" y="4107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384493" y="338118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15"/>
                </a:moveTo>
                <a:lnTo>
                  <a:pt x="803" y="15495"/>
                </a:lnTo>
                <a:lnTo>
                  <a:pt x="1606" y="7774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257008" y="3377918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32" y="3266"/>
                </a:moveTo>
                <a:lnTo>
                  <a:pt x="97434" y="2469"/>
                </a:lnTo>
                <a:lnTo>
                  <a:pt x="64948" y="1656"/>
                </a:lnTo>
                <a:lnTo>
                  <a:pt x="32470" y="832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255152" y="337791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855" y="0"/>
                </a:moveTo>
                <a:lnTo>
                  <a:pt x="1224" y="7479"/>
                </a:lnTo>
                <a:lnTo>
                  <a:pt x="618" y="14919"/>
                </a:lnTo>
                <a:lnTo>
                  <a:pt x="0" y="22374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257008" y="3355345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4">
                <a:moveTo>
                  <a:pt x="1990" y="0"/>
                </a:moveTo>
                <a:lnTo>
                  <a:pt x="1159" y="8938"/>
                </a:lnTo>
                <a:lnTo>
                  <a:pt x="0" y="22572"/>
                </a:lnTo>
                <a:lnTo>
                  <a:pt x="64954" y="24230"/>
                </a:lnTo>
                <a:lnTo>
                  <a:pt x="66437" y="8938"/>
                </a:lnTo>
                <a:lnTo>
                  <a:pt x="67278" y="1169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257008" y="3355345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572"/>
                </a:moveTo>
                <a:lnTo>
                  <a:pt x="629" y="15100"/>
                </a:lnTo>
                <a:lnTo>
                  <a:pt x="1273" y="7590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258998" y="3355345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2"/>
                </a:lnTo>
                <a:lnTo>
                  <a:pt x="32644" y="584"/>
                </a:lnTo>
                <a:lnTo>
                  <a:pt x="48966" y="877"/>
                </a:lnTo>
                <a:lnTo>
                  <a:pt x="65288" y="1169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321962" y="335651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8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257008" y="337791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7"/>
                </a:moveTo>
                <a:lnTo>
                  <a:pt x="48708" y="1244"/>
                </a:lnTo>
                <a:lnTo>
                  <a:pt x="32467" y="831"/>
                </a:lnTo>
                <a:lnTo>
                  <a:pt x="16231" y="416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321962" y="3356514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2324" y="0"/>
                </a:moveTo>
                <a:lnTo>
                  <a:pt x="1356" y="9074"/>
                </a:lnTo>
                <a:lnTo>
                  <a:pt x="0" y="23060"/>
                </a:lnTo>
                <a:lnTo>
                  <a:pt x="64978" y="24669"/>
                </a:lnTo>
                <a:lnTo>
                  <a:pt x="65807" y="16899"/>
                </a:lnTo>
                <a:lnTo>
                  <a:pt x="66685" y="9074"/>
                </a:lnTo>
                <a:lnTo>
                  <a:pt x="67624" y="1144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321962" y="335651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39"/>
                </a:lnTo>
                <a:lnTo>
                  <a:pt x="1483" y="7768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324286" y="335651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4"/>
                </a:lnTo>
                <a:lnTo>
                  <a:pt x="48976" y="860"/>
                </a:lnTo>
                <a:lnTo>
                  <a:pt x="65300" y="1144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86940" y="335765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55"/>
                </a:lnTo>
                <a:lnTo>
                  <a:pt x="0" y="23525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321962" y="337957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9"/>
                </a:moveTo>
                <a:lnTo>
                  <a:pt x="48730" y="1212"/>
                </a:lnTo>
                <a:lnTo>
                  <a:pt x="32484" y="811"/>
                </a:lnTo>
                <a:lnTo>
                  <a:pt x="16240" y="407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384493" y="3381184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74"/>
                </a:lnTo>
                <a:lnTo>
                  <a:pt x="0" y="23215"/>
                </a:lnTo>
                <a:lnTo>
                  <a:pt x="64693" y="25238"/>
                </a:lnTo>
                <a:lnTo>
                  <a:pt x="67476" y="1539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384493" y="338118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15"/>
                </a:moveTo>
                <a:lnTo>
                  <a:pt x="803" y="15495"/>
                </a:lnTo>
                <a:lnTo>
                  <a:pt x="1606" y="7774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386940" y="338118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91"/>
                </a:lnTo>
                <a:lnTo>
                  <a:pt x="32505" y="779"/>
                </a:lnTo>
                <a:lnTo>
                  <a:pt x="48764" y="1161"/>
                </a:lnTo>
                <a:lnTo>
                  <a:pt x="65029" y="1539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449187" y="338272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24"/>
                </a:lnTo>
                <a:lnTo>
                  <a:pt x="927" y="15811"/>
                </a:lnTo>
                <a:lnTo>
                  <a:pt x="0" y="23699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384493" y="3404399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693" y="2023"/>
                </a:moveTo>
                <a:lnTo>
                  <a:pt x="48520" y="1520"/>
                </a:lnTo>
                <a:lnTo>
                  <a:pt x="32346" y="1015"/>
                </a:lnTo>
                <a:lnTo>
                  <a:pt x="16173" y="509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449187" y="3382723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2782" y="0"/>
                </a:moveTo>
                <a:lnTo>
                  <a:pt x="0" y="23699"/>
                </a:lnTo>
                <a:lnTo>
                  <a:pt x="64713" y="25690"/>
                </a:lnTo>
                <a:lnTo>
                  <a:pt x="67888" y="1429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449187" y="338272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99"/>
                </a:moveTo>
                <a:lnTo>
                  <a:pt x="927" y="15811"/>
                </a:lnTo>
                <a:lnTo>
                  <a:pt x="1842" y="7924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451969" y="338272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7"/>
                </a:lnTo>
                <a:lnTo>
                  <a:pt x="32548" y="728"/>
                </a:lnTo>
                <a:lnTo>
                  <a:pt x="48830" y="1082"/>
                </a:lnTo>
                <a:lnTo>
                  <a:pt x="65105" y="1429"/>
                </a:lnTo>
              </a:path>
            </a:pathLst>
          </a:custGeom>
          <a:ln w="25399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449187" y="340642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713" y="1991"/>
                </a:moveTo>
                <a:lnTo>
                  <a:pt x="48538" y="1497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386940" y="3357659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55"/>
                </a:lnTo>
                <a:lnTo>
                  <a:pt x="0" y="23525"/>
                </a:lnTo>
                <a:lnTo>
                  <a:pt x="65029" y="25064"/>
                </a:lnTo>
                <a:lnTo>
                  <a:pt x="66945" y="9173"/>
                </a:lnTo>
                <a:lnTo>
                  <a:pt x="67971" y="1131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386940" y="335765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25"/>
                </a:moveTo>
                <a:lnTo>
                  <a:pt x="829" y="15755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389586" y="335765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5"/>
                </a:lnTo>
                <a:lnTo>
                  <a:pt x="32662" y="568"/>
                </a:lnTo>
                <a:lnTo>
                  <a:pt x="48993" y="849"/>
                </a:lnTo>
                <a:lnTo>
                  <a:pt x="65324" y="1131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451969" y="335879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3"/>
                </a:lnTo>
                <a:lnTo>
                  <a:pt x="0" y="23933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386940" y="338118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9"/>
                </a:moveTo>
                <a:lnTo>
                  <a:pt x="48764" y="1161"/>
                </a:lnTo>
                <a:lnTo>
                  <a:pt x="32505" y="779"/>
                </a:lnTo>
                <a:lnTo>
                  <a:pt x="16250" y="391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451969" y="3358790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33"/>
                </a:lnTo>
                <a:lnTo>
                  <a:pt x="65105" y="25362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451969" y="335879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33"/>
                </a:moveTo>
                <a:lnTo>
                  <a:pt x="952" y="16003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454912" y="335879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7"/>
                </a:lnTo>
                <a:lnTo>
                  <a:pt x="32664" y="552"/>
                </a:lnTo>
                <a:lnTo>
                  <a:pt x="48999" y="827"/>
                </a:lnTo>
                <a:lnTo>
                  <a:pt x="65337" y="1101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451969" y="338272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5" y="1429"/>
                </a:moveTo>
                <a:lnTo>
                  <a:pt x="48830" y="1082"/>
                </a:lnTo>
                <a:lnTo>
                  <a:pt x="32548" y="728"/>
                </a:lnTo>
                <a:lnTo>
                  <a:pt x="16270" y="367"/>
                </a:lnTo>
                <a:lnTo>
                  <a:pt x="0" y="0"/>
                </a:lnTo>
              </a:path>
            </a:pathLst>
          </a:custGeom>
          <a:ln w="25399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39246" y="330652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48" y="0"/>
                </a:lnTo>
              </a:path>
            </a:pathLst>
          </a:custGeom>
          <a:ln w="494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739246" y="3304047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10">
                <a:moveTo>
                  <a:pt x="0" y="0"/>
                </a:moveTo>
                <a:lnTo>
                  <a:pt x="44570" y="613"/>
                </a:lnTo>
                <a:lnTo>
                  <a:pt x="94239" y="1267"/>
                </a:lnTo>
                <a:lnTo>
                  <a:pt x="143907" y="1893"/>
                </a:lnTo>
                <a:lnTo>
                  <a:pt x="193575" y="2492"/>
                </a:lnTo>
                <a:lnTo>
                  <a:pt x="243243" y="3066"/>
                </a:lnTo>
                <a:lnTo>
                  <a:pt x="292914" y="3616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032160" y="330766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29"/>
                </a:lnTo>
              </a:path>
            </a:pathLst>
          </a:custGeom>
          <a:ln w="25399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51863" y="3304559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5">
                <a:moveTo>
                  <a:pt x="289731" y="4434"/>
                </a:moveTo>
                <a:lnTo>
                  <a:pt x="240194" y="3728"/>
                </a:lnTo>
                <a:lnTo>
                  <a:pt x="190652" y="3002"/>
                </a:lnTo>
                <a:lnTo>
                  <a:pt x="141105" y="2254"/>
                </a:lnTo>
                <a:lnTo>
                  <a:pt x="91551" y="1485"/>
                </a:lnTo>
                <a:lnTo>
                  <a:pt x="41991" y="692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32160" y="331026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201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32160" y="330766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29"/>
                </a:moveTo>
                <a:lnTo>
                  <a:pt x="0" y="0"/>
                </a:lnTo>
              </a:path>
            </a:pathLst>
          </a:custGeom>
          <a:ln w="25399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032160" y="3307664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0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30161" y="3310521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544" y="2344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041595" y="3308993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3"/>
                </a:lnTo>
                <a:lnTo>
                  <a:pt x="198093" y="2641"/>
                </a:lnTo>
                <a:lnTo>
                  <a:pt x="148577" y="2005"/>
                </a:lnTo>
                <a:lnTo>
                  <a:pt x="99057" y="1354"/>
                </a:lnTo>
                <a:lnTo>
                  <a:pt x="49531" y="686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26766" y="330703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394" y="0"/>
                </a:lnTo>
              </a:path>
            </a:pathLst>
          </a:custGeom>
          <a:ln w="6980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739246" y="3304047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5">
                <a:moveTo>
                  <a:pt x="0" y="0"/>
                </a:moveTo>
                <a:lnTo>
                  <a:pt x="44569" y="613"/>
                </a:lnTo>
                <a:lnTo>
                  <a:pt x="94236" y="1267"/>
                </a:lnTo>
                <a:lnTo>
                  <a:pt x="143904" y="1894"/>
                </a:lnTo>
                <a:lnTo>
                  <a:pt x="193572" y="2493"/>
                </a:lnTo>
                <a:lnTo>
                  <a:pt x="243240" y="3067"/>
                </a:lnTo>
                <a:lnTo>
                  <a:pt x="292907" y="3616"/>
                </a:lnTo>
                <a:lnTo>
                  <a:pt x="342575" y="4143"/>
                </a:lnTo>
                <a:lnTo>
                  <a:pt x="392243" y="4647"/>
                </a:lnTo>
                <a:lnTo>
                  <a:pt x="441911" y="5132"/>
                </a:lnTo>
                <a:lnTo>
                  <a:pt x="491579" y="5596"/>
                </a:lnTo>
                <a:lnTo>
                  <a:pt x="541246" y="6043"/>
                </a:lnTo>
                <a:lnTo>
                  <a:pt x="590914" y="6474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322185" y="330785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65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726766" y="3303541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7"/>
                </a:moveTo>
                <a:lnTo>
                  <a:pt x="608119" y="2157"/>
                </a:lnTo>
              </a:path>
            </a:pathLst>
          </a:custGeom>
          <a:ln w="2971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330161" y="3313398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330161" y="3310521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544" y="2344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330161" y="3310521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39">
                <a:moveTo>
                  <a:pt x="-12700" y="1150"/>
                </a:moveTo>
                <a:lnTo>
                  <a:pt x="310724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628185" y="331282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481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338705" y="3312866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296961" y="3408"/>
                </a:moveTo>
                <a:lnTo>
                  <a:pt x="247474" y="2863"/>
                </a:lnTo>
                <a:lnTo>
                  <a:pt x="197986" y="2310"/>
                </a:lnTo>
                <a:lnTo>
                  <a:pt x="148494" y="1748"/>
                </a:lnTo>
                <a:lnTo>
                  <a:pt x="98999" y="1176"/>
                </a:lnTo>
                <a:lnTo>
                  <a:pt x="49501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628185" y="331614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38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628185" y="331282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81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615485" y="3300122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39">
                <a:moveTo>
                  <a:pt x="0" y="27423"/>
                </a:moveTo>
                <a:lnTo>
                  <a:pt x="323425" y="27423"/>
                </a:lnTo>
                <a:lnTo>
                  <a:pt x="323425" y="0"/>
                </a:lnTo>
                <a:lnTo>
                  <a:pt x="0" y="0"/>
                </a:lnTo>
                <a:lnTo>
                  <a:pt x="0" y="27423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926211" y="331484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622967" y="3303574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10">
                <a:moveTo>
                  <a:pt x="0" y="28586"/>
                </a:moveTo>
                <a:lnTo>
                  <a:pt x="322299" y="28586"/>
                </a:lnTo>
                <a:lnTo>
                  <a:pt x="322299" y="0"/>
                </a:lnTo>
                <a:lnTo>
                  <a:pt x="0" y="0"/>
                </a:lnTo>
                <a:lnTo>
                  <a:pt x="0" y="28586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322185" y="3311350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5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317461" y="3297821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4"/>
                </a:moveTo>
                <a:lnTo>
                  <a:pt x="621450" y="29724"/>
                </a:lnTo>
                <a:lnTo>
                  <a:pt x="621450" y="0"/>
                </a:lnTo>
                <a:lnTo>
                  <a:pt x="0" y="0"/>
                </a:lnTo>
                <a:lnTo>
                  <a:pt x="0" y="29724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919967" y="331141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44" y="3427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09485" y="329515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2"/>
                </a:moveTo>
                <a:lnTo>
                  <a:pt x="623181" y="28962"/>
                </a:lnTo>
                <a:lnTo>
                  <a:pt x="623181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22185" y="330785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65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715018" y="3305460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167" y="0"/>
                </a:lnTo>
              </a:path>
            </a:pathLst>
          </a:custGeom>
          <a:ln w="4791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726766" y="3303541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7"/>
                </a:moveTo>
                <a:lnTo>
                  <a:pt x="608119" y="2157"/>
                </a:lnTo>
              </a:path>
            </a:pathLst>
          </a:custGeom>
          <a:ln w="2971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314246" y="330512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27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702318" y="3290364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3"/>
                </a:moveTo>
                <a:lnTo>
                  <a:pt x="624628" y="27463"/>
                </a:lnTo>
                <a:lnTo>
                  <a:pt x="624628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703815" y="3303868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431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702318" y="3290364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3"/>
                </a:moveTo>
                <a:lnTo>
                  <a:pt x="624628" y="27463"/>
                </a:lnTo>
                <a:lnTo>
                  <a:pt x="624628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305851" y="330260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395" y="2518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703815" y="3302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" y="0"/>
                </a:lnTo>
              </a:path>
            </a:pathLst>
          </a:custGeom>
          <a:ln w="25400">
            <a:solidFill>
              <a:srgbClr val="040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314246" y="3308273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9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309485" y="329515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2"/>
                </a:moveTo>
                <a:lnTo>
                  <a:pt x="623181" y="28962"/>
                </a:lnTo>
                <a:lnTo>
                  <a:pt x="623181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913870" y="3307800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6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301546" y="3292428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314246" y="330512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27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05851" y="330520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19" y="0"/>
                </a:lnTo>
              </a:path>
            </a:pathLst>
          </a:custGeom>
          <a:ln w="5190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01546" y="3292428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907936" y="330260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34" y="5190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305851" y="330260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395" y="2518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926211" y="3320453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4" y="0"/>
                </a:lnTo>
              </a:path>
            </a:pathLst>
          </a:custGeom>
          <a:ln w="1121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932566" y="3319461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0" y="0"/>
                </a:moveTo>
                <a:lnTo>
                  <a:pt x="49482" y="524"/>
                </a:lnTo>
                <a:lnTo>
                  <a:pt x="98966" y="1049"/>
                </a:lnTo>
                <a:lnTo>
                  <a:pt x="148450" y="1577"/>
                </a:lnTo>
                <a:lnTo>
                  <a:pt x="197936" y="2108"/>
                </a:lnTo>
                <a:lnTo>
                  <a:pt x="247423" y="2643"/>
                </a:lnTo>
                <a:lnTo>
                  <a:pt x="296912" y="3183"/>
                </a:lnTo>
                <a:lnTo>
                  <a:pt x="346403" y="3730"/>
                </a:lnTo>
                <a:lnTo>
                  <a:pt x="395897" y="4285"/>
                </a:lnTo>
                <a:lnTo>
                  <a:pt x="445393" y="4848"/>
                </a:lnTo>
                <a:lnTo>
                  <a:pt x="494892" y="5421"/>
                </a:lnTo>
                <a:lnTo>
                  <a:pt x="544393" y="6004"/>
                </a:lnTo>
                <a:lnTo>
                  <a:pt x="593898" y="6600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522274" y="331917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91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913511" y="3302146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4"/>
                </a:moveTo>
                <a:lnTo>
                  <a:pt x="621463" y="29724"/>
                </a:lnTo>
                <a:lnTo>
                  <a:pt x="621463" y="0"/>
                </a:lnTo>
                <a:lnTo>
                  <a:pt x="0" y="0"/>
                </a:lnTo>
                <a:lnTo>
                  <a:pt x="0" y="2972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26211" y="331484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919967" y="331529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52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913511" y="3302146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4"/>
                </a:moveTo>
                <a:lnTo>
                  <a:pt x="621463" y="29724"/>
                </a:lnTo>
                <a:lnTo>
                  <a:pt x="621463" y="0"/>
                </a:lnTo>
                <a:lnTo>
                  <a:pt x="0" y="0"/>
                </a:lnTo>
                <a:lnTo>
                  <a:pt x="0" y="2972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17760" y="3314988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07267" y="3298718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9"/>
                </a:moveTo>
                <a:lnTo>
                  <a:pt x="623194" y="28969"/>
                </a:lnTo>
                <a:lnTo>
                  <a:pt x="623194" y="0"/>
                </a:lnTo>
                <a:lnTo>
                  <a:pt x="0" y="0"/>
                </a:lnTo>
                <a:lnTo>
                  <a:pt x="0" y="2896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919967" y="331141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244" y="3427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517760" y="332474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59" y="0"/>
                </a:lnTo>
              </a:path>
            </a:pathLst>
          </a:custGeom>
          <a:ln w="19504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517760" y="3314988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4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517760" y="3314988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67"/>
                </a:moveTo>
                <a:lnTo>
                  <a:pt x="610889" y="2167"/>
                </a:lnTo>
              </a:path>
            </a:pathLst>
          </a:custGeom>
          <a:ln w="29735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115949" y="331932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9"/>
                </a:lnTo>
                <a:lnTo>
                  <a:pt x="3202" y="7912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26465" y="3326061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89">
                <a:moveTo>
                  <a:pt x="594455" y="8431"/>
                </a:moveTo>
                <a:lnTo>
                  <a:pt x="544881" y="7614"/>
                </a:lnTo>
                <a:lnTo>
                  <a:pt x="495315" y="6822"/>
                </a:lnTo>
                <a:lnTo>
                  <a:pt x="445756" y="6052"/>
                </a:lnTo>
                <a:lnTo>
                  <a:pt x="396205" y="5305"/>
                </a:lnTo>
                <a:lnTo>
                  <a:pt x="346660" y="4578"/>
                </a:lnTo>
                <a:lnTo>
                  <a:pt x="297121" y="3872"/>
                </a:lnTo>
                <a:lnTo>
                  <a:pt x="247588" y="3185"/>
                </a:lnTo>
                <a:lnTo>
                  <a:pt x="198061" y="2515"/>
                </a:lnTo>
                <a:lnTo>
                  <a:pt x="148539" y="1863"/>
                </a:lnTo>
                <a:lnTo>
                  <a:pt x="99021" y="1227"/>
                </a:lnTo>
                <a:lnTo>
                  <a:pt x="49509" y="606"/>
                </a:lnTo>
                <a:lnTo>
                  <a:pt x="0" y="0"/>
                </a:lnTo>
              </a:path>
            </a:pathLst>
          </a:custGeom>
          <a:ln w="25399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913870" y="3311394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907267" y="3298718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9"/>
                </a:moveTo>
                <a:lnTo>
                  <a:pt x="623194" y="28969"/>
                </a:lnTo>
                <a:lnTo>
                  <a:pt x="623194" y="0"/>
                </a:lnTo>
                <a:lnTo>
                  <a:pt x="0" y="0"/>
                </a:lnTo>
                <a:lnTo>
                  <a:pt x="0" y="2896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513495" y="331047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9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901170" y="3295100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4" y="28078"/>
                </a:lnTo>
                <a:lnTo>
                  <a:pt x="625024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913870" y="3307800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61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907936" y="3306544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58" y="0"/>
                </a:lnTo>
              </a:path>
            </a:pathLst>
          </a:custGeom>
          <a:ln w="7868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901170" y="3295100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4" y="28078"/>
                </a:lnTo>
                <a:lnTo>
                  <a:pt x="625024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510033" y="330260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61" y="7868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513495" y="331490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4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505060" y="3302288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35"/>
                </a:moveTo>
                <a:lnTo>
                  <a:pt x="623589" y="29735"/>
                </a:lnTo>
                <a:lnTo>
                  <a:pt x="623589" y="0"/>
                </a:lnTo>
                <a:lnTo>
                  <a:pt x="0" y="0"/>
                </a:lnTo>
                <a:lnTo>
                  <a:pt x="0" y="29735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113848" y="3312544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01" y="6779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500795" y="329777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513495" y="331047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510033" y="330757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5" y="0"/>
                </a:lnTo>
              </a:path>
            </a:pathLst>
          </a:custGeom>
          <a:ln w="9935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500795" y="329777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112104" y="3302609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743" y="9935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510033" y="330260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61" y="7868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115949" y="3334934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3" y="0"/>
                </a:lnTo>
              </a:path>
            </a:pathLst>
          </a:custGeom>
          <a:ln w="3122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0120920" y="3334492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0" y="0"/>
                </a:moveTo>
                <a:lnTo>
                  <a:pt x="51628" y="875"/>
                </a:lnTo>
                <a:lnTo>
                  <a:pt x="103247" y="1765"/>
                </a:lnTo>
                <a:lnTo>
                  <a:pt x="154858" y="2668"/>
                </a:lnTo>
                <a:lnTo>
                  <a:pt x="206462" y="3583"/>
                </a:lnTo>
                <a:lnTo>
                  <a:pt x="258059" y="4510"/>
                </a:lnTo>
                <a:lnTo>
                  <a:pt x="309650" y="5446"/>
                </a:lnTo>
                <a:lnTo>
                  <a:pt x="361236" y="6390"/>
                </a:lnTo>
                <a:lnTo>
                  <a:pt x="412817" y="7342"/>
                </a:lnTo>
                <a:lnTo>
                  <a:pt x="464395" y="8301"/>
                </a:lnTo>
                <a:lnTo>
                  <a:pt x="515969" y="9264"/>
                </a:lnTo>
                <a:lnTo>
                  <a:pt x="567541" y="10232"/>
                </a:lnTo>
                <a:lnTo>
                  <a:pt x="619111" y="11202"/>
                </a:lnTo>
                <a:lnTo>
                  <a:pt x="670681" y="12173"/>
                </a:lnTo>
                <a:lnTo>
                  <a:pt x="722250" y="13145"/>
                </a:lnTo>
                <a:lnTo>
                  <a:pt x="773819" y="14116"/>
                </a:lnTo>
                <a:lnTo>
                  <a:pt x="825390" y="15085"/>
                </a:lnTo>
                <a:lnTo>
                  <a:pt x="876962" y="16051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0997883" y="3326822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2"/>
                </a:moveTo>
                <a:lnTo>
                  <a:pt x="506" y="13280"/>
                </a:lnTo>
                <a:lnTo>
                  <a:pt x="803" y="6680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103249" y="330662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3" y="32898"/>
                </a:lnTo>
                <a:lnTo>
                  <a:pt x="908483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115949" y="331932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9"/>
                </a:lnTo>
                <a:lnTo>
                  <a:pt x="3202" y="7912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112104" y="3302609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4">
                <a:moveTo>
                  <a:pt x="0" y="24212"/>
                </a:moveTo>
                <a:lnTo>
                  <a:pt x="888400" y="24212"/>
                </a:lnTo>
                <a:lnTo>
                  <a:pt x="888400" y="0"/>
                </a:lnTo>
                <a:lnTo>
                  <a:pt x="0" y="0"/>
                </a:lnTo>
                <a:lnTo>
                  <a:pt x="0" y="24212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103249" y="330662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3" y="32898"/>
                </a:lnTo>
                <a:lnTo>
                  <a:pt x="908483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999033" y="330260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212"/>
                </a:moveTo>
                <a:lnTo>
                  <a:pt x="346" y="17530"/>
                </a:lnTo>
                <a:lnTo>
                  <a:pt x="742" y="10764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112104" y="3302609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4" y="8289"/>
                </a:lnTo>
                <a:lnTo>
                  <a:pt x="2338" y="12632"/>
                </a:lnTo>
                <a:lnTo>
                  <a:pt x="3845" y="16714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0997883" y="3326822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4" y="7552"/>
                </a:lnTo>
                <a:lnTo>
                  <a:pt x="0" y="23722"/>
                </a:lnTo>
                <a:lnTo>
                  <a:pt x="65275" y="24941"/>
                </a:lnTo>
                <a:lnTo>
                  <a:pt x="65831" y="14431"/>
                </a:lnTo>
                <a:lnTo>
                  <a:pt x="66406" y="6680"/>
                </a:lnTo>
                <a:lnTo>
                  <a:pt x="66883" y="593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997883" y="3326822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2"/>
                </a:moveTo>
                <a:lnTo>
                  <a:pt x="506" y="13280"/>
                </a:lnTo>
                <a:lnTo>
                  <a:pt x="803" y="6680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999033" y="332682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6"/>
                </a:moveTo>
                <a:lnTo>
                  <a:pt x="78433" y="296"/>
                </a:lnTo>
              </a:path>
            </a:pathLst>
          </a:custGeom>
          <a:ln w="2599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063159" y="332741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607" y="0"/>
                </a:moveTo>
                <a:lnTo>
                  <a:pt x="1062" y="6959"/>
                </a:lnTo>
                <a:lnTo>
                  <a:pt x="556" y="13837"/>
                </a:lnTo>
                <a:lnTo>
                  <a:pt x="0" y="24348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997883" y="335054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9"/>
                </a:moveTo>
                <a:lnTo>
                  <a:pt x="48955" y="913"/>
                </a:lnTo>
                <a:lnTo>
                  <a:pt x="32637" y="609"/>
                </a:lnTo>
                <a:lnTo>
                  <a:pt x="16320" y="305"/>
                </a:lnTo>
                <a:lnTo>
                  <a:pt x="0" y="0"/>
                </a:lnTo>
              </a:path>
            </a:pathLst>
          </a:custGeom>
          <a:ln w="25399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063159" y="3327415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1607" y="0"/>
                </a:moveTo>
                <a:lnTo>
                  <a:pt x="1003" y="7763"/>
                </a:lnTo>
                <a:lnTo>
                  <a:pt x="556" y="13837"/>
                </a:lnTo>
                <a:lnTo>
                  <a:pt x="0" y="24348"/>
                </a:lnTo>
                <a:lnTo>
                  <a:pt x="65275" y="25554"/>
                </a:lnTo>
                <a:lnTo>
                  <a:pt x="65956" y="14884"/>
                </a:lnTo>
                <a:lnTo>
                  <a:pt x="66705" y="6959"/>
                </a:lnTo>
                <a:lnTo>
                  <a:pt x="67353" y="581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063159" y="332741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348"/>
                </a:moveTo>
                <a:lnTo>
                  <a:pt x="556" y="13837"/>
                </a:lnTo>
                <a:lnTo>
                  <a:pt x="1062" y="6959"/>
                </a:lnTo>
                <a:lnTo>
                  <a:pt x="1607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064767" y="332741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0"/>
                </a:moveTo>
                <a:lnTo>
                  <a:pt x="78445" y="290"/>
                </a:lnTo>
              </a:path>
            </a:pathLst>
          </a:custGeom>
          <a:ln w="25981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1128434" y="3327996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8" y="7181"/>
                </a:lnTo>
                <a:lnTo>
                  <a:pt x="680" y="14302"/>
                </a:lnTo>
                <a:lnTo>
                  <a:pt x="0" y="24973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063159" y="335176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6"/>
                </a:moveTo>
                <a:lnTo>
                  <a:pt x="48955" y="904"/>
                </a:lnTo>
                <a:lnTo>
                  <a:pt x="32637" y="603"/>
                </a:lnTo>
                <a:lnTo>
                  <a:pt x="16320" y="301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1128434" y="3339175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39">
                <a:moveTo>
                  <a:pt x="1026" y="0"/>
                </a:moveTo>
                <a:lnTo>
                  <a:pt x="605" y="4979"/>
                </a:lnTo>
                <a:lnTo>
                  <a:pt x="334" y="8455"/>
                </a:lnTo>
                <a:lnTo>
                  <a:pt x="0" y="13794"/>
                </a:lnTo>
                <a:lnTo>
                  <a:pt x="65275" y="14988"/>
                </a:lnTo>
                <a:lnTo>
                  <a:pt x="65697" y="9538"/>
                </a:lnTo>
                <a:lnTo>
                  <a:pt x="66216" y="4014"/>
                </a:lnTo>
                <a:lnTo>
                  <a:pt x="66537" y="866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1128434" y="3339175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94"/>
                </a:moveTo>
                <a:lnTo>
                  <a:pt x="334" y="8455"/>
                </a:lnTo>
                <a:lnTo>
                  <a:pt x="680" y="4014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129460" y="333917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33"/>
                </a:moveTo>
                <a:lnTo>
                  <a:pt x="78211" y="433"/>
                </a:lnTo>
              </a:path>
            </a:pathLst>
          </a:custGeom>
          <a:ln w="26266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193709" y="3340041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2" y="0"/>
                </a:moveTo>
                <a:lnTo>
                  <a:pt x="842" y="4113"/>
                </a:lnTo>
                <a:lnTo>
                  <a:pt x="421" y="8672"/>
                </a:lnTo>
                <a:lnTo>
                  <a:pt x="0" y="14122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1128434" y="335297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193"/>
                </a:moveTo>
                <a:lnTo>
                  <a:pt x="48955" y="895"/>
                </a:lnTo>
                <a:lnTo>
                  <a:pt x="32638" y="596"/>
                </a:lnTo>
                <a:lnTo>
                  <a:pt x="16320" y="297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1193709" y="3340041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2" y="0"/>
                </a:moveTo>
                <a:lnTo>
                  <a:pt x="755" y="5053"/>
                </a:lnTo>
                <a:lnTo>
                  <a:pt x="340" y="9724"/>
                </a:lnTo>
                <a:lnTo>
                  <a:pt x="0" y="14122"/>
                </a:lnTo>
                <a:lnTo>
                  <a:pt x="65288" y="15303"/>
                </a:lnTo>
                <a:lnTo>
                  <a:pt x="65919" y="8672"/>
                </a:lnTo>
                <a:lnTo>
                  <a:pt x="66412" y="4113"/>
                </a:lnTo>
                <a:lnTo>
                  <a:pt x="66796" y="834"/>
                </a:lnTo>
                <a:lnTo>
                  <a:pt x="126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1193709" y="3340041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2"/>
                </a:moveTo>
                <a:lnTo>
                  <a:pt x="421" y="8672"/>
                </a:lnTo>
                <a:lnTo>
                  <a:pt x="842" y="4113"/>
                </a:lnTo>
                <a:lnTo>
                  <a:pt x="126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1194972" y="3340041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699" y="417"/>
                </a:moveTo>
                <a:lnTo>
                  <a:pt x="78234" y="417"/>
                </a:lnTo>
              </a:path>
            </a:pathLst>
          </a:custGeom>
          <a:ln w="26234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1258998" y="334087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89"/>
                </a:lnTo>
                <a:lnTo>
                  <a:pt x="0" y="14469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1193709" y="335416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1"/>
                </a:moveTo>
                <a:lnTo>
                  <a:pt x="48966" y="887"/>
                </a:lnTo>
                <a:lnTo>
                  <a:pt x="32644" y="592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1129460" y="3327996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051" y="0"/>
                </a:moveTo>
                <a:lnTo>
                  <a:pt x="271" y="7924"/>
                </a:lnTo>
                <a:lnTo>
                  <a:pt x="0" y="11178"/>
                </a:lnTo>
                <a:lnTo>
                  <a:pt x="65511" y="12044"/>
                </a:lnTo>
                <a:lnTo>
                  <a:pt x="66019" y="7170"/>
                </a:lnTo>
                <a:lnTo>
                  <a:pt x="66784" y="557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1129460" y="3327996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78"/>
                </a:moveTo>
                <a:lnTo>
                  <a:pt x="1051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1117812" y="331529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7"/>
                </a:moveTo>
                <a:lnTo>
                  <a:pt x="91132" y="25957"/>
                </a:lnTo>
                <a:lnTo>
                  <a:pt x="91132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1194972" y="332855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272" y="0"/>
                </a:moveTo>
                <a:lnTo>
                  <a:pt x="0" y="11487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1116760" y="332647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66"/>
                </a:moveTo>
                <a:lnTo>
                  <a:pt x="90911" y="26266"/>
                </a:lnTo>
                <a:lnTo>
                  <a:pt x="90911" y="0"/>
                </a:lnTo>
                <a:lnTo>
                  <a:pt x="0" y="0"/>
                </a:lnTo>
                <a:lnTo>
                  <a:pt x="0" y="26266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1194972" y="3328554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2" y="0"/>
                </a:moveTo>
                <a:lnTo>
                  <a:pt x="345" y="8097"/>
                </a:lnTo>
                <a:lnTo>
                  <a:pt x="0" y="11487"/>
                </a:lnTo>
                <a:lnTo>
                  <a:pt x="65534" y="12321"/>
                </a:lnTo>
                <a:lnTo>
                  <a:pt x="66125" y="7367"/>
                </a:lnTo>
                <a:lnTo>
                  <a:pt x="67019" y="549"/>
                </a:lnTo>
                <a:lnTo>
                  <a:pt x="127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1194972" y="332855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487"/>
                </a:moveTo>
                <a:lnTo>
                  <a:pt x="127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1183545" y="331585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9"/>
                </a:moveTo>
                <a:lnTo>
                  <a:pt x="91146" y="25949"/>
                </a:lnTo>
                <a:lnTo>
                  <a:pt x="91146" y="0"/>
                </a:lnTo>
                <a:lnTo>
                  <a:pt x="0" y="0"/>
                </a:lnTo>
                <a:lnTo>
                  <a:pt x="0" y="25949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1260507" y="332910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484" y="0"/>
                </a:moveTo>
                <a:lnTo>
                  <a:pt x="0" y="11771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1182272" y="3327341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34"/>
                </a:moveTo>
                <a:lnTo>
                  <a:pt x="90934" y="26234"/>
                </a:lnTo>
                <a:lnTo>
                  <a:pt x="90934" y="0"/>
                </a:lnTo>
                <a:lnTo>
                  <a:pt x="0" y="0"/>
                </a:lnTo>
                <a:lnTo>
                  <a:pt x="0" y="2623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0999033" y="3316250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4" y="0"/>
                </a:moveTo>
                <a:lnTo>
                  <a:pt x="359" y="3865"/>
                </a:lnTo>
                <a:lnTo>
                  <a:pt x="0" y="10571"/>
                </a:lnTo>
                <a:lnTo>
                  <a:pt x="65733" y="11164"/>
                </a:lnTo>
                <a:lnTo>
                  <a:pt x="66624" y="209"/>
                </a:lnTo>
                <a:lnTo>
                  <a:pt x="594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999033" y="3316250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1"/>
                </a:moveTo>
                <a:lnTo>
                  <a:pt x="594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986927" y="330355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09"/>
                </a:moveTo>
                <a:lnTo>
                  <a:pt x="91429" y="25609"/>
                </a:lnTo>
                <a:lnTo>
                  <a:pt x="91429" y="0"/>
                </a:lnTo>
                <a:lnTo>
                  <a:pt x="0" y="0"/>
                </a:lnTo>
                <a:lnTo>
                  <a:pt x="0" y="25609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1064767" y="331646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55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0986333" y="331412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93"/>
                </a:moveTo>
                <a:lnTo>
                  <a:pt x="91133" y="25993"/>
                </a:lnTo>
                <a:lnTo>
                  <a:pt x="91133" y="0"/>
                </a:lnTo>
                <a:lnTo>
                  <a:pt x="0" y="0"/>
                </a:lnTo>
                <a:lnTo>
                  <a:pt x="0" y="2599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1064767" y="331646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890" y="0"/>
                </a:moveTo>
                <a:lnTo>
                  <a:pt x="0" y="10955"/>
                </a:lnTo>
                <a:lnTo>
                  <a:pt x="65745" y="11536"/>
                </a:lnTo>
                <a:lnTo>
                  <a:pt x="66870" y="247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1064767" y="331646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55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1052957" y="330376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47"/>
                </a:moveTo>
                <a:lnTo>
                  <a:pt x="91380" y="25647"/>
                </a:lnTo>
                <a:lnTo>
                  <a:pt x="91380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1130512" y="3316708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9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1052067" y="331471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81"/>
                </a:moveTo>
                <a:lnTo>
                  <a:pt x="91145" y="25981"/>
                </a:lnTo>
                <a:lnTo>
                  <a:pt x="91145" y="0"/>
                </a:lnTo>
                <a:lnTo>
                  <a:pt x="0" y="0"/>
                </a:lnTo>
                <a:lnTo>
                  <a:pt x="0" y="25981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999627" y="3302609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8" y="0"/>
                </a:moveTo>
                <a:lnTo>
                  <a:pt x="877" y="0"/>
                </a:lnTo>
                <a:lnTo>
                  <a:pt x="0" y="13640"/>
                </a:lnTo>
                <a:lnTo>
                  <a:pt x="66029" y="13850"/>
                </a:lnTo>
                <a:lnTo>
                  <a:pt x="66685" y="5406"/>
                </a:lnTo>
                <a:lnTo>
                  <a:pt x="67068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999627" y="33026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40"/>
                </a:moveTo>
                <a:lnTo>
                  <a:pt x="234" y="9767"/>
                </a:lnTo>
                <a:lnTo>
                  <a:pt x="519" y="5382"/>
                </a:lnTo>
                <a:lnTo>
                  <a:pt x="8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1065657" y="33026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8" y="0"/>
                </a:moveTo>
                <a:lnTo>
                  <a:pt x="655" y="5406"/>
                </a:lnTo>
                <a:lnTo>
                  <a:pt x="308" y="9866"/>
                </a:lnTo>
                <a:lnTo>
                  <a:pt x="0" y="1385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999627" y="331625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04"/>
                </a:moveTo>
                <a:lnTo>
                  <a:pt x="78729" y="104"/>
                </a:lnTo>
              </a:path>
            </a:pathLst>
          </a:custGeom>
          <a:ln w="25609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1065657" y="330260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7" y="0"/>
                </a:moveTo>
                <a:lnTo>
                  <a:pt x="1038" y="0"/>
                </a:lnTo>
                <a:lnTo>
                  <a:pt x="650" y="5468"/>
                </a:lnTo>
                <a:lnTo>
                  <a:pt x="0" y="13850"/>
                </a:lnTo>
                <a:lnTo>
                  <a:pt x="65980" y="14098"/>
                </a:lnTo>
                <a:lnTo>
                  <a:pt x="66376" y="10021"/>
                </a:lnTo>
                <a:lnTo>
                  <a:pt x="66789" y="5406"/>
                </a:lnTo>
                <a:lnTo>
                  <a:pt x="67217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1065657" y="33026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50"/>
                </a:moveTo>
                <a:lnTo>
                  <a:pt x="308" y="9866"/>
                </a:lnTo>
                <a:lnTo>
                  <a:pt x="655" y="5406"/>
                </a:lnTo>
                <a:lnTo>
                  <a:pt x="1038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1131637" y="330260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6" y="0"/>
                </a:moveTo>
                <a:lnTo>
                  <a:pt x="803" y="5468"/>
                </a:lnTo>
                <a:lnTo>
                  <a:pt x="396" y="10021"/>
                </a:lnTo>
                <a:lnTo>
                  <a:pt x="0" y="14098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1065657" y="331646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23"/>
                </a:moveTo>
                <a:lnTo>
                  <a:pt x="78680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1130512" y="3316708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125" y="0"/>
                </a:moveTo>
                <a:lnTo>
                  <a:pt x="0" y="11289"/>
                </a:lnTo>
                <a:lnTo>
                  <a:pt x="65732" y="11846"/>
                </a:lnTo>
                <a:lnTo>
                  <a:pt x="66611" y="4447"/>
                </a:lnTo>
                <a:lnTo>
                  <a:pt x="67068" y="278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1130512" y="3316708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9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118937" y="330400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78"/>
                </a:moveTo>
                <a:lnTo>
                  <a:pt x="91343" y="25678"/>
                </a:lnTo>
                <a:lnTo>
                  <a:pt x="91343" y="0"/>
                </a:lnTo>
                <a:lnTo>
                  <a:pt x="0" y="0"/>
                </a:lnTo>
                <a:lnTo>
                  <a:pt x="0" y="25678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196245" y="33169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336" y="0"/>
                </a:moveTo>
                <a:lnTo>
                  <a:pt x="0" y="11568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1117812" y="331529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7"/>
                </a:moveTo>
                <a:lnTo>
                  <a:pt x="91132" y="25957"/>
                </a:lnTo>
                <a:lnTo>
                  <a:pt x="91132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1196245" y="3316985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8" y="4169"/>
                </a:lnTo>
                <a:lnTo>
                  <a:pt x="0" y="11568"/>
                </a:lnTo>
                <a:lnTo>
                  <a:pt x="65746" y="12118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1196245" y="33169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68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1184880" y="330428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1261991" y="331727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520" y="0"/>
                </a:moveTo>
                <a:lnTo>
                  <a:pt x="0" y="11833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1183545" y="331585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9"/>
                </a:moveTo>
                <a:lnTo>
                  <a:pt x="91146" y="25949"/>
                </a:lnTo>
                <a:lnTo>
                  <a:pt x="91146" y="0"/>
                </a:lnTo>
                <a:lnTo>
                  <a:pt x="0" y="0"/>
                </a:lnTo>
                <a:lnTo>
                  <a:pt x="0" y="25949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1131637" y="3302609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2" y="0"/>
                </a:moveTo>
                <a:lnTo>
                  <a:pt x="1236" y="0"/>
                </a:lnTo>
                <a:lnTo>
                  <a:pt x="795" y="5561"/>
                </a:lnTo>
                <a:lnTo>
                  <a:pt x="378" y="10200"/>
                </a:lnTo>
                <a:lnTo>
                  <a:pt x="0" y="14098"/>
                </a:lnTo>
                <a:lnTo>
                  <a:pt x="65943" y="14376"/>
                </a:lnTo>
                <a:lnTo>
                  <a:pt x="66432" y="10021"/>
                </a:lnTo>
                <a:lnTo>
                  <a:pt x="66904" y="5468"/>
                </a:lnTo>
                <a:lnTo>
                  <a:pt x="67402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1131637" y="330260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8"/>
                </a:moveTo>
                <a:lnTo>
                  <a:pt x="396" y="10021"/>
                </a:lnTo>
                <a:lnTo>
                  <a:pt x="803" y="5468"/>
                </a:lnTo>
                <a:lnTo>
                  <a:pt x="1236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1197580" y="330260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9" y="0"/>
                </a:moveTo>
                <a:lnTo>
                  <a:pt x="952" y="5561"/>
                </a:lnTo>
                <a:lnTo>
                  <a:pt x="469" y="10200"/>
                </a:lnTo>
                <a:lnTo>
                  <a:pt x="0" y="14376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131637" y="331670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9"/>
                </a:moveTo>
                <a:lnTo>
                  <a:pt x="78643" y="139"/>
                </a:lnTo>
              </a:path>
            </a:pathLst>
          </a:custGeom>
          <a:ln w="25678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1197580" y="330260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600" y="0"/>
                </a:moveTo>
                <a:lnTo>
                  <a:pt x="1459" y="0"/>
                </a:lnTo>
                <a:lnTo>
                  <a:pt x="941" y="5666"/>
                </a:lnTo>
                <a:lnTo>
                  <a:pt x="447" y="10398"/>
                </a:lnTo>
                <a:lnTo>
                  <a:pt x="0" y="14376"/>
                </a:lnTo>
                <a:lnTo>
                  <a:pt x="65930" y="14660"/>
                </a:lnTo>
                <a:lnTo>
                  <a:pt x="66485" y="10200"/>
                </a:lnTo>
                <a:lnTo>
                  <a:pt x="67017" y="5561"/>
                </a:lnTo>
                <a:lnTo>
                  <a:pt x="67600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1197580" y="330260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76"/>
                </a:moveTo>
                <a:lnTo>
                  <a:pt x="469" y="10200"/>
                </a:lnTo>
                <a:lnTo>
                  <a:pt x="952" y="5561"/>
                </a:lnTo>
                <a:lnTo>
                  <a:pt x="1459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1263511" y="33026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670" y="0"/>
                </a:moveTo>
                <a:lnTo>
                  <a:pt x="1075" y="5666"/>
                </a:lnTo>
                <a:lnTo>
                  <a:pt x="532" y="10398"/>
                </a:lnTo>
                <a:lnTo>
                  <a:pt x="0" y="1466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1197580" y="331698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1258998" y="3340875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0"/>
                </a:lnTo>
                <a:lnTo>
                  <a:pt x="423" y="9922"/>
                </a:lnTo>
                <a:lnTo>
                  <a:pt x="0" y="14469"/>
                </a:lnTo>
                <a:lnTo>
                  <a:pt x="65288" y="15638"/>
                </a:lnTo>
                <a:lnTo>
                  <a:pt x="66032" y="8889"/>
                </a:lnTo>
                <a:lnTo>
                  <a:pt x="66609" y="4218"/>
                </a:lnTo>
                <a:lnTo>
                  <a:pt x="67057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1258998" y="334087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69"/>
                </a:moveTo>
                <a:lnTo>
                  <a:pt x="519" y="8889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1260507" y="334087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8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324286" y="334169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769" y="0"/>
                </a:moveTo>
                <a:lnTo>
                  <a:pt x="1200" y="4324"/>
                </a:lnTo>
                <a:lnTo>
                  <a:pt x="618" y="9105"/>
                </a:lnTo>
                <a:lnTo>
                  <a:pt x="0" y="14822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1258998" y="3355345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9"/>
                </a:moveTo>
                <a:lnTo>
                  <a:pt x="48966" y="877"/>
                </a:lnTo>
                <a:lnTo>
                  <a:pt x="32644" y="584"/>
                </a:lnTo>
                <a:lnTo>
                  <a:pt x="16322" y="292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1324286" y="3341692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10">
                <a:moveTo>
                  <a:pt x="1769" y="0"/>
                </a:moveTo>
                <a:lnTo>
                  <a:pt x="1087" y="5246"/>
                </a:lnTo>
                <a:lnTo>
                  <a:pt x="506" y="10139"/>
                </a:lnTo>
                <a:lnTo>
                  <a:pt x="0" y="14822"/>
                </a:lnTo>
                <a:lnTo>
                  <a:pt x="65300" y="15966"/>
                </a:lnTo>
                <a:lnTo>
                  <a:pt x="66005" y="10139"/>
                </a:lnTo>
                <a:lnTo>
                  <a:pt x="66661" y="5246"/>
                </a:lnTo>
                <a:lnTo>
                  <a:pt x="67303" y="822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1324286" y="334169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822"/>
                </a:moveTo>
                <a:lnTo>
                  <a:pt x="618" y="9105"/>
                </a:lnTo>
                <a:lnTo>
                  <a:pt x="1200" y="4324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1326055" y="334169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1"/>
                </a:moveTo>
                <a:lnTo>
                  <a:pt x="78234" y="411"/>
                </a:lnTo>
              </a:path>
            </a:pathLst>
          </a:custGeom>
          <a:ln w="26222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1389586" y="334251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02" y="0"/>
                </a:moveTo>
                <a:lnTo>
                  <a:pt x="1360" y="4423"/>
                </a:lnTo>
                <a:lnTo>
                  <a:pt x="704" y="9316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324286" y="335651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44"/>
                </a:moveTo>
                <a:lnTo>
                  <a:pt x="48976" y="860"/>
                </a:lnTo>
                <a:lnTo>
                  <a:pt x="32650" y="574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1260507" y="3329104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4" y="0"/>
                </a:moveTo>
                <a:lnTo>
                  <a:pt x="411" y="8265"/>
                </a:lnTo>
                <a:lnTo>
                  <a:pt x="0" y="11771"/>
                </a:lnTo>
                <a:lnTo>
                  <a:pt x="65548" y="12588"/>
                </a:lnTo>
                <a:lnTo>
                  <a:pt x="66219" y="7547"/>
                </a:lnTo>
                <a:lnTo>
                  <a:pt x="67217" y="538"/>
                </a:lnTo>
                <a:lnTo>
                  <a:pt x="1484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1260507" y="332910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771"/>
                </a:moveTo>
                <a:lnTo>
                  <a:pt x="1484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1249291" y="331640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8"/>
                </a:moveTo>
                <a:lnTo>
                  <a:pt x="91132" y="25938"/>
                </a:lnTo>
                <a:lnTo>
                  <a:pt x="91132" y="0"/>
                </a:lnTo>
                <a:lnTo>
                  <a:pt x="0" y="0"/>
                </a:lnTo>
                <a:lnTo>
                  <a:pt x="0" y="2593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1326055" y="332964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68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1247807" y="332817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8" y="26216"/>
                </a:lnTo>
                <a:lnTo>
                  <a:pt x="90948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1326055" y="3329642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668" y="0"/>
                </a:moveTo>
                <a:lnTo>
                  <a:pt x="473" y="8449"/>
                </a:lnTo>
                <a:lnTo>
                  <a:pt x="0" y="12049"/>
                </a:lnTo>
                <a:lnTo>
                  <a:pt x="65534" y="12872"/>
                </a:lnTo>
                <a:lnTo>
                  <a:pt x="66278" y="7726"/>
                </a:lnTo>
                <a:lnTo>
                  <a:pt x="67402" y="538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1326055" y="332964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2049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1315024" y="331694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8"/>
                </a:moveTo>
                <a:lnTo>
                  <a:pt x="91133" y="25938"/>
                </a:lnTo>
                <a:lnTo>
                  <a:pt x="91133" y="0"/>
                </a:lnTo>
                <a:lnTo>
                  <a:pt x="0" y="0"/>
                </a:lnTo>
                <a:lnTo>
                  <a:pt x="0" y="2593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1391589" y="333018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8" y="0"/>
                </a:moveTo>
                <a:lnTo>
                  <a:pt x="0" y="12334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1313355" y="332899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2"/>
                </a:moveTo>
                <a:lnTo>
                  <a:pt x="90934" y="26222"/>
                </a:lnTo>
                <a:lnTo>
                  <a:pt x="90934" y="0"/>
                </a:lnTo>
                <a:lnTo>
                  <a:pt x="0" y="0"/>
                </a:lnTo>
                <a:lnTo>
                  <a:pt x="0" y="26222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1389586" y="3342515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10">
                <a:moveTo>
                  <a:pt x="2002" y="0"/>
                </a:moveTo>
                <a:lnTo>
                  <a:pt x="1360" y="4423"/>
                </a:lnTo>
                <a:lnTo>
                  <a:pt x="578" y="10361"/>
                </a:lnTo>
                <a:lnTo>
                  <a:pt x="0" y="15143"/>
                </a:lnTo>
                <a:lnTo>
                  <a:pt x="65324" y="16275"/>
                </a:lnTo>
                <a:lnTo>
                  <a:pt x="66092" y="10361"/>
                </a:lnTo>
                <a:lnTo>
                  <a:pt x="66809" y="5375"/>
                </a:lnTo>
                <a:lnTo>
                  <a:pt x="67525" y="853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1389586" y="334251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43"/>
                </a:moveTo>
                <a:lnTo>
                  <a:pt x="704" y="9316"/>
                </a:lnTo>
                <a:lnTo>
                  <a:pt x="1360" y="4423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1391589" y="334251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23" y="426"/>
                </a:lnTo>
              </a:path>
            </a:pathLst>
          </a:custGeom>
          <a:ln w="26253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1454912" y="334336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4" y="4522"/>
                </a:lnTo>
                <a:lnTo>
                  <a:pt x="767" y="9508"/>
                </a:lnTo>
                <a:lnTo>
                  <a:pt x="0" y="15421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1389586" y="335765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31"/>
                </a:moveTo>
                <a:lnTo>
                  <a:pt x="48993" y="849"/>
                </a:lnTo>
                <a:lnTo>
                  <a:pt x="32662" y="568"/>
                </a:lnTo>
                <a:lnTo>
                  <a:pt x="16331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1454912" y="3343368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4" y="4522"/>
                </a:lnTo>
                <a:lnTo>
                  <a:pt x="767" y="9508"/>
                </a:lnTo>
                <a:lnTo>
                  <a:pt x="0" y="15421"/>
                </a:lnTo>
                <a:lnTo>
                  <a:pt x="65337" y="16522"/>
                </a:lnTo>
                <a:lnTo>
                  <a:pt x="66116" y="10584"/>
                </a:lnTo>
                <a:lnTo>
                  <a:pt x="66908" y="5518"/>
                </a:lnTo>
                <a:lnTo>
                  <a:pt x="67683" y="891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1454912" y="334336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1"/>
                </a:moveTo>
                <a:lnTo>
                  <a:pt x="767" y="9508"/>
                </a:lnTo>
                <a:lnTo>
                  <a:pt x="1484" y="4522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457113" y="334336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5"/>
                </a:moveTo>
                <a:lnTo>
                  <a:pt x="78182" y="445"/>
                </a:lnTo>
              </a:path>
            </a:pathLst>
          </a:custGeom>
          <a:ln w="26291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1520250" y="334448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0" y="0"/>
                </a:moveTo>
                <a:lnTo>
                  <a:pt x="1570" y="4397"/>
                </a:lnTo>
                <a:lnTo>
                  <a:pt x="778" y="9463"/>
                </a:lnTo>
                <a:lnTo>
                  <a:pt x="0" y="1540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1454912" y="335879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27"/>
                </a:lnTo>
                <a:lnTo>
                  <a:pt x="32664" y="552"/>
                </a:lnTo>
                <a:lnTo>
                  <a:pt x="16331" y="277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1391589" y="3330181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868" y="0"/>
                </a:moveTo>
                <a:lnTo>
                  <a:pt x="523" y="8666"/>
                </a:lnTo>
                <a:lnTo>
                  <a:pt x="0" y="12334"/>
                </a:lnTo>
                <a:lnTo>
                  <a:pt x="65523" y="13187"/>
                </a:lnTo>
                <a:lnTo>
                  <a:pt x="66227" y="8666"/>
                </a:lnTo>
                <a:lnTo>
                  <a:pt x="67613" y="537"/>
                </a:lnTo>
                <a:lnTo>
                  <a:pt x="186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1391589" y="333018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4"/>
                </a:moveTo>
                <a:lnTo>
                  <a:pt x="1868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380758" y="33174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45" y="25937"/>
                </a:lnTo>
                <a:lnTo>
                  <a:pt x="91145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1457113" y="333071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5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1378889" y="332981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23" y="26253"/>
                </a:lnTo>
                <a:lnTo>
                  <a:pt x="90923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1457113" y="3330718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50"/>
                </a:lnTo>
                <a:lnTo>
                  <a:pt x="65482" y="13541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1457113" y="333071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0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1446503" y="331801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1522657" y="3331263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279" y="0"/>
                </a:moveTo>
                <a:lnTo>
                  <a:pt x="1500" y="4188"/>
                </a:lnTo>
                <a:lnTo>
                  <a:pt x="720" y="8375"/>
                </a:lnTo>
                <a:lnTo>
                  <a:pt x="0" y="12654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1444413" y="333066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1"/>
                </a:moveTo>
                <a:lnTo>
                  <a:pt x="90882" y="26291"/>
                </a:lnTo>
                <a:lnTo>
                  <a:pt x="90882" y="0"/>
                </a:lnTo>
                <a:lnTo>
                  <a:pt x="0" y="0"/>
                </a:lnTo>
                <a:lnTo>
                  <a:pt x="0" y="26291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1261991" y="3317270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0" y="0"/>
                </a:moveTo>
                <a:lnTo>
                  <a:pt x="940" y="4632"/>
                </a:lnTo>
                <a:lnTo>
                  <a:pt x="0" y="11833"/>
                </a:lnTo>
                <a:lnTo>
                  <a:pt x="65732" y="12372"/>
                </a:lnTo>
                <a:lnTo>
                  <a:pt x="66908" y="4262"/>
                </a:lnTo>
                <a:lnTo>
                  <a:pt x="67450" y="284"/>
                </a:lnTo>
                <a:lnTo>
                  <a:pt x="1520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1261991" y="331727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33"/>
                </a:moveTo>
                <a:lnTo>
                  <a:pt x="152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1250811" y="330457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1327724" y="331755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249291" y="331640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8"/>
                </a:moveTo>
                <a:lnTo>
                  <a:pt x="91132" y="25938"/>
                </a:lnTo>
                <a:lnTo>
                  <a:pt x="91132" y="0"/>
                </a:lnTo>
                <a:lnTo>
                  <a:pt x="0" y="0"/>
                </a:lnTo>
                <a:lnTo>
                  <a:pt x="0" y="25938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1327724" y="3317554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8"/>
                </a:lnTo>
                <a:lnTo>
                  <a:pt x="0" y="12087"/>
                </a:lnTo>
                <a:lnTo>
                  <a:pt x="65733" y="12626"/>
                </a:lnTo>
                <a:lnTo>
                  <a:pt x="66363" y="8666"/>
                </a:lnTo>
                <a:lnTo>
                  <a:pt x="67650" y="266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327724" y="331755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316742" y="330485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66"/>
                </a:moveTo>
                <a:lnTo>
                  <a:pt x="91332" y="25666"/>
                </a:lnTo>
                <a:lnTo>
                  <a:pt x="91332" y="0"/>
                </a:lnTo>
                <a:lnTo>
                  <a:pt x="0" y="0"/>
                </a:lnTo>
                <a:lnTo>
                  <a:pt x="0" y="25666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393458" y="331782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6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315024" y="331694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8"/>
                </a:moveTo>
                <a:lnTo>
                  <a:pt x="91133" y="25938"/>
                </a:lnTo>
                <a:lnTo>
                  <a:pt x="91133" y="0"/>
                </a:lnTo>
                <a:lnTo>
                  <a:pt x="0" y="0"/>
                </a:lnTo>
                <a:lnTo>
                  <a:pt x="0" y="25938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263511" y="330260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810" y="0"/>
                </a:moveTo>
                <a:lnTo>
                  <a:pt x="1670" y="0"/>
                </a:lnTo>
                <a:lnTo>
                  <a:pt x="1064" y="5765"/>
                </a:lnTo>
                <a:lnTo>
                  <a:pt x="532" y="10398"/>
                </a:lnTo>
                <a:lnTo>
                  <a:pt x="0" y="14660"/>
                </a:lnTo>
                <a:lnTo>
                  <a:pt x="65930" y="14945"/>
                </a:lnTo>
                <a:lnTo>
                  <a:pt x="67155" y="5666"/>
                </a:lnTo>
                <a:lnTo>
                  <a:pt x="67810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1263511" y="33026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660"/>
                </a:moveTo>
                <a:lnTo>
                  <a:pt x="532" y="10398"/>
                </a:lnTo>
                <a:lnTo>
                  <a:pt x="1075" y="5666"/>
                </a:lnTo>
                <a:lnTo>
                  <a:pt x="167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1329442" y="33026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879" y="0"/>
                </a:moveTo>
                <a:lnTo>
                  <a:pt x="1212" y="5765"/>
                </a:lnTo>
                <a:lnTo>
                  <a:pt x="581" y="10590"/>
                </a:lnTo>
                <a:lnTo>
                  <a:pt x="0" y="14945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1263511" y="331727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1329442" y="3302609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39">
                <a:moveTo>
                  <a:pt x="68021" y="0"/>
                </a:moveTo>
                <a:lnTo>
                  <a:pt x="1879" y="0"/>
                </a:lnTo>
                <a:lnTo>
                  <a:pt x="1200" y="5858"/>
                </a:lnTo>
                <a:lnTo>
                  <a:pt x="0" y="14945"/>
                </a:lnTo>
                <a:lnTo>
                  <a:pt x="65932" y="15211"/>
                </a:lnTo>
                <a:lnTo>
                  <a:pt x="66587" y="10769"/>
                </a:lnTo>
                <a:lnTo>
                  <a:pt x="67278" y="5765"/>
                </a:lnTo>
                <a:lnTo>
                  <a:pt x="68021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1329442" y="33026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945"/>
                </a:moveTo>
                <a:lnTo>
                  <a:pt x="581" y="10590"/>
                </a:lnTo>
                <a:lnTo>
                  <a:pt x="1212" y="5765"/>
                </a:lnTo>
                <a:lnTo>
                  <a:pt x="1879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1395374" y="330260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89" y="0"/>
                </a:moveTo>
                <a:lnTo>
                  <a:pt x="1334" y="5858"/>
                </a:lnTo>
                <a:lnTo>
                  <a:pt x="655" y="10769"/>
                </a:lnTo>
                <a:lnTo>
                  <a:pt x="0" y="15211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1329442" y="331755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3"/>
                </a:moveTo>
                <a:lnTo>
                  <a:pt x="78632" y="133"/>
                </a:lnTo>
              </a:path>
            </a:pathLst>
          </a:custGeom>
          <a:ln w="25666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1393458" y="3317821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916" y="0"/>
                </a:moveTo>
                <a:lnTo>
                  <a:pt x="1195" y="4768"/>
                </a:lnTo>
                <a:lnTo>
                  <a:pt x="0" y="12359"/>
                </a:lnTo>
                <a:lnTo>
                  <a:pt x="65745" y="12896"/>
                </a:lnTo>
                <a:lnTo>
                  <a:pt x="67195" y="4434"/>
                </a:lnTo>
                <a:lnTo>
                  <a:pt x="67859" y="234"/>
                </a:lnTo>
                <a:lnTo>
                  <a:pt x="1916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1393458" y="331782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6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1382674" y="330512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34"/>
                </a:moveTo>
                <a:lnTo>
                  <a:pt x="91343" y="25634"/>
                </a:lnTo>
                <a:lnTo>
                  <a:pt x="9134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1459203" y="331805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61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1380758" y="33174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45" y="25937"/>
                </a:lnTo>
                <a:lnTo>
                  <a:pt x="91145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1459203" y="3318056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2114" y="0"/>
                </a:moveTo>
                <a:lnTo>
                  <a:pt x="1397" y="4533"/>
                </a:lnTo>
                <a:lnTo>
                  <a:pt x="0" y="12661"/>
                </a:lnTo>
                <a:lnTo>
                  <a:pt x="65732" y="13206"/>
                </a:lnTo>
                <a:lnTo>
                  <a:pt x="68101" y="198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1459203" y="331805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61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1448618" y="330535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598"/>
                </a:moveTo>
                <a:lnTo>
                  <a:pt x="91387" y="25598"/>
                </a:lnTo>
                <a:lnTo>
                  <a:pt x="91387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1524936" y="3329611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12" y="0"/>
                </a:moveTo>
                <a:lnTo>
                  <a:pt x="0" y="1652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1446503" y="331801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1395374" y="330260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8" y="0"/>
                </a:moveTo>
                <a:lnTo>
                  <a:pt x="2089" y="0"/>
                </a:lnTo>
                <a:lnTo>
                  <a:pt x="1326" y="5920"/>
                </a:lnTo>
                <a:lnTo>
                  <a:pt x="633" y="10918"/>
                </a:lnTo>
                <a:lnTo>
                  <a:pt x="0" y="15211"/>
                </a:lnTo>
                <a:lnTo>
                  <a:pt x="65943" y="15446"/>
                </a:lnTo>
                <a:lnTo>
                  <a:pt x="66694" y="10769"/>
                </a:lnTo>
                <a:lnTo>
                  <a:pt x="67435" y="5858"/>
                </a:lnTo>
                <a:lnTo>
                  <a:pt x="68218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1395374" y="330260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211"/>
                </a:moveTo>
                <a:lnTo>
                  <a:pt x="655" y="10769"/>
                </a:lnTo>
                <a:lnTo>
                  <a:pt x="1334" y="5858"/>
                </a:lnTo>
                <a:lnTo>
                  <a:pt x="2089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1461318" y="330260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4" y="0"/>
                </a:moveTo>
                <a:lnTo>
                  <a:pt x="1483" y="5920"/>
                </a:lnTo>
                <a:lnTo>
                  <a:pt x="728" y="10918"/>
                </a:lnTo>
                <a:lnTo>
                  <a:pt x="0" y="15446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1395374" y="331782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17"/>
                </a:moveTo>
                <a:lnTo>
                  <a:pt x="78643" y="117"/>
                </a:lnTo>
              </a:path>
            </a:pathLst>
          </a:custGeom>
          <a:ln w="2563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1461318" y="330260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3" y="0"/>
                </a:moveTo>
                <a:lnTo>
                  <a:pt x="2274" y="0"/>
                </a:lnTo>
                <a:lnTo>
                  <a:pt x="1483" y="5920"/>
                </a:lnTo>
                <a:lnTo>
                  <a:pt x="728" y="10918"/>
                </a:lnTo>
                <a:lnTo>
                  <a:pt x="0" y="15446"/>
                </a:lnTo>
                <a:lnTo>
                  <a:pt x="65987" y="15644"/>
                </a:lnTo>
                <a:lnTo>
                  <a:pt x="68403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1461318" y="330260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6"/>
                </a:moveTo>
                <a:lnTo>
                  <a:pt x="728" y="10918"/>
                </a:lnTo>
                <a:lnTo>
                  <a:pt x="1483" y="5920"/>
                </a:lnTo>
                <a:lnTo>
                  <a:pt x="2274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461318" y="3318056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99"/>
                </a:moveTo>
                <a:lnTo>
                  <a:pt x="78687" y="99"/>
                </a:lnTo>
              </a:path>
            </a:pathLst>
          </a:custGeom>
          <a:ln w="25598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759700" y="3289909"/>
            <a:ext cx="1219200" cy="6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747000" y="3308655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120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703815" y="3302609"/>
            <a:ext cx="3825906" cy="154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929719" y="4123112"/>
            <a:ext cx="153035" cy="6350"/>
          </a:xfrm>
          <a:custGeom>
            <a:avLst/>
            <a:gdLst/>
            <a:ahLst/>
            <a:cxnLst/>
            <a:rect l="l" t="t" r="r" b="b"/>
            <a:pathLst>
              <a:path w="153034" h="6350">
                <a:moveTo>
                  <a:pt x="0" y="0"/>
                </a:moveTo>
                <a:lnTo>
                  <a:pt x="152867" y="6202"/>
                </a:lnTo>
                <a:lnTo>
                  <a:pt x="148746" y="5290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929719" y="4123112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0" y="0"/>
                </a:moveTo>
                <a:lnTo>
                  <a:pt x="2294" y="85"/>
                </a:lnTo>
                <a:lnTo>
                  <a:pt x="51102" y="1862"/>
                </a:lnTo>
                <a:lnTo>
                  <a:pt x="99920" y="3597"/>
                </a:lnTo>
                <a:lnTo>
                  <a:pt x="148746" y="529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078465" y="412840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4" y="909"/>
                </a:lnTo>
                <a:lnTo>
                  <a:pt x="4120" y="912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078465" y="413492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58" y="0"/>
                </a:lnTo>
              </a:path>
            </a:pathLst>
          </a:custGeom>
          <a:ln w="13041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078465" y="412840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20" y="912"/>
                </a:moveTo>
                <a:lnTo>
                  <a:pt x="4104" y="909"/>
                </a:ln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078465" y="412840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4"/>
                </a:lnTo>
                <a:lnTo>
                  <a:pt x="97684" y="3272"/>
                </a:lnTo>
                <a:lnTo>
                  <a:pt x="146536" y="4856"/>
                </a:lnTo>
                <a:lnTo>
                  <a:pt x="195394" y="6408"/>
                </a:lnTo>
                <a:lnTo>
                  <a:pt x="244258" y="7929"/>
                </a:lnTo>
                <a:lnTo>
                  <a:pt x="293128" y="9422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371595" y="413782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10347" y="3636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797506" y="412307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959" y="0"/>
                </a:lnTo>
              </a:path>
            </a:pathLst>
          </a:custGeom>
          <a:ln w="10654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797506" y="4117748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0" y="0"/>
                </a:moveTo>
                <a:lnTo>
                  <a:pt x="72536" y="2145"/>
                </a:lnTo>
                <a:lnTo>
                  <a:pt x="121630" y="3556"/>
                </a:lnTo>
                <a:lnTo>
                  <a:pt x="170722" y="4937"/>
                </a:lnTo>
                <a:lnTo>
                  <a:pt x="219813" y="6290"/>
                </a:lnTo>
                <a:lnTo>
                  <a:pt x="268903" y="7617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066409" y="412536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6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929719" y="4123112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148746" y="5290"/>
                </a:moveTo>
                <a:lnTo>
                  <a:pt x="99920" y="3597"/>
                </a:lnTo>
                <a:lnTo>
                  <a:pt x="51102" y="1862"/>
                </a:lnTo>
                <a:lnTo>
                  <a:pt x="2294" y="85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066409" y="41315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066409" y="412536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066409" y="4125366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301"/>
                </a:lnTo>
                <a:lnTo>
                  <a:pt x="98178" y="2579"/>
                </a:lnTo>
                <a:lnTo>
                  <a:pt x="147267" y="3834"/>
                </a:lnTo>
                <a:lnTo>
                  <a:pt x="196354" y="5068"/>
                </a:lnTo>
                <a:lnTo>
                  <a:pt x="245441" y="6282"/>
                </a:lnTo>
                <a:lnTo>
                  <a:pt x="294525" y="7479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360935" y="4132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79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8078465" y="412840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2"/>
                </a:moveTo>
                <a:lnTo>
                  <a:pt x="244258" y="7929"/>
                </a:lnTo>
                <a:lnTo>
                  <a:pt x="195394" y="6408"/>
                </a:lnTo>
                <a:lnTo>
                  <a:pt x="146536" y="4856"/>
                </a:lnTo>
                <a:lnTo>
                  <a:pt x="97684" y="3272"/>
                </a:lnTo>
                <a:lnTo>
                  <a:pt x="48839" y="1654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371595" y="414515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3" y="0"/>
                </a:lnTo>
              </a:path>
            </a:pathLst>
          </a:custGeom>
          <a:ln w="1466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371595" y="413782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347" y="3636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371595" y="413782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76" y="1468"/>
                </a:lnTo>
                <a:lnTo>
                  <a:pt x="97758" y="2912"/>
                </a:lnTo>
                <a:lnTo>
                  <a:pt x="146644" y="4334"/>
                </a:lnTo>
                <a:lnTo>
                  <a:pt x="195535" y="5736"/>
                </a:lnTo>
                <a:lnTo>
                  <a:pt x="244429" y="7121"/>
                </a:lnTo>
                <a:lnTo>
                  <a:pt x="293326" y="8492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664921" y="414631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7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477687" y="4145345"/>
            <a:ext cx="197485" cy="7620"/>
          </a:xfrm>
          <a:custGeom>
            <a:avLst/>
            <a:gdLst/>
            <a:ahLst/>
            <a:cxnLst/>
            <a:rect l="l" t="t" r="r" b="b"/>
            <a:pathLst>
              <a:path w="197484" h="7620">
                <a:moveTo>
                  <a:pt x="197051" y="7145"/>
                </a:moveTo>
                <a:lnTo>
                  <a:pt x="148425" y="5399"/>
                </a:lnTo>
                <a:lnTo>
                  <a:pt x="99799" y="3643"/>
                </a:lnTo>
                <a:lnTo>
                  <a:pt x="51173" y="1875"/>
                </a:lnTo>
                <a:lnTo>
                  <a:pt x="2547" y="94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664921" y="4154572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10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664921" y="414631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7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664921" y="4146317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7"/>
                </a:lnTo>
                <a:lnTo>
                  <a:pt x="97808" y="2704"/>
                </a:lnTo>
                <a:lnTo>
                  <a:pt x="146713" y="4041"/>
                </a:lnTo>
                <a:lnTo>
                  <a:pt x="195620" y="5372"/>
                </a:lnTo>
                <a:lnTo>
                  <a:pt x="244527" y="6699"/>
                </a:lnTo>
                <a:lnTo>
                  <a:pt x="293437" y="8023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958359" y="415434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8161" y="8486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674738" y="415249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6"/>
                </a:moveTo>
                <a:lnTo>
                  <a:pt x="243149" y="8623"/>
                </a:lnTo>
                <a:lnTo>
                  <a:pt x="194519" y="6907"/>
                </a:lnTo>
                <a:lnTo>
                  <a:pt x="145890" y="5189"/>
                </a:lnTo>
                <a:lnTo>
                  <a:pt x="97261" y="3466"/>
                </a:lnTo>
                <a:lnTo>
                  <a:pt x="48631" y="1737"/>
                </a:lnTo>
                <a:lnTo>
                  <a:pt x="0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360935" y="413958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7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360935" y="4132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79"/>
                </a:moveTo>
                <a:lnTo>
                  <a:pt x="0" y="0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360935" y="4132845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79"/>
                </a:lnTo>
                <a:lnTo>
                  <a:pt x="98166" y="2343"/>
                </a:lnTo>
                <a:lnTo>
                  <a:pt x="147249" y="3494"/>
                </a:lnTo>
                <a:lnTo>
                  <a:pt x="196330" y="4632"/>
                </a:lnTo>
                <a:lnTo>
                  <a:pt x="245410" y="5760"/>
                </a:lnTo>
                <a:lnTo>
                  <a:pt x="294488" y="6878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655424" y="413972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0" y="0"/>
                </a:moveTo>
                <a:lnTo>
                  <a:pt x="9497" y="6593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371595" y="413782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26" y="8492"/>
                </a:moveTo>
                <a:lnTo>
                  <a:pt x="244429" y="7121"/>
                </a:lnTo>
                <a:lnTo>
                  <a:pt x="195535" y="5736"/>
                </a:lnTo>
                <a:lnTo>
                  <a:pt x="146644" y="4334"/>
                </a:lnTo>
                <a:lnTo>
                  <a:pt x="97758" y="2912"/>
                </a:lnTo>
                <a:lnTo>
                  <a:pt x="48876" y="1468"/>
                </a:lnTo>
                <a:lnTo>
                  <a:pt x="0" y="0"/>
                </a:lnTo>
              </a:path>
            </a:pathLst>
          </a:custGeom>
          <a:ln w="25399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655424" y="414703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17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655424" y="413972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497" y="6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655424" y="413972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07"/>
                </a:lnTo>
                <a:lnTo>
                  <a:pt x="98166" y="2207"/>
                </a:lnTo>
                <a:lnTo>
                  <a:pt x="147249" y="3303"/>
                </a:lnTo>
                <a:lnTo>
                  <a:pt x="196330" y="4394"/>
                </a:lnTo>
                <a:lnTo>
                  <a:pt x="245410" y="5483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949913" y="414629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47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664921" y="4146317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23"/>
                </a:moveTo>
                <a:lnTo>
                  <a:pt x="244527" y="6699"/>
                </a:lnTo>
                <a:lnTo>
                  <a:pt x="195620" y="5372"/>
                </a:lnTo>
                <a:lnTo>
                  <a:pt x="146713" y="4041"/>
                </a:lnTo>
                <a:lnTo>
                  <a:pt x="97808" y="2704"/>
                </a:lnTo>
                <a:lnTo>
                  <a:pt x="48904" y="1357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769412" y="412098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997" y="0"/>
                </a:lnTo>
              </a:path>
            </a:pathLst>
          </a:custGeom>
          <a:ln w="8757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769412" y="4116608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87466" y="1807"/>
                </a:lnTo>
                <a:lnTo>
                  <a:pt x="136854" y="2809"/>
                </a:lnTo>
                <a:lnTo>
                  <a:pt x="186229" y="3799"/>
                </a:lnTo>
                <a:lnTo>
                  <a:pt x="235592" y="4778"/>
                </a:lnTo>
                <a:lnTo>
                  <a:pt x="284941" y="5745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054354" y="4122353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797506" y="4117748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268903" y="7617"/>
                </a:moveTo>
                <a:lnTo>
                  <a:pt x="219813" y="6290"/>
                </a:lnTo>
                <a:lnTo>
                  <a:pt x="170722" y="4937"/>
                </a:lnTo>
                <a:lnTo>
                  <a:pt x="121630" y="3556"/>
                </a:lnTo>
                <a:lnTo>
                  <a:pt x="72536" y="2145"/>
                </a:lnTo>
                <a:lnTo>
                  <a:pt x="23439" y="703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054354" y="4127599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054354" y="4122353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2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054354" y="412235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337" y="956"/>
                </a:lnTo>
                <a:lnTo>
                  <a:pt x="98663" y="1901"/>
                </a:lnTo>
                <a:lnTo>
                  <a:pt x="147978" y="2838"/>
                </a:lnTo>
                <a:lnTo>
                  <a:pt x="197284" y="3765"/>
                </a:lnTo>
                <a:lnTo>
                  <a:pt x="246582" y="4685"/>
                </a:lnTo>
                <a:lnTo>
                  <a:pt x="295873" y="5598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350227" y="412795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8" y="4893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066409" y="4125366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79"/>
                </a:moveTo>
                <a:lnTo>
                  <a:pt x="245441" y="6282"/>
                </a:lnTo>
                <a:lnTo>
                  <a:pt x="196354" y="5068"/>
                </a:lnTo>
                <a:lnTo>
                  <a:pt x="147267" y="3834"/>
                </a:lnTo>
                <a:lnTo>
                  <a:pt x="98178" y="2579"/>
                </a:lnTo>
                <a:lnTo>
                  <a:pt x="49089" y="1301"/>
                </a:lnTo>
                <a:lnTo>
                  <a:pt x="0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751864" y="4121924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362" y="0"/>
                </a:lnTo>
              </a:path>
            </a:pathLst>
          </a:custGeom>
          <a:ln w="12055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769416" y="4116608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29">
                <a:moveTo>
                  <a:pt x="0" y="0"/>
                </a:moveTo>
                <a:lnTo>
                  <a:pt x="87460" y="1808"/>
                </a:lnTo>
                <a:lnTo>
                  <a:pt x="136849" y="2810"/>
                </a:lnTo>
                <a:lnTo>
                  <a:pt x="186223" y="3800"/>
                </a:lnTo>
                <a:lnTo>
                  <a:pt x="235585" y="4778"/>
                </a:lnTo>
                <a:lnTo>
                  <a:pt x="284935" y="5745"/>
                </a:lnTo>
                <a:lnTo>
                  <a:pt x="334274" y="6702"/>
                </a:lnTo>
                <a:lnTo>
                  <a:pt x="383601" y="7648"/>
                </a:lnTo>
                <a:lnTo>
                  <a:pt x="432918" y="8584"/>
                </a:lnTo>
                <a:lnTo>
                  <a:pt x="482224" y="9512"/>
                </a:lnTo>
                <a:lnTo>
                  <a:pt x="531522" y="10431"/>
                </a:lnTo>
                <a:lnTo>
                  <a:pt x="580810" y="1134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338703" y="4124202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523" y="3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751864" y="4115896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89">
                <a:moveTo>
                  <a:pt x="586838" y="8306"/>
                </a:moveTo>
                <a:lnTo>
                  <a:pt x="537332" y="7699"/>
                </a:lnTo>
                <a:lnTo>
                  <a:pt x="487821" y="7079"/>
                </a:lnTo>
                <a:lnTo>
                  <a:pt x="438306" y="6443"/>
                </a:lnTo>
                <a:lnTo>
                  <a:pt x="388786" y="5791"/>
                </a:lnTo>
                <a:lnTo>
                  <a:pt x="339261" y="5123"/>
                </a:lnTo>
                <a:lnTo>
                  <a:pt x="289730" y="4436"/>
                </a:lnTo>
                <a:lnTo>
                  <a:pt x="240194" y="3730"/>
                </a:lnTo>
                <a:lnTo>
                  <a:pt x="190652" y="3004"/>
                </a:lnTo>
                <a:lnTo>
                  <a:pt x="141104" y="2256"/>
                </a:lnTo>
                <a:lnTo>
                  <a:pt x="91549" y="1486"/>
                </a:lnTo>
                <a:lnTo>
                  <a:pt x="41988" y="692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350227" y="4133837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7" y="0"/>
                </a:lnTo>
              </a:path>
            </a:pathLst>
          </a:custGeom>
          <a:ln w="11771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350227" y="412795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8" y="4893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350227" y="412795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83" y="905"/>
                </a:lnTo>
                <a:lnTo>
                  <a:pt x="98556" y="1803"/>
                </a:lnTo>
                <a:lnTo>
                  <a:pt x="147823" y="2694"/>
                </a:lnTo>
                <a:lnTo>
                  <a:pt x="197083" y="3580"/>
                </a:lnTo>
                <a:lnTo>
                  <a:pt x="246338" y="4461"/>
                </a:lnTo>
                <a:lnTo>
                  <a:pt x="295589" y="5337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645817" y="4133289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9607" y="6433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360935" y="4132845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878"/>
                </a:moveTo>
                <a:lnTo>
                  <a:pt x="245410" y="5760"/>
                </a:lnTo>
                <a:lnTo>
                  <a:pt x="196330" y="4632"/>
                </a:lnTo>
                <a:lnTo>
                  <a:pt x="147249" y="3494"/>
                </a:lnTo>
                <a:lnTo>
                  <a:pt x="98166" y="2343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645817" y="413979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3003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645817" y="4133289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607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645817" y="4133289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49" y="874"/>
                </a:lnTo>
                <a:lnTo>
                  <a:pt x="98496" y="1745"/>
                </a:lnTo>
                <a:lnTo>
                  <a:pt x="147742" y="2614"/>
                </a:lnTo>
                <a:lnTo>
                  <a:pt x="196985" y="3482"/>
                </a:lnTo>
                <a:lnTo>
                  <a:pt x="246226" y="4348"/>
                </a:lnTo>
                <a:lnTo>
                  <a:pt x="295465" y="5214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941282" y="413850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88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655424" y="413972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9"/>
                </a:moveTo>
                <a:lnTo>
                  <a:pt x="245410" y="5483"/>
                </a:lnTo>
                <a:lnTo>
                  <a:pt x="196330" y="4394"/>
                </a:lnTo>
                <a:lnTo>
                  <a:pt x="147249" y="3303"/>
                </a:lnTo>
                <a:lnTo>
                  <a:pt x="98166" y="2207"/>
                </a:lnTo>
                <a:lnTo>
                  <a:pt x="49083" y="1107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338703" y="413135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9" y="0"/>
                </a:lnTo>
              </a:path>
            </a:pathLst>
          </a:custGeom>
          <a:ln w="14301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350227" y="4127952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4"/>
                </a:lnTo>
                <a:lnTo>
                  <a:pt x="98554" y="1801"/>
                </a:lnTo>
                <a:lnTo>
                  <a:pt x="147822" y="2693"/>
                </a:lnTo>
                <a:lnTo>
                  <a:pt x="197083" y="3579"/>
                </a:lnTo>
                <a:lnTo>
                  <a:pt x="246340" y="4461"/>
                </a:lnTo>
                <a:lnTo>
                  <a:pt x="295592" y="5339"/>
                </a:lnTo>
                <a:lnTo>
                  <a:pt x="344841" y="6213"/>
                </a:lnTo>
                <a:lnTo>
                  <a:pt x="394087" y="7084"/>
                </a:lnTo>
                <a:lnTo>
                  <a:pt x="443331" y="7953"/>
                </a:lnTo>
                <a:lnTo>
                  <a:pt x="492573" y="8820"/>
                </a:lnTo>
                <a:lnTo>
                  <a:pt x="541814" y="9686"/>
                </a:lnTo>
                <a:lnTo>
                  <a:pt x="591055" y="10552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932565" y="413080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1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338703" y="4124202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593862" y="6600"/>
                </a:moveTo>
                <a:lnTo>
                  <a:pt x="544379" y="6075"/>
                </a:lnTo>
                <a:lnTo>
                  <a:pt x="494897" y="5550"/>
                </a:lnTo>
                <a:lnTo>
                  <a:pt x="445415" y="5022"/>
                </a:lnTo>
                <a:lnTo>
                  <a:pt x="395932" y="4491"/>
                </a:lnTo>
                <a:lnTo>
                  <a:pt x="346448" y="3956"/>
                </a:lnTo>
                <a:lnTo>
                  <a:pt x="296963" y="3416"/>
                </a:lnTo>
                <a:lnTo>
                  <a:pt x="247476" y="2869"/>
                </a:lnTo>
                <a:lnTo>
                  <a:pt x="197986" y="2314"/>
                </a:lnTo>
                <a:lnTo>
                  <a:pt x="148495" y="1751"/>
                </a:lnTo>
                <a:lnTo>
                  <a:pt x="99000" y="1178"/>
                </a:lnTo>
                <a:lnTo>
                  <a:pt x="49501" y="595"/>
                </a:lnTo>
                <a:lnTo>
                  <a:pt x="0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338703" y="4124202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1523" y="3749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958359" y="416375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23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958359" y="415434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8161" y="8486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958359" y="415434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6"/>
                </a:lnTo>
                <a:lnTo>
                  <a:pt x="97820" y="2654"/>
                </a:lnTo>
                <a:lnTo>
                  <a:pt x="146729" y="3986"/>
                </a:lnTo>
                <a:lnTo>
                  <a:pt x="195638" y="5324"/>
                </a:lnTo>
                <a:lnTo>
                  <a:pt x="244545" y="6671"/>
                </a:lnTo>
                <a:lnTo>
                  <a:pt x="293450" y="802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1808" y="416237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492" y="10795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966520" y="4162827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7"/>
                </a:moveTo>
                <a:lnTo>
                  <a:pt x="243149" y="8600"/>
                </a:lnTo>
                <a:lnTo>
                  <a:pt x="194517" y="6871"/>
                </a:lnTo>
                <a:lnTo>
                  <a:pt x="145886" y="5147"/>
                </a:lnTo>
                <a:lnTo>
                  <a:pt x="97256" y="3429"/>
                </a:lnTo>
                <a:lnTo>
                  <a:pt x="48627" y="1714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251808" y="417310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3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251808" y="416237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492" y="10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251808" y="416237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98" y="1370"/>
                </a:lnTo>
                <a:lnTo>
                  <a:pt x="97794" y="2755"/>
                </a:lnTo>
                <a:lnTo>
                  <a:pt x="146689" y="4157"/>
                </a:lnTo>
                <a:lnTo>
                  <a:pt x="195581" y="5579"/>
                </a:lnTo>
                <a:lnTo>
                  <a:pt x="244469" y="7021"/>
                </a:lnTo>
                <a:lnTo>
                  <a:pt x="293352" y="848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545161" y="417085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916" y="3940"/>
                </a:lnTo>
                <a:lnTo>
                  <a:pt x="3610" y="8183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258301" y="4173165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70"/>
                </a:moveTo>
                <a:lnTo>
                  <a:pt x="243149" y="8854"/>
                </a:lnTo>
                <a:lnTo>
                  <a:pt x="194517" y="7055"/>
                </a:lnTo>
                <a:lnTo>
                  <a:pt x="145885" y="5272"/>
                </a:lnTo>
                <a:lnTo>
                  <a:pt x="97255" y="3503"/>
                </a:lnTo>
                <a:lnTo>
                  <a:pt x="48626" y="1746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949913" y="415433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76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949913" y="414629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47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949913" y="414629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2" y="1086"/>
                </a:lnTo>
                <a:lnTo>
                  <a:pt x="98163" y="2174"/>
                </a:lnTo>
                <a:lnTo>
                  <a:pt x="147244" y="3265"/>
                </a:lnTo>
                <a:lnTo>
                  <a:pt x="196324" y="4361"/>
                </a:lnTo>
                <a:lnTo>
                  <a:pt x="245406" y="5462"/>
                </a:lnTo>
                <a:lnTo>
                  <a:pt x="294488" y="6569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244402" y="4152863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7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958359" y="415434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28"/>
                </a:moveTo>
                <a:lnTo>
                  <a:pt x="244545" y="6671"/>
                </a:lnTo>
                <a:lnTo>
                  <a:pt x="195638" y="5324"/>
                </a:lnTo>
                <a:lnTo>
                  <a:pt x="146729" y="3986"/>
                </a:lnTo>
                <a:lnTo>
                  <a:pt x="97820" y="2654"/>
                </a:lnTo>
                <a:lnTo>
                  <a:pt x="48910" y="1326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244402" y="4161860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8" y="0"/>
                </a:lnTo>
              </a:path>
            </a:pathLst>
          </a:custGeom>
          <a:ln w="1799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244402" y="4152863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7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244402" y="415286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17"/>
                </a:lnTo>
                <a:lnTo>
                  <a:pt x="98167" y="2244"/>
                </a:lnTo>
                <a:lnTo>
                  <a:pt x="147252" y="3383"/>
                </a:lnTo>
                <a:lnTo>
                  <a:pt x="196338" y="4534"/>
                </a:lnTo>
                <a:lnTo>
                  <a:pt x="245425" y="5698"/>
                </a:lnTo>
                <a:lnTo>
                  <a:pt x="294514" y="6878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538916" y="415974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16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251808" y="416237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52" y="8487"/>
                </a:moveTo>
                <a:lnTo>
                  <a:pt x="244469" y="7021"/>
                </a:lnTo>
                <a:lnTo>
                  <a:pt x="195581" y="5579"/>
                </a:lnTo>
                <a:lnTo>
                  <a:pt x="146689" y="4157"/>
                </a:lnTo>
                <a:lnTo>
                  <a:pt x="97794" y="2755"/>
                </a:lnTo>
                <a:lnTo>
                  <a:pt x="48898" y="1370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545161" y="418300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3" y="0"/>
                </a:lnTo>
              </a:path>
            </a:pathLst>
          </a:custGeom>
          <a:ln w="24297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545161" y="417085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1" y="12978"/>
                </a:moveTo>
                <a:lnTo>
                  <a:pt x="3610" y="8183"/>
                </a:lnTo>
                <a:lnTo>
                  <a:pt x="1916" y="3940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545161" y="417085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4"/>
                </a:lnTo>
                <a:lnTo>
                  <a:pt x="97745" y="3017"/>
                </a:lnTo>
                <a:lnTo>
                  <a:pt x="146608" y="4569"/>
                </a:lnTo>
                <a:lnTo>
                  <a:pt x="195464" y="6154"/>
                </a:lnTo>
                <a:lnTo>
                  <a:pt x="244312" y="7772"/>
                </a:lnTo>
                <a:lnTo>
                  <a:pt x="293152" y="9427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9838314" y="418028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459" y="4583"/>
                </a:lnTo>
                <a:lnTo>
                  <a:pt x="2696" y="9464"/>
                </a:lnTo>
                <a:lnTo>
                  <a:pt x="3561" y="14870"/>
                </a:lnTo>
              </a:path>
            </a:pathLst>
          </a:custGeom>
          <a:ln w="25399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550082" y="4183836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2" y="11319"/>
                </a:moveTo>
                <a:lnTo>
                  <a:pt x="243160" y="9374"/>
                </a:lnTo>
                <a:lnTo>
                  <a:pt x="194528" y="7454"/>
                </a:lnTo>
                <a:lnTo>
                  <a:pt x="145896" y="5557"/>
                </a:lnTo>
                <a:lnTo>
                  <a:pt x="97264" y="3683"/>
                </a:lnTo>
                <a:lnTo>
                  <a:pt x="48632" y="1831"/>
                </a:lnTo>
                <a:lnTo>
                  <a:pt x="0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838314" y="419387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7" y="0"/>
                </a:lnTo>
              </a:path>
            </a:pathLst>
          </a:custGeom>
          <a:ln w="27186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838314" y="418028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3561" y="14870"/>
                </a:moveTo>
                <a:lnTo>
                  <a:pt x="2696" y="9464"/>
                </a:lnTo>
                <a:lnTo>
                  <a:pt x="1459" y="4583"/>
                </a:lnTo>
                <a:lnTo>
                  <a:pt x="0" y="0"/>
                </a:lnTo>
              </a:path>
            </a:pathLst>
          </a:custGeom>
          <a:ln w="25399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838314" y="418028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3"/>
                </a:lnTo>
                <a:lnTo>
                  <a:pt x="97664" y="3427"/>
                </a:lnTo>
                <a:lnTo>
                  <a:pt x="146482" y="5205"/>
                </a:lnTo>
                <a:lnTo>
                  <a:pt x="195291" y="7028"/>
                </a:lnTo>
                <a:lnTo>
                  <a:pt x="244091" y="8898"/>
                </a:lnTo>
                <a:lnTo>
                  <a:pt x="292882" y="10819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0131196" y="419110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9"/>
                </a:lnTo>
                <a:lnTo>
                  <a:pt x="1791" y="10726"/>
                </a:lnTo>
                <a:lnTo>
                  <a:pt x="2485" y="16367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9841875" y="4195155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6" y="12316"/>
                </a:moveTo>
                <a:lnTo>
                  <a:pt x="243173" y="10181"/>
                </a:lnTo>
                <a:lnTo>
                  <a:pt x="194541" y="8081"/>
                </a:lnTo>
                <a:lnTo>
                  <a:pt x="145907" y="6014"/>
                </a:lnTo>
                <a:lnTo>
                  <a:pt x="97273" y="3979"/>
                </a:lnTo>
                <a:lnTo>
                  <a:pt x="48637" y="1975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538916" y="417001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7" y="0"/>
                </a:lnTo>
              </a:path>
            </a:pathLst>
          </a:custGeom>
          <a:ln w="20543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538916" y="415974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16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538916" y="4159741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79" y="2410"/>
                </a:lnTo>
                <a:lnTo>
                  <a:pt x="147270" y="3644"/>
                </a:lnTo>
                <a:lnTo>
                  <a:pt x="196362" y="4899"/>
                </a:lnTo>
                <a:lnTo>
                  <a:pt x="245455" y="6177"/>
                </a:lnTo>
                <a:lnTo>
                  <a:pt x="294551" y="7479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833467" y="416722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731" y="4199"/>
                </a:lnTo>
                <a:lnTo>
                  <a:pt x="3399" y="8481"/>
                </a:lnTo>
                <a:lnTo>
                  <a:pt x="4846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9545161" y="417085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2" y="9427"/>
                </a:moveTo>
                <a:lnTo>
                  <a:pt x="244312" y="7772"/>
                </a:lnTo>
                <a:lnTo>
                  <a:pt x="195464" y="6154"/>
                </a:lnTo>
                <a:lnTo>
                  <a:pt x="146608" y="4569"/>
                </a:lnTo>
                <a:lnTo>
                  <a:pt x="97745" y="3017"/>
                </a:lnTo>
                <a:lnTo>
                  <a:pt x="48876" y="1494"/>
                </a:lnTo>
                <a:lnTo>
                  <a:pt x="0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833467" y="4179162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83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833467" y="416722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846" y="13064"/>
                </a:moveTo>
                <a:lnTo>
                  <a:pt x="3399" y="8481"/>
                </a:lnTo>
                <a:lnTo>
                  <a:pt x="1731" y="4199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833467" y="4167220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0" y="0"/>
                </a:moveTo>
                <a:lnTo>
                  <a:pt x="49096" y="1327"/>
                </a:lnTo>
                <a:lnTo>
                  <a:pt x="98195" y="2682"/>
                </a:lnTo>
                <a:lnTo>
                  <a:pt x="147296" y="4064"/>
                </a:lnTo>
                <a:lnTo>
                  <a:pt x="196399" y="5476"/>
                </a:lnTo>
                <a:lnTo>
                  <a:pt x="245504" y="6919"/>
                </a:lnTo>
                <a:lnTo>
                  <a:pt x="294612" y="8393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0128079" y="4175614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4"/>
                </a:lnTo>
                <a:lnTo>
                  <a:pt x="2164" y="10200"/>
                </a:lnTo>
                <a:lnTo>
                  <a:pt x="3116" y="15490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838314" y="418028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2" y="10819"/>
                </a:moveTo>
                <a:lnTo>
                  <a:pt x="244091" y="8898"/>
                </a:lnTo>
                <a:lnTo>
                  <a:pt x="195291" y="7028"/>
                </a:lnTo>
                <a:lnTo>
                  <a:pt x="146482" y="5205"/>
                </a:lnTo>
                <a:lnTo>
                  <a:pt x="97664" y="3427"/>
                </a:lnTo>
                <a:lnTo>
                  <a:pt x="48837" y="1693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941282" y="414568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58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941282" y="413850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88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941282" y="413850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39" y="865"/>
                </a:lnTo>
                <a:lnTo>
                  <a:pt x="98480" y="1731"/>
                </a:lnTo>
                <a:lnTo>
                  <a:pt x="147724" y="2597"/>
                </a:lnTo>
                <a:lnTo>
                  <a:pt x="196969" y="3465"/>
                </a:lnTo>
                <a:lnTo>
                  <a:pt x="246216" y="4335"/>
                </a:lnTo>
                <a:lnTo>
                  <a:pt x="295465" y="5209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236747" y="4143714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9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949913" y="414629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9"/>
                </a:moveTo>
                <a:lnTo>
                  <a:pt x="245406" y="5462"/>
                </a:lnTo>
                <a:lnTo>
                  <a:pt x="196324" y="4361"/>
                </a:lnTo>
                <a:lnTo>
                  <a:pt x="147244" y="3265"/>
                </a:lnTo>
                <a:lnTo>
                  <a:pt x="98163" y="2174"/>
                </a:lnTo>
                <a:lnTo>
                  <a:pt x="49082" y="1086"/>
                </a:lnTo>
                <a:lnTo>
                  <a:pt x="0" y="0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236747" y="415172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8" y="0"/>
                </a:lnTo>
              </a:path>
            </a:pathLst>
          </a:custGeom>
          <a:ln w="16027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236747" y="4143714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9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9236747" y="414371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8"/>
                </a:lnTo>
                <a:lnTo>
                  <a:pt x="197043" y="3540"/>
                </a:lnTo>
                <a:lnTo>
                  <a:pt x="246319" y="4438"/>
                </a:lnTo>
                <a:lnTo>
                  <a:pt x="295602" y="5344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9532350" y="414905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8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9244402" y="415286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514" y="6878"/>
                </a:moveTo>
                <a:lnTo>
                  <a:pt x="245425" y="5698"/>
                </a:lnTo>
                <a:lnTo>
                  <a:pt x="196338" y="4534"/>
                </a:lnTo>
                <a:lnTo>
                  <a:pt x="147252" y="3383"/>
                </a:lnTo>
                <a:lnTo>
                  <a:pt x="98167" y="2244"/>
                </a:lnTo>
                <a:lnTo>
                  <a:pt x="49083" y="1117"/>
                </a:lnTo>
                <a:lnTo>
                  <a:pt x="0" y="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932565" y="413725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2" y="0"/>
                </a:lnTo>
              </a:path>
            </a:pathLst>
          </a:custGeom>
          <a:ln w="12910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932565" y="413080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1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932565" y="413080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-12700" y="1593"/>
                </a:moveTo>
                <a:lnTo>
                  <a:pt x="309612" y="1593"/>
                </a:lnTo>
              </a:path>
            </a:pathLst>
          </a:custGeom>
          <a:ln w="28586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9229477" y="413398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270" y="9724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941282" y="413850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465" y="5209"/>
                </a:moveTo>
                <a:lnTo>
                  <a:pt x="246216" y="4335"/>
                </a:lnTo>
                <a:lnTo>
                  <a:pt x="196969" y="3465"/>
                </a:lnTo>
                <a:lnTo>
                  <a:pt x="147724" y="2597"/>
                </a:lnTo>
                <a:lnTo>
                  <a:pt x="98480" y="1731"/>
                </a:lnTo>
                <a:lnTo>
                  <a:pt x="49239" y="865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229477" y="414152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3" y="0"/>
                </a:lnTo>
              </a:path>
            </a:pathLst>
          </a:custGeom>
          <a:ln w="15068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229477" y="413398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70" y="9724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229477" y="413398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0" y="0"/>
                </a:moveTo>
                <a:lnTo>
                  <a:pt x="49492" y="544"/>
                </a:lnTo>
                <a:lnTo>
                  <a:pt x="98985" y="1097"/>
                </a:lnTo>
                <a:lnTo>
                  <a:pt x="148480" y="1660"/>
                </a:lnTo>
                <a:lnTo>
                  <a:pt x="197978" y="2232"/>
                </a:lnTo>
                <a:lnTo>
                  <a:pt x="247480" y="2814"/>
                </a:lnTo>
                <a:lnTo>
                  <a:pt x="296986" y="3408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526464" y="4137398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0" y="0"/>
                </a:moveTo>
                <a:lnTo>
                  <a:pt x="5886" y="11659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236747" y="414371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602" y="5344"/>
                </a:moveTo>
                <a:lnTo>
                  <a:pt x="246319" y="4438"/>
                </a:lnTo>
                <a:lnTo>
                  <a:pt x="197043" y="3540"/>
                </a:lnTo>
                <a:lnTo>
                  <a:pt x="147773" y="2648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532350" y="4158139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7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532350" y="414905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83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532350" y="414905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96" y="910"/>
                </a:lnTo>
                <a:lnTo>
                  <a:pt x="98600" y="1829"/>
                </a:lnTo>
                <a:lnTo>
                  <a:pt x="147912" y="2757"/>
                </a:lnTo>
                <a:lnTo>
                  <a:pt x="197231" y="3694"/>
                </a:lnTo>
                <a:lnTo>
                  <a:pt x="246560" y="4641"/>
                </a:lnTo>
                <a:lnTo>
                  <a:pt x="295898" y="5598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828249" y="4154656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64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538916" y="4159741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79"/>
                </a:moveTo>
                <a:lnTo>
                  <a:pt x="245455" y="6177"/>
                </a:lnTo>
                <a:lnTo>
                  <a:pt x="196362" y="4899"/>
                </a:lnTo>
                <a:lnTo>
                  <a:pt x="147270" y="3644"/>
                </a:lnTo>
                <a:lnTo>
                  <a:pt x="98179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828249" y="416513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0" y="0"/>
                </a:lnTo>
              </a:path>
            </a:pathLst>
          </a:custGeom>
          <a:ln w="20957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828249" y="4154656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64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828249" y="4154656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7"/>
                </a:lnTo>
                <a:lnTo>
                  <a:pt x="98723" y="1945"/>
                </a:lnTo>
                <a:lnTo>
                  <a:pt x="148104" y="2935"/>
                </a:lnTo>
                <a:lnTo>
                  <a:pt x="197499" y="3939"/>
                </a:lnTo>
                <a:lnTo>
                  <a:pt x="246908" y="4956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124581" y="416064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198" y="4942"/>
                </a:lnTo>
                <a:lnTo>
                  <a:pt x="2386" y="9909"/>
                </a:lnTo>
                <a:lnTo>
                  <a:pt x="3498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833467" y="4167220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294612" y="8393"/>
                </a:moveTo>
                <a:lnTo>
                  <a:pt x="245504" y="6919"/>
                </a:lnTo>
                <a:lnTo>
                  <a:pt x="196399" y="5476"/>
                </a:lnTo>
                <a:lnTo>
                  <a:pt x="147296" y="4064"/>
                </a:lnTo>
                <a:lnTo>
                  <a:pt x="98195" y="2682"/>
                </a:lnTo>
                <a:lnTo>
                  <a:pt x="49096" y="1327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526464" y="414602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5" y="0"/>
                </a:lnTo>
              </a:path>
            </a:pathLst>
          </a:custGeom>
          <a:ln w="1725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526464" y="4137398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5886" y="11659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526464" y="4137398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7" y="608"/>
                </a:lnTo>
                <a:lnTo>
                  <a:pt x="99020" y="1230"/>
                </a:lnTo>
                <a:lnTo>
                  <a:pt x="148538" y="1866"/>
                </a:lnTo>
                <a:lnTo>
                  <a:pt x="198062" y="2519"/>
                </a:lnTo>
                <a:lnTo>
                  <a:pt x="247590" y="3189"/>
                </a:lnTo>
                <a:lnTo>
                  <a:pt x="297122" y="387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823587" y="414127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38"/>
                </a:lnTo>
                <a:lnTo>
                  <a:pt x="2967" y="9130"/>
                </a:lnTo>
                <a:lnTo>
                  <a:pt x="4662" y="13379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532350" y="414905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898" y="5598"/>
                </a:moveTo>
                <a:lnTo>
                  <a:pt x="246560" y="4641"/>
                </a:lnTo>
                <a:lnTo>
                  <a:pt x="197231" y="3694"/>
                </a:lnTo>
                <a:lnTo>
                  <a:pt x="147912" y="2757"/>
                </a:lnTo>
                <a:lnTo>
                  <a:pt x="98600" y="1829"/>
                </a:lnTo>
                <a:lnTo>
                  <a:pt x="49296" y="910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823587" y="4150960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3" y="0"/>
                </a:lnTo>
              </a:path>
            </a:pathLst>
          </a:custGeom>
          <a:ln w="1936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823587" y="414127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2" y="13379"/>
                </a:moveTo>
                <a:lnTo>
                  <a:pt x="2967" y="9130"/>
                </a:lnTo>
                <a:lnTo>
                  <a:pt x="1360" y="4738"/>
                </a:lnTo>
                <a:lnTo>
                  <a:pt x="0" y="0"/>
                </a:lnTo>
              </a:path>
            </a:pathLst>
          </a:custGeom>
          <a:ln w="25399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823587" y="4141277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5"/>
                </a:lnTo>
                <a:lnTo>
                  <a:pt x="99082" y="1431"/>
                </a:lnTo>
                <a:lnTo>
                  <a:pt x="148634" y="2179"/>
                </a:lnTo>
                <a:lnTo>
                  <a:pt x="198193" y="2948"/>
                </a:lnTo>
                <a:lnTo>
                  <a:pt x="247759" y="3741"/>
                </a:lnTo>
                <a:lnTo>
                  <a:pt x="297333" y="4558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0120920" y="414583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7" y="9860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828249" y="4154656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8" y="4956"/>
                </a:lnTo>
                <a:lnTo>
                  <a:pt x="197499" y="3939"/>
                </a:lnTo>
                <a:lnTo>
                  <a:pt x="148104" y="2935"/>
                </a:lnTo>
                <a:lnTo>
                  <a:pt x="98723" y="1945"/>
                </a:lnTo>
                <a:lnTo>
                  <a:pt x="49355" y="96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0131196" y="4218350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6" y="0"/>
                </a:lnTo>
              </a:path>
            </a:pathLst>
          </a:custGeom>
          <a:ln w="54491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133681" y="4207471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5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3" y="6726"/>
                </a:lnTo>
                <a:lnTo>
                  <a:pt x="202571" y="8969"/>
                </a:lnTo>
                <a:lnTo>
                  <a:pt x="253220" y="11211"/>
                </a:lnTo>
                <a:lnTo>
                  <a:pt x="303870" y="13454"/>
                </a:lnTo>
                <a:lnTo>
                  <a:pt x="354521" y="15696"/>
                </a:lnTo>
                <a:lnTo>
                  <a:pt x="405172" y="17938"/>
                </a:lnTo>
                <a:lnTo>
                  <a:pt x="455822" y="20181"/>
                </a:lnTo>
                <a:lnTo>
                  <a:pt x="506471" y="22424"/>
                </a:lnTo>
                <a:lnTo>
                  <a:pt x="557117" y="24666"/>
                </a:lnTo>
                <a:lnTo>
                  <a:pt x="607761" y="26909"/>
                </a:lnTo>
                <a:lnTo>
                  <a:pt x="658401" y="29152"/>
                </a:lnTo>
                <a:lnTo>
                  <a:pt x="709037" y="31394"/>
                </a:lnTo>
                <a:lnTo>
                  <a:pt x="759668" y="33637"/>
                </a:lnTo>
                <a:lnTo>
                  <a:pt x="810293" y="35880"/>
                </a:lnTo>
                <a:lnTo>
                  <a:pt x="860912" y="3812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0994594" y="422415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440"/>
                </a:moveTo>
                <a:lnTo>
                  <a:pt x="530" y="14116"/>
                </a:lnTo>
                <a:lnTo>
                  <a:pt x="902" y="7002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131196" y="4191104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6" y="33051"/>
                </a:moveTo>
                <a:lnTo>
                  <a:pt x="813816" y="31024"/>
                </a:lnTo>
                <a:lnTo>
                  <a:pt x="763009" y="29026"/>
                </a:lnTo>
                <a:lnTo>
                  <a:pt x="712179" y="27053"/>
                </a:lnTo>
                <a:lnTo>
                  <a:pt x="661329" y="25103"/>
                </a:lnTo>
                <a:lnTo>
                  <a:pt x="610462" y="23170"/>
                </a:lnTo>
                <a:lnTo>
                  <a:pt x="559583" y="21252"/>
                </a:lnTo>
                <a:lnTo>
                  <a:pt x="508694" y="19344"/>
                </a:lnTo>
                <a:lnTo>
                  <a:pt x="457798" y="17442"/>
                </a:lnTo>
                <a:lnTo>
                  <a:pt x="406899" y="15544"/>
                </a:lnTo>
                <a:lnTo>
                  <a:pt x="356001" y="13644"/>
                </a:lnTo>
                <a:lnTo>
                  <a:pt x="305106" y="11740"/>
                </a:lnTo>
                <a:lnTo>
                  <a:pt x="254218" y="9827"/>
                </a:lnTo>
                <a:lnTo>
                  <a:pt x="203341" y="7902"/>
                </a:lnTo>
                <a:lnTo>
                  <a:pt x="152476" y="5960"/>
                </a:lnTo>
                <a:lnTo>
                  <a:pt x="101629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0131196" y="419110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9"/>
                </a:lnTo>
                <a:lnTo>
                  <a:pt x="1791" y="10726"/>
                </a:lnTo>
                <a:lnTo>
                  <a:pt x="2485" y="16367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0128079" y="4199884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41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0131196" y="4191104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29" y="3998"/>
                </a:lnTo>
                <a:lnTo>
                  <a:pt x="152476" y="5960"/>
                </a:lnTo>
                <a:lnTo>
                  <a:pt x="203341" y="7902"/>
                </a:lnTo>
                <a:lnTo>
                  <a:pt x="254218" y="9827"/>
                </a:lnTo>
                <a:lnTo>
                  <a:pt x="305106" y="11740"/>
                </a:lnTo>
                <a:lnTo>
                  <a:pt x="356001" y="13644"/>
                </a:lnTo>
                <a:lnTo>
                  <a:pt x="406899" y="15544"/>
                </a:lnTo>
                <a:lnTo>
                  <a:pt x="457798" y="17442"/>
                </a:lnTo>
                <a:lnTo>
                  <a:pt x="508694" y="19344"/>
                </a:lnTo>
                <a:lnTo>
                  <a:pt x="559583" y="21252"/>
                </a:lnTo>
                <a:lnTo>
                  <a:pt x="610462" y="23170"/>
                </a:lnTo>
                <a:lnTo>
                  <a:pt x="661329" y="25103"/>
                </a:lnTo>
                <a:lnTo>
                  <a:pt x="712179" y="27053"/>
                </a:lnTo>
                <a:lnTo>
                  <a:pt x="763009" y="29026"/>
                </a:lnTo>
                <a:lnTo>
                  <a:pt x="813816" y="31024"/>
                </a:lnTo>
                <a:lnTo>
                  <a:pt x="864596" y="33051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0995793" y="4203401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54"/>
                </a:moveTo>
                <a:lnTo>
                  <a:pt x="297" y="13745"/>
                </a:lnTo>
                <a:lnTo>
                  <a:pt x="495" y="6860"/>
                </a:lnTo>
                <a:lnTo>
                  <a:pt x="68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0128079" y="4175614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868394" y="27787"/>
                </a:moveTo>
                <a:lnTo>
                  <a:pt x="817304" y="26176"/>
                </a:lnTo>
                <a:lnTo>
                  <a:pt x="766222" y="24550"/>
                </a:lnTo>
                <a:lnTo>
                  <a:pt x="715146" y="22912"/>
                </a:lnTo>
                <a:lnTo>
                  <a:pt x="664075" y="21264"/>
                </a:lnTo>
                <a:lnTo>
                  <a:pt x="613007" y="19608"/>
                </a:lnTo>
                <a:lnTo>
                  <a:pt x="561942" y="17948"/>
                </a:lnTo>
                <a:lnTo>
                  <a:pt x="510878" y="16284"/>
                </a:lnTo>
                <a:lnTo>
                  <a:pt x="459813" y="14620"/>
                </a:lnTo>
                <a:lnTo>
                  <a:pt x="408746" y="12958"/>
                </a:lnTo>
                <a:lnTo>
                  <a:pt x="357677" y="11300"/>
                </a:lnTo>
                <a:lnTo>
                  <a:pt x="306603" y="9648"/>
                </a:lnTo>
                <a:lnTo>
                  <a:pt x="255524" y="8005"/>
                </a:lnTo>
                <a:lnTo>
                  <a:pt x="204438" y="6373"/>
                </a:lnTo>
                <a:lnTo>
                  <a:pt x="153344" y="4754"/>
                </a:lnTo>
                <a:lnTo>
                  <a:pt x="102240" y="3150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0128079" y="4175614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4"/>
                </a:lnTo>
                <a:lnTo>
                  <a:pt x="2164" y="10200"/>
                </a:lnTo>
                <a:lnTo>
                  <a:pt x="3116" y="15490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0124581" y="4182023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0128079" y="4175614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0" y="0"/>
                </a:moveTo>
                <a:lnTo>
                  <a:pt x="51126" y="1565"/>
                </a:lnTo>
                <a:lnTo>
                  <a:pt x="102240" y="3150"/>
                </a:lnTo>
                <a:lnTo>
                  <a:pt x="153344" y="4754"/>
                </a:lnTo>
                <a:lnTo>
                  <a:pt x="204438" y="6373"/>
                </a:lnTo>
                <a:lnTo>
                  <a:pt x="255524" y="8005"/>
                </a:lnTo>
                <a:lnTo>
                  <a:pt x="306603" y="9648"/>
                </a:lnTo>
                <a:lnTo>
                  <a:pt x="357677" y="11300"/>
                </a:lnTo>
                <a:lnTo>
                  <a:pt x="408746" y="12958"/>
                </a:lnTo>
                <a:lnTo>
                  <a:pt x="459813" y="14620"/>
                </a:lnTo>
                <a:lnTo>
                  <a:pt x="510878" y="16284"/>
                </a:lnTo>
                <a:lnTo>
                  <a:pt x="561942" y="17948"/>
                </a:lnTo>
                <a:lnTo>
                  <a:pt x="613007" y="19608"/>
                </a:lnTo>
                <a:lnTo>
                  <a:pt x="664075" y="21264"/>
                </a:lnTo>
                <a:lnTo>
                  <a:pt x="715146" y="22912"/>
                </a:lnTo>
                <a:lnTo>
                  <a:pt x="766222" y="24550"/>
                </a:lnTo>
                <a:lnTo>
                  <a:pt x="817304" y="26176"/>
                </a:lnTo>
                <a:lnTo>
                  <a:pt x="868394" y="27787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0996473" y="418282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80"/>
                </a:moveTo>
                <a:lnTo>
                  <a:pt x="185" y="13719"/>
                </a:lnTo>
                <a:lnTo>
                  <a:pt x="358" y="6891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124581" y="4160644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76"/>
                </a:moveTo>
                <a:lnTo>
                  <a:pt x="821059" y="20983"/>
                </a:lnTo>
                <a:lnTo>
                  <a:pt x="769692" y="19739"/>
                </a:lnTo>
                <a:lnTo>
                  <a:pt x="718358" y="18450"/>
                </a:lnTo>
                <a:lnTo>
                  <a:pt x="667049" y="17125"/>
                </a:lnTo>
                <a:lnTo>
                  <a:pt x="615761" y="15771"/>
                </a:lnTo>
                <a:lnTo>
                  <a:pt x="564489" y="14395"/>
                </a:lnTo>
                <a:lnTo>
                  <a:pt x="513227" y="13006"/>
                </a:lnTo>
                <a:lnTo>
                  <a:pt x="461970" y="11610"/>
                </a:lnTo>
                <a:lnTo>
                  <a:pt x="410712" y="10215"/>
                </a:lnTo>
                <a:lnTo>
                  <a:pt x="359449" y="8829"/>
                </a:lnTo>
                <a:lnTo>
                  <a:pt x="308175" y="7459"/>
                </a:lnTo>
                <a:lnTo>
                  <a:pt x="256884" y="6112"/>
                </a:lnTo>
                <a:lnTo>
                  <a:pt x="205572" y="4797"/>
                </a:lnTo>
                <a:lnTo>
                  <a:pt x="154232" y="3521"/>
                </a:lnTo>
                <a:lnTo>
                  <a:pt x="102861" y="2291"/>
                </a:lnTo>
                <a:lnTo>
                  <a:pt x="51452" y="1114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0124581" y="416064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198" y="4942"/>
                </a:lnTo>
                <a:lnTo>
                  <a:pt x="2386" y="9909"/>
                </a:lnTo>
                <a:lnTo>
                  <a:pt x="3498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0120920" y="4164327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2" y="0"/>
                </a:lnTo>
              </a:path>
            </a:pathLst>
          </a:custGeom>
          <a:ln w="36986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0124581" y="4160644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4"/>
                </a:lnTo>
                <a:lnTo>
                  <a:pt x="102861" y="2291"/>
                </a:lnTo>
                <a:lnTo>
                  <a:pt x="154232" y="3521"/>
                </a:lnTo>
                <a:lnTo>
                  <a:pt x="205572" y="4797"/>
                </a:lnTo>
                <a:lnTo>
                  <a:pt x="256884" y="6112"/>
                </a:lnTo>
                <a:lnTo>
                  <a:pt x="308175" y="7459"/>
                </a:lnTo>
                <a:lnTo>
                  <a:pt x="359449" y="8829"/>
                </a:lnTo>
                <a:lnTo>
                  <a:pt x="410712" y="10215"/>
                </a:lnTo>
                <a:lnTo>
                  <a:pt x="461970" y="11610"/>
                </a:lnTo>
                <a:lnTo>
                  <a:pt x="513227" y="13006"/>
                </a:lnTo>
                <a:lnTo>
                  <a:pt x="564489" y="14395"/>
                </a:lnTo>
                <a:lnTo>
                  <a:pt x="615761" y="15771"/>
                </a:lnTo>
                <a:lnTo>
                  <a:pt x="667049" y="17125"/>
                </a:lnTo>
                <a:lnTo>
                  <a:pt x="718358" y="18450"/>
                </a:lnTo>
                <a:lnTo>
                  <a:pt x="769692" y="19739"/>
                </a:lnTo>
                <a:lnTo>
                  <a:pt x="821059" y="20983"/>
                </a:lnTo>
                <a:lnTo>
                  <a:pt x="872462" y="22176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0997042" y="416188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0120920" y="4145834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876962" y="16052"/>
                </a:moveTo>
                <a:lnTo>
                  <a:pt x="825390" y="15085"/>
                </a:lnTo>
                <a:lnTo>
                  <a:pt x="773819" y="14116"/>
                </a:lnTo>
                <a:lnTo>
                  <a:pt x="722250" y="13144"/>
                </a:lnTo>
                <a:lnTo>
                  <a:pt x="670680" y="12172"/>
                </a:lnTo>
                <a:lnTo>
                  <a:pt x="619111" y="11200"/>
                </a:lnTo>
                <a:lnTo>
                  <a:pt x="567541" y="10230"/>
                </a:lnTo>
                <a:lnTo>
                  <a:pt x="515969" y="9263"/>
                </a:lnTo>
                <a:lnTo>
                  <a:pt x="464394" y="8299"/>
                </a:lnTo>
                <a:lnTo>
                  <a:pt x="412817" y="7341"/>
                </a:lnTo>
                <a:lnTo>
                  <a:pt x="361235" y="6390"/>
                </a:lnTo>
                <a:lnTo>
                  <a:pt x="309649" y="5445"/>
                </a:lnTo>
                <a:lnTo>
                  <a:pt x="258058" y="4509"/>
                </a:lnTo>
                <a:lnTo>
                  <a:pt x="206461" y="3583"/>
                </a:lnTo>
                <a:lnTo>
                  <a:pt x="154857" y="2668"/>
                </a:lnTo>
                <a:lnTo>
                  <a:pt x="103246" y="1765"/>
                </a:lnTo>
                <a:lnTo>
                  <a:pt x="51627" y="875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0120920" y="414583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7" y="9860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0994594" y="4224155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198" y="0"/>
                </a:moveTo>
                <a:lnTo>
                  <a:pt x="902" y="7002"/>
                </a:lnTo>
                <a:lnTo>
                  <a:pt x="530" y="14116"/>
                </a:lnTo>
                <a:lnTo>
                  <a:pt x="0" y="21440"/>
                </a:lnTo>
                <a:lnTo>
                  <a:pt x="128226" y="27100"/>
                </a:lnTo>
                <a:lnTo>
                  <a:pt x="128845" y="19664"/>
                </a:lnTo>
                <a:lnTo>
                  <a:pt x="129376" y="12321"/>
                </a:lnTo>
                <a:lnTo>
                  <a:pt x="129871" y="5041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0994594" y="4245595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2" y="1415"/>
                </a:lnTo>
                <a:lnTo>
                  <a:pt x="64108" y="2830"/>
                </a:lnTo>
                <a:lnTo>
                  <a:pt x="96167" y="4245"/>
                </a:lnTo>
                <a:lnTo>
                  <a:pt x="128226" y="566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1122821" y="422919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8"/>
                </a:moveTo>
                <a:lnTo>
                  <a:pt x="618" y="14622"/>
                </a:lnTo>
                <a:lnTo>
                  <a:pt x="1149" y="7279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95793" y="422415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2" y="5041"/>
                </a:moveTo>
                <a:lnTo>
                  <a:pt x="96487" y="3798"/>
                </a:lnTo>
                <a:lnTo>
                  <a:pt x="64312" y="2546"/>
                </a:lnTo>
                <a:lnTo>
                  <a:pt x="32149" y="1280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0994594" y="422415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198" y="0"/>
                </a:moveTo>
                <a:lnTo>
                  <a:pt x="902" y="7002"/>
                </a:lnTo>
                <a:lnTo>
                  <a:pt x="530" y="14116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0995793" y="4203401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5">
                <a:moveTo>
                  <a:pt x="680" y="0"/>
                </a:moveTo>
                <a:lnTo>
                  <a:pt x="297" y="13745"/>
                </a:lnTo>
                <a:lnTo>
                  <a:pt x="0" y="20754"/>
                </a:lnTo>
                <a:lnTo>
                  <a:pt x="128672" y="25796"/>
                </a:lnTo>
                <a:lnTo>
                  <a:pt x="129166" y="18515"/>
                </a:lnTo>
                <a:lnTo>
                  <a:pt x="130044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0995793" y="422415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0"/>
                </a:lnTo>
                <a:lnTo>
                  <a:pt x="64312" y="2546"/>
                </a:lnTo>
                <a:lnTo>
                  <a:pt x="96487" y="3798"/>
                </a:lnTo>
                <a:lnTo>
                  <a:pt x="128672" y="5041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1124465" y="420749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19"/>
                </a:lnTo>
                <a:lnTo>
                  <a:pt x="939" y="7193"/>
                </a:lnTo>
                <a:lnTo>
                  <a:pt x="1371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0996473" y="4203401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3" y="4095"/>
                </a:moveTo>
                <a:lnTo>
                  <a:pt x="97025" y="3065"/>
                </a:lnTo>
                <a:lnTo>
                  <a:pt x="64686" y="2038"/>
                </a:lnTo>
                <a:lnTo>
                  <a:pt x="32344" y="1015"/>
                </a:lnTo>
                <a:lnTo>
                  <a:pt x="0" y="0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0995793" y="4203401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80" y="0"/>
                </a:moveTo>
                <a:lnTo>
                  <a:pt x="495" y="6860"/>
                </a:lnTo>
                <a:lnTo>
                  <a:pt x="297" y="13745"/>
                </a:lnTo>
                <a:lnTo>
                  <a:pt x="0" y="20754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1122821" y="4229197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39">
                <a:moveTo>
                  <a:pt x="1644" y="0"/>
                </a:moveTo>
                <a:lnTo>
                  <a:pt x="1149" y="7279"/>
                </a:lnTo>
                <a:lnTo>
                  <a:pt x="618" y="14622"/>
                </a:lnTo>
                <a:lnTo>
                  <a:pt x="0" y="22058"/>
                </a:lnTo>
                <a:lnTo>
                  <a:pt x="128239" y="27725"/>
                </a:lnTo>
                <a:lnTo>
                  <a:pt x="129042" y="20022"/>
                </a:lnTo>
                <a:lnTo>
                  <a:pt x="130427" y="4898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1122821" y="425125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18"/>
                </a:lnTo>
                <a:lnTo>
                  <a:pt x="64119" y="2835"/>
                </a:lnTo>
                <a:lnTo>
                  <a:pt x="96179" y="4251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1251060" y="4234096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26"/>
                </a:moveTo>
                <a:lnTo>
                  <a:pt x="802" y="15124"/>
                </a:lnTo>
                <a:lnTo>
                  <a:pt x="1507" y="7528"/>
                </a:lnTo>
                <a:lnTo>
                  <a:pt x="2188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1124465" y="422919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8"/>
                </a:moveTo>
                <a:lnTo>
                  <a:pt x="96584" y="3677"/>
                </a:lnTo>
                <a:lnTo>
                  <a:pt x="64386" y="2455"/>
                </a:lnTo>
                <a:lnTo>
                  <a:pt x="32191" y="1230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1122821" y="422919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79"/>
                </a:lnTo>
                <a:lnTo>
                  <a:pt x="618" y="14622"/>
                </a:lnTo>
                <a:lnTo>
                  <a:pt x="0" y="2205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4465" y="4207497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1" y="0"/>
                </a:moveTo>
                <a:lnTo>
                  <a:pt x="494" y="14419"/>
                </a:lnTo>
                <a:lnTo>
                  <a:pt x="0" y="21700"/>
                </a:lnTo>
                <a:lnTo>
                  <a:pt x="128783" y="26598"/>
                </a:lnTo>
                <a:lnTo>
                  <a:pt x="129451" y="19065"/>
                </a:lnTo>
                <a:lnTo>
                  <a:pt x="130686" y="4137"/>
                </a:lnTo>
                <a:lnTo>
                  <a:pt x="1371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1124465" y="4229197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0"/>
                </a:lnTo>
                <a:lnTo>
                  <a:pt x="64386" y="2455"/>
                </a:lnTo>
                <a:lnTo>
                  <a:pt x="96584" y="3677"/>
                </a:lnTo>
                <a:lnTo>
                  <a:pt x="128783" y="4898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1253248" y="421163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461"/>
                </a:moveTo>
                <a:lnTo>
                  <a:pt x="668" y="14927"/>
                </a:lnTo>
                <a:lnTo>
                  <a:pt x="1297" y="7454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1125837" y="420749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5" y="4137"/>
                </a:moveTo>
                <a:lnTo>
                  <a:pt x="96986" y="3102"/>
                </a:lnTo>
                <a:lnTo>
                  <a:pt x="64657" y="2066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1124465" y="420749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1" y="0"/>
                </a:moveTo>
                <a:lnTo>
                  <a:pt x="939" y="7193"/>
                </a:lnTo>
                <a:lnTo>
                  <a:pt x="494" y="14419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996473" y="4182821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4">
                <a:moveTo>
                  <a:pt x="568" y="0"/>
                </a:moveTo>
                <a:lnTo>
                  <a:pt x="358" y="6891"/>
                </a:lnTo>
                <a:lnTo>
                  <a:pt x="0" y="20580"/>
                </a:lnTo>
                <a:lnTo>
                  <a:pt x="129363" y="24676"/>
                </a:lnTo>
                <a:lnTo>
                  <a:pt x="130625" y="3117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996473" y="4203401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15"/>
                </a:lnTo>
                <a:lnTo>
                  <a:pt x="64686" y="2038"/>
                </a:lnTo>
                <a:lnTo>
                  <a:pt x="97025" y="3065"/>
                </a:lnTo>
                <a:lnTo>
                  <a:pt x="129363" y="4095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1125837" y="418593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58"/>
                </a:moveTo>
                <a:lnTo>
                  <a:pt x="420" y="14363"/>
                </a:lnTo>
                <a:lnTo>
                  <a:pt x="842" y="7188"/>
                </a:lnTo>
                <a:lnTo>
                  <a:pt x="1262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997042" y="4182821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4" y="2311"/>
                </a:lnTo>
                <a:lnTo>
                  <a:pt x="65060" y="1519"/>
                </a:lnTo>
                <a:lnTo>
                  <a:pt x="32539" y="747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996473" y="418282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8" y="6891"/>
                </a:lnTo>
                <a:lnTo>
                  <a:pt x="185" y="13719"/>
                </a:lnTo>
                <a:lnTo>
                  <a:pt x="0" y="2058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997042" y="4161887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840" y="0"/>
                </a:moveTo>
                <a:lnTo>
                  <a:pt x="469" y="7095"/>
                </a:lnTo>
                <a:lnTo>
                  <a:pt x="209" y="14042"/>
                </a:lnTo>
                <a:lnTo>
                  <a:pt x="0" y="20933"/>
                </a:lnTo>
                <a:lnTo>
                  <a:pt x="65053" y="22454"/>
                </a:lnTo>
                <a:lnTo>
                  <a:pt x="65789" y="7095"/>
                </a:lnTo>
                <a:lnTo>
                  <a:pt x="66116" y="1212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997042" y="416188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997883" y="416188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5"/>
                </a:lnTo>
                <a:lnTo>
                  <a:pt x="32637" y="608"/>
                </a:lnTo>
                <a:lnTo>
                  <a:pt x="48955" y="911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1062096" y="4163100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062" y="0"/>
                </a:moveTo>
                <a:lnTo>
                  <a:pt x="666" y="7138"/>
                </a:lnTo>
                <a:lnTo>
                  <a:pt x="321" y="14202"/>
                </a:lnTo>
                <a:lnTo>
                  <a:pt x="0" y="21242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997042" y="418282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1"/>
                </a:moveTo>
                <a:lnTo>
                  <a:pt x="48800" y="1130"/>
                </a:lnTo>
                <a:lnTo>
                  <a:pt x="32539" y="746"/>
                </a:lnTo>
                <a:lnTo>
                  <a:pt x="16272" y="370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062096" y="4163100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1062" y="0"/>
                </a:moveTo>
                <a:lnTo>
                  <a:pt x="604" y="8455"/>
                </a:lnTo>
                <a:lnTo>
                  <a:pt x="0" y="21242"/>
                </a:lnTo>
                <a:lnTo>
                  <a:pt x="65003" y="22838"/>
                </a:lnTo>
                <a:lnTo>
                  <a:pt x="65943" y="7138"/>
                </a:lnTo>
                <a:lnTo>
                  <a:pt x="66338" y="1206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062096" y="4163100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242"/>
                </a:moveTo>
                <a:lnTo>
                  <a:pt x="321" y="14202"/>
                </a:lnTo>
                <a:lnTo>
                  <a:pt x="666" y="7138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063159" y="416310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4"/>
                </a:lnTo>
                <a:lnTo>
                  <a:pt x="32637" y="607"/>
                </a:lnTo>
                <a:lnTo>
                  <a:pt x="48955" y="908"/>
                </a:lnTo>
                <a:lnTo>
                  <a:pt x="65275" y="1206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1127099" y="416430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4" y="0"/>
                </a:moveTo>
                <a:lnTo>
                  <a:pt x="852" y="7249"/>
                </a:lnTo>
                <a:lnTo>
                  <a:pt x="420" y="14450"/>
                </a:lnTo>
                <a:lnTo>
                  <a:pt x="0" y="21631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096" y="418434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596"/>
                </a:moveTo>
                <a:lnTo>
                  <a:pt x="48755" y="1190"/>
                </a:lnTo>
                <a:lnTo>
                  <a:pt x="32505" y="788"/>
                </a:lnTo>
                <a:lnTo>
                  <a:pt x="16254" y="391"/>
                </a:lnTo>
                <a:lnTo>
                  <a:pt x="0" y="0"/>
                </a:lnTo>
              </a:path>
            </a:pathLst>
          </a:custGeom>
          <a:ln w="25399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1125837" y="4185939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5">
                <a:moveTo>
                  <a:pt x="1262" y="0"/>
                </a:moveTo>
                <a:lnTo>
                  <a:pt x="0" y="21558"/>
                </a:lnTo>
                <a:lnTo>
                  <a:pt x="129315" y="25695"/>
                </a:lnTo>
                <a:lnTo>
                  <a:pt x="131170" y="3321"/>
                </a:lnTo>
                <a:lnTo>
                  <a:pt x="1262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1125837" y="420749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7" y="2066"/>
                </a:lnTo>
                <a:lnTo>
                  <a:pt x="96986" y="3102"/>
                </a:lnTo>
                <a:lnTo>
                  <a:pt x="129315" y="4137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1255152" y="418926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374"/>
                </a:moveTo>
                <a:lnTo>
                  <a:pt x="618" y="14914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127099" y="4185939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08" y="3321"/>
                </a:moveTo>
                <a:lnTo>
                  <a:pt x="97432" y="2485"/>
                </a:lnTo>
                <a:lnTo>
                  <a:pt x="64958" y="1651"/>
                </a:lnTo>
                <a:lnTo>
                  <a:pt x="32482" y="821"/>
                </a:lnTo>
                <a:lnTo>
                  <a:pt x="0" y="0"/>
                </a:lnTo>
              </a:path>
            </a:pathLst>
          </a:custGeom>
          <a:ln w="25399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125837" y="418593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62" y="0"/>
                </a:moveTo>
                <a:lnTo>
                  <a:pt x="842" y="7188"/>
                </a:lnTo>
                <a:lnTo>
                  <a:pt x="420" y="14363"/>
                </a:lnTo>
                <a:lnTo>
                  <a:pt x="0" y="21558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127099" y="4164307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4" y="0"/>
                </a:moveTo>
                <a:lnTo>
                  <a:pt x="771" y="8604"/>
                </a:lnTo>
                <a:lnTo>
                  <a:pt x="0" y="21631"/>
                </a:lnTo>
                <a:lnTo>
                  <a:pt x="64954" y="23282"/>
                </a:lnTo>
                <a:lnTo>
                  <a:pt x="66136" y="7249"/>
                </a:lnTo>
                <a:lnTo>
                  <a:pt x="66610" y="1200"/>
                </a:lnTo>
                <a:lnTo>
                  <a:pt x="1334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127099" y="416430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1"/>
                </a:moveTo>
                <a:lnTo>
                  <a:pt x="420" y="14450"/>
                </a:lnTo>
                <a:lnTo>
                  <a:pt x="852" y="7249"/>
                </a:lnTo>
                <a:lnTo>
                  <a:pt x="1334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128434" y="41643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0"/>
                </a:lnTo>
                <a:lnTo>
                  <a:pt x="32637" y="599"/>
                </a:lnTo>
                <a:lnTo>
                  <a:pt x="48955" y="899"/>
                </a:lnTo>
                <a:lnTo>
                  <a:pt x="65275" y="120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192054" y="416550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04"/>
                </a:lnTo>
                <a:lnTo>
                  <a:pt x="530" y="14752"/>
                </a:lnTo>
                <a:lnTo>
                  <a:pt x="0" y="22082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127099" y="418593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0"/>
                </a:moveTo>
                <a:lnTo>
                  <a:pt x="48722" y="1234"/>
                </a:lnTo>
                <a:lnTo>
                  <a:pt x="32486" y="820"/>
                </a:lnTo>
                <a:lnTo>
                  <a:pt x="16245" y="409"/>
                </a:lnTo>
                <a:lnTo>
                  <a:pt x="0" y="0"/>
                </a:lnTo>
              </a:path>
            </a:pathLst>
          </a:custGeom>
          <a:ln w="25399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192054" y="4165507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6" y="0"/>
                </a:moveTo>
                <a:lnTo>
                  <a:pt x="976" y="8764"/>
                </a:lnTo>
                <a:lnTo>
                  <a:pt x="0" y="22082"/>
                </a:lnTo>
                <a:lnTo>
                  <a:pt x="64954" y="23752"/>
                </a:lnTo>
                <a:lnTo>
                  <a:pt x="66227" y="8764"/>
                </a:lnTo>
                <a:lnTo>
                  <a:pt x="66944" y="1181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192054" y="416550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2"/>
                </a:moveTo>
                <a:lnTo>
                  <a:pt x="530" y="14752"/>
                </a:lnTo>
                <a:lnTo>
                  <a:pt x="1075" y="7404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193709" y="41655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5"/>
                </a:lnTo>
                <a:lnTo>
                  <a:pt x="32644" y="590"/>
                </a:lnTo>
                <a:lnTo>
                  <a:pt x="48966" y="884"/>
                </a:lnTo>
                <a:lnTo>
                  <a:pt x="65288" y="1181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257008" y="416668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1990" y="0"/>
                </a:moveTo>
                <a:lnTo>
                  <a:pt x="1273" y="7583"/>
                </a:lnTo>
                <a:lnTo>
                  <a:pt x="629" y="15093"/>
                </a:lnTo>
                <a:lnTo>
                  <a:pt x="0" y="22571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192054" y="418759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6" y="835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251060" y="4234096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8" y="0"/>
                </a:moveTo>
                <a:lnTo>
                  <a:pt x="802" y="15124"/>
                </a:lnTo>
                <a:lnTo>
                  <a:pt x="0" y="22826"/>
                </a:lnTo>
                <a:lnTo>
                  <a:pt x="128250" y="28498"/>
                </a:lnTo>
                <a:lnTo>
                  <a:pt x="129227" y="20530"/>
                </a:lnTo>
                <a:lnTo>
                  <a:pt x="130117" y="12680"/>
                </a:lnTo>
                <a:lnTo>
                  <a:pt x="130971" y="4893"/>
                </a:lnTo>
                <a:lnTo>
                  <a:pt x="218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251060" y="4256923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1" y="1418"/>
                </a:lnTo>
                <a:lnTo>
                  <a:pt x="64124" y="2835"/>
                </a:lnTo>
                <a:lnTo>
                  <a:pt x="96188" y="4253"/>
                </a:lnTo>
                <a:lnTo>
                  <a:pt x="128250" y="567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379311" y="423898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7"/>
                </a:lnTo>
                <a:lnTo>
                  <a:pt x="1866" y="7787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253248" y="423409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3"/>
                </a:moveTo>
                <a:lnTo>
                  <a:pt x="96591" y="3662"/>
                </a:lnTo>
                <a:lnTo>
                  <a:pt x="64396" y="2437"/>
                </a:lnTo>
                <a:lnTo>
                  <a:pt x="32198" y="1216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251060" y="4234096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188" y="0"/>
                </a:moveTo>
                <a:lnTo>
                  <a:pt x="1507" y="7528"/>
                </a:lnTo>
                <a:lnTo>
                  <a:pt x="802" y="15124"/>
                </a:lnTo>
                <a:lnTo>
                  <a:pt x="0" y="22826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253248" y="4211634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1903" y="0"/>
                </a:moveTo>
                <a:lnTo>
                  <a:pt x="668" y="14927"/>
                </a:lnTo>
                <a:lnTo>
                  <a:pt x="0" y="22461"/>
                </a:lnTo>
                <a:lnTo>
                  <a:pt x="128783" y="27354"/>
                </a:lnTo>
                <a:lnTo>
                  <a:pt x="129636" y="19560"/>
                </a:lnTo>
                <a:lnTo>
                  <a:pt x="131244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253248" y="423409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16"/>
                </a:lnTo>
                <a:lnTo>
                  <a:pt x="64396" y="2437"/>
                </a:lnTo>
                <a:lnTo>
                  <a:pt x="96591" y="3662"/>
                </a:lnTo>
                <a:lnTo>
                  <a:pt x="128783" y="4893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382032" y="421574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7"/>
                </a:moveTo>
                <a:lnTo>
                  <a:pt x="853" y="15453"/>
                </a:lnTo>
                <a:lnTo>
                  <a:pt x="1657" y="7726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255152" y="421163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7"/>
                </a:moveTo>
                <a:lnTo>
                  <a:pt x="97002" y="3088"/>
                </a:lnTo>
                <a:lnTo>
                  <a:pt x="64665" y="2063"/>
                </a:lnTo>
                <a:lnTo>
                  <a:pt x="32330" y="1033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253248" y="421163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903" y="0"/>
                </a:moveTo>
                <a:lnTo>
                  <a:pt x="1297" y="7454"/>
                </a:lnTo>
                <a:lnTo>
                  <a:pt x="668" y="14927"/>
                </a:lnTo>
                <a:lnTo>
                  <a:pt x="0" y="22461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379311" y="4238989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87"/>
                </a:lnTo>
                <a:lnTo>
                  <a:pt x="976" y="15637"/>
                </a:lnTo>
                <a:lnTo>
                  <a:pt x="0" y="23605"/>
                </a:lnTo>
                <a:lnTo>
                  <a:pt x="128239" y="29288"/>
                </a:lnTo>
                <a:lnTo>
                  <a:pt x="131414" y="5029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379311" y="4262594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20"/>
                </a:lnTo>
                <a:lnTo>
                  <a:pt x="64119" y="2840"/>
                </a:lnTo>
                <a:lnTo>
                  <a:pt x="96179" y="4261"/>
                </a:lnTo>
                <a:lnTo>
                  <a:pt x="127906" y="566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507573" y="424845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653"/>
                </a:moveTo>
                <a:lnTo>
                  <a:pt x="1027" y="11741"/>
                </a:lnTo>
                <a:lnTo>
                  <a:pt x="2092" y="3650"/>
                </a:lnTo>
                <a:lnTo>
                  <a:pt x="257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382032" y="423898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4" y="5029"/>
                </a:moveTo>
                <a:lnTo>
                  <a:pt x="96537" y="3749"/>
                </a:lnTo>
                <a:lnTo>
                  <a:pt x="64366" y="2486"/>
                </a:lnTo>
                <a:lnTo>
                  <a:pt x="32186" y="1238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379311" y="423898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87"/>
                </a:lnTo>
                <a:lnTo>
                  <a:pt x="976" y="15637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1382032" y="4215742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3"/>
                </a:lnTo>
                <a:lnTo>
                  <a:pt x="0" y="23247"/>
                </a:lnTo>
                <a:lnTo>
                  <a:pt x="128694" y="28276"/>
                </a:lnTo>
                <a:lnTo>
                  <a:pt x="131869" y="4009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1382032" y="423898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8"/>
                </a:lnTo>
                <a:lnTo>
                  <a:pt x="64366" y="2486"/>
                </a:lnTo>
                <a:lnTo>
                  <a:pt x="96537" y="3749"/>
                </a:lnTo>
                <a:lnTo>
                  <a:pt x="128694" y="5029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1384493" y="421574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8" y="4009"/>
                </a:moveTo>
                <a:lnTo>
                  <a:pt x="97051" y="3020"/>
                </a:lnTo>
                <a:lnTo>
                  <a:pt x="64696" y="2020"/>
                </a:lnTo>
                <a:lnTo>
                  <a:pt x="32347" y="1013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1382032" y="421574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26"/>
                </a:lnTo>
                <a:lnTo>
                  <a:pt x="853" y="15453"/>
                </a:lnTo>
                <a:lnTo>
                  <a:pt x="0" y="23247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1255152" y="4189260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74"/>
                </a:lnTo>
                <a:lnTo>
                  <a:pt x="129340" y="26482"/>
                </a:lnTo>
                <a:lnTo>
                  <a:pt x="130947" y="11036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1255152" y="421163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3"/>
                </a:lnTo>
                <a:lnTo>
                  <a:pt x="64665" y="2063"/>
                </a:lnTo>
                <a:lnTo>
                  <a:pt x="97002" y="3088"/>
                </a:lnTo>
                <a:lnTo>
                  <a:pt x="129340" y="4107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1384493" y="419252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15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1257008" y="4189260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32" y="3266"/>
                </a:moveTo>
                <a:lnTo>
                  <a:pt x="97434" y="2468"/>
                </a:lnTo>
                <a:lnTo>
                  <a:pt x="64947" y="1654"/>
                </a:lnTo>
                <a:lnTo>
                  <a:pt x="32470" y="829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1255152" y="418926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855" y="0"/>
                </a:moveTo>
                <a:lnTo>
                  <a:pt x="1224" y="7472"/>
                </a:lnTo>
                <a:lnTo>
                  <a:pt x="618" y="14914"/>
                </a:lnTo>
                <a:lnTo>
                  <a:pt x="0" y="22374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1257008" y="416668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4">
                <a:moveTo>
                  <a:pt x="1990" y="0"/>
                </a:moveTo>
                <a:lnTo>
                  <a:pt x="1159" y="8931"/>
                </a:lnTo>
                <a:lnTo>
                  <a:pt x="0" y="22571"/>
                </a:lnTo>
                <a:lnTo>
                  <a:pt x="64954" y="24223"/>
                </a:lnTo>
                <a:lnTo>
                  <a:pt x="66437" y="8931"/>
                </a:lnTo>
                <a:lnTo>
                  <a:pt x="67278" y="1163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1257008" y="416668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571"/>
                </a:moveTo>
                <a:lnTo>
                  <a:pt x="629" y="15093"/>
                </a:lnTo>
                <a:lnTo>
                  <a:pt x="1273" y="7583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1258998" y="416668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2"/>
                </a:lnTo>
                <a:lnTo>
                  <a:pt x="32644" y="584"/>
                </a:lnTo>
                <a:lnTo>
                  <a:pt x="48966" y="874"/>
                </a:lnTo>
                <a:lnTo>
                  <a:pt x="65288" y="1163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1321962" y="41678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8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257008" y="418926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2"/>
                </a:moveTo>
                <a:lnTo>
                  <a:pt x="48708" y="1242"/>
                </a:lnTo>
                <a:lnTo>
                  <a:pt x="32467" y="830"/>
                </a:lnTo>
                <a:lnTo>
                  <a:pt x="16231" y="416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321962" y="4167851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2324" y="0"/>
                </a:moveTo>
                <a:lnTo>
                  <a:pt x="1483" y="7768"/>
                </a:lnTo>
                <a:lnTo>
                  <a:pt x="0" y="23060"/>
                </a:lnTo>
                <a:lnTo>
                  <a:pt x="64978" y="24674"/>
                </a:lnTo>
                <a:lnTo>
                  <a:pt x="65807" y="16899"/>
                </a:lnTo>
                <a:lnTo>
                  <a:pt x="66685" y="9080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1321962" y="41678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39"/>
                </a:lnTo>
                <a:lnTo>
                  <a:pt x="1483" y="7768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1324286" y="416785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90"/>
                </a:lnTo>
                <a:lnTo>
                  <a:pt x="32650" y="579"/>
                </a:lnTo>
                <a:lnTo>
                  <a:pt x="48976" y="865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1386940" y="416900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24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321962" y="419091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14"/>
                </a:moveTo>
                <a:lnTo>
                  <a:pt x="48730" y="1217"/>
                </a:lnTo>
                <a:lnTo>
                  <a:pt x="32484" y="816"/>
                </a:lnTo>
                <a:lnTo>
                  <a:pt x="16240" y="410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384493" y="4192526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9"/>
                </a:lnTo>
                <a:lnTo>
                  <a:pt x="0" y="23215"/>
                </a:lnTo>
                <a:lnTo>
                  <a:pt x="64693" y="25238"/>
                </a:lnTo>
                <a:lnTo>
                  <a:pt x="67476" y="1534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384493" y="419252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15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386940" y="419252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92"/>
                </a:lnTo>
                <a:lnTo>
                  <a:pt x="32505" y="778"/>
                </a:lnTo>
                <a:lnTo>
                  <a:pt x="48764" y="1159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1449187" y="419406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24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1384493" y="4215742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693" y="2023"/>
                </a:moveTo>
                <a:lnTo>
                  <a:pt x="48520" y="1520"/>
                </a:lnTo>
                <a:lnTo>
                  <a:pt x="32346" y="1016"/>
                </a:lnTo>
                <a:lnTo>
                  <a:pt x="16173" y="509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1449187" y="4194060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2782" y="0"/>
                </a:moveTo>
                <a:lnTo>
                  <a:pt x="0" y="23704"/>
                </a:lnTo>
                <a:lnTo>
                  <a:pt x="64714" y="25690"/>
                </a:lnTo>
                <a:lnTo>
                  <a:pt x="67889" y="1428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1449187" y="419406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1"/>
                </a:lnTo>
                <a:lnTo>
                  <a:pt x="1842" y="7924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1451969" y="419406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8"/>
                </a:lnTo>
                <a:lnTo>
                  <a:pt x="32548" y="731"/>
                </a:lnTo>
                <a:lnTo>
                  <a:pt x="48830" y="1084"/>
                </a:lnTo>
                <a:lnTo>
                  <a:pt x="65107" y="142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1449187" y="4217765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714" y="1986"/>
                </a:moveTo>
                <a:lnTo>
                  <a:pt x="48538" y="1492"/>
                </a:lnTo>
                <a:lnTo>
                  <a:pt x="32359" y="997"/>
                </a:lnTo>
                <a:lnTo>
                  <a:pt x="16180" y="499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386940" y="4169002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24"/>
                </a:lnTo>
                <a:lnTo>
                  <a:pt x="65029" y="25058"/>
                </a:lnTo>
                <a:lnTo>
                  <a:pt x="66945" y="9166"/>
                </a:lnTo>
                <a:lnTo>
                  <a:pt x="67971" y="1125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1386940" y="416900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24"/>
                </a:moveTo>
                <a:lnTo>
                  <a:pt x="829" y="15749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1389586" y="416900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2"/>
                </a:lnTo>
                <a:lnTo>
                  <a:pt x="32662" y="564"/>
                </a:lnTo>
                <a:lnTo>
                  <a:pt x="48993" y="845"/>
                </a:lnTo>
                <a:lnTo>
                  <a:pt x="65324" y="1125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1451969" y="417012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33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1386940" y="419252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59"/>
                </a:lnTo>
                <a:lnTo>
                  <a:pt x="32505" y="778"/>
                </a:lnTo>
                <a:lnTo>
                  <a:pt x="16250" y="392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1451969" y="4170127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33"/>
                </a:lnTo>
                <a:lnTo>
                  <a:pt x="65107" y="25361"/>
                </a:lnTo>
                <a:lnTo>
                  <a:pt x="68280" y="1107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1451969" y="417012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33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1454912" y="417012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8"/>
                </a:lnTo>
                <a:lnTo>
                  <a:pt x="32664" y="556"/>
                </a:lnTo>
                <a:lnTo>
                  <a:pt x="48999" y="832"/>
                </a:lnTo>
                <a:lnTo>
                  <a:pt x="65337" y="1107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1520044" y="417123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-12700" y="790"/>
                </a:moveTo>
                <a:lnTo>
                  <a:pt x="12905" y="790"/>
                </a:lnTo>
              </a:path>
            </a:pathLst>
          </a:custGeom>
          <a:ln w="26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1451969" y="419406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7" y="1428"/>
                </a:moveTo>
                <a:lnTo>
                  <a:pt x="48830" y="1084"/>
                </a:lnTo>
                <a:lnTo>
                  <a:pt x="32548" y="731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739243" y="4117857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49" y="0"/>
                </a:lnTo>
              </a:path>
            </a:pathLst>
          </a:custGeom>
          <a:ln w="4946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739243" y="4115384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10">
                <a:moveTo>
                  <a:pt x="0" y="0"/>
                </a:moveTo>
                <a:lnTo>
                  <a:pt x="44571" y="613"/>
                </a:lnTo>
                <a:lnTo>
                  <a:pt x="94240" y="1268"/>
                </a:lnTo>
                <a:lnTo>
                  <a:pt x="143907" y="1896"/>
                </a:lnTo>
                <a:lnTo>
                  <a:pt x="193575" y="2497"/>
                </a:lnTo>
                <a:lnTo>
                  <a:pt x="243244" y="3072"/>
                </a:lnTo>
                <a:lnTo>
                  <a:pt x="292914" y="3622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032158" y="411900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2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751870" y="4115896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5">
                <a:moveTo>
                  <a:pt x="289723" y="4434"/>
                </a:moveTo>
                <a:lnTo>
                  <a:pt x="240185" y="3728"/>
                </a:lnTo>
                <a:lnTo>
                  <a:pt x="190643" y="3003"/>
                </a:lnTo>
                <a:lnTo>
                  <a:pt x="141096" y="2256"/>
                </a:lnTo>
                <a:lnTo>
                  <a:pt x="91543" y="1486"/>
                </a:lnTo>
                <a:lnTo>
                  <a:pt x="41982" y="693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032158" y="412160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19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8032158" y="411900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032158" y="4119007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0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330158" y="412186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544" y="2338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41592" y="4120330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5"/>
                </a:lnTo>
                <a:lnTo>
                  <a:pt x="198093" y="2644"/>
                </a:lnTo>
                <a:lnTo>
                  <a:pt x="148578" y="2008"/>
                </a:lnTo>
                <a:lnTo>
                  <a:pt x="99057" y="1355"/>
                </a:lnTo>
                <a:lnTo>
                  <a:pt x="49531" y="686"/>
                </a:lnTo>
                <a:lnTo>
                  <a:pt x="0" y="0"/>
                </a:lnTo>
              </a:path>
            </a:pathLst>
          </a:custGeom>
          <a:ln w="25399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726766" y="411837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392" y="0"/>
                </a:lnTo>
              </a:path>
            </a:pathLst>
          </a:custGeom>
          <a:ln w="6986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739248" y="4115384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5">
                <a:moveTo>
                  <a:pt x="0" y="0"/>
                </a:moveTo>
                <a:lnTo>
                  <a:pt x="44563" y="614"/>
                </a:lnTo>
                <a:lnTo>
                  <a:pt x="94231" y="1270"/>
                </a:lnTo>
                <a:lnTo>
                  <a:pt x="143899" y="1897"/>
                </a:lnTo>
                <a:lnTo>
                  <a:pt x="193567" y="2497"/>
                </a:lnTo>
                <a:lnTo>
                  <a:pt x="243235" y="3072"/>
                </a:lnTo>
                <a:lnTo>
                  <a:pt x="292902" y="3622"/>
                </a:lnTo>
                <a:lnTo>
                  <a:pt x="342570" y="4148"/>
                </a:lnTo>
                <a:lnTo>
                  <a:pt x="392238" y="4653"/>
                </a:lnTo>
                <a:lnTo>
                  <a:pt x="441906" y="5138"/>
                </a:lnTo>
                <a:lnTo>
                  <a:pt x="491574" y="5603"/>
                </a:lnTo>
                <a:lnTo>
                  <a:pt x="541241" y="6050"/>
                </a:lnTo>
                <a:lnTo>
                  <a:pt x="590909" y="6480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322182" y="411919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72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726766" y="4114878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699" y="2157"/>
                </a:moveTo>
                <a:lnTo>
                  <a:pt x="608116" y="2157"/>
                </a:lnTo>
              </a:path>
            </a:pathLst>
          </a:custGeom>
          <a:ln w="2971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330158" y="412474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330158" y="412186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544" y="2338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330158" y="4121865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39">
                <a:moveTo>
                  <a:pt x="-12700" y="1147"/>
                </a:moveTo>
                <a:lnTo>
                  <a:pt x="310725" y="1147"/>
                </a:lnTo>
              </a:path>
            </a:pathLst>
          </a:custGeom>
          <a:ln w="27694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628184" y="412415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480" y="3458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338703" y="4124202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296961" y="3415"/>
                </a:moveTo>
                <a:lnTo>
                  <a:pt x="247475" y="2867"/>
                </a:lnTo>
                <a:lnTo>
                  <a:pt x="197986" y="2312"/>
                </a:lnTo>
                <a:lnTo>
                  <a:pt x="148495" y="1748"/>
                </a:lnTo>
                <a:lnTo>
                  <a:pt x="99000" y="1176"/>
                </a:lnTo>
                <a:lnTo>
                  <a:pt x="49502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628184" y="412748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43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628184" y="412415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80" y="3458"/>
                </a:moveTo>
                <a:lnTo>
                  <a:pt x="0" y="0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615484" y="4111459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39">
                <a:moveTo>
                  <a:pt x="0" y="27423"/>
                </a:moveTo>
                <a:lnTo>
                  <a:pt x="323425" y="27423"/>
                </a:lnTo>
                <a:lnTo>
                  <a:pt x="323425" y="0"/>
                </a:lnTo>
                <a:lnTo>
                  <a:pt x="0" y="0"/>
                </a:lnTo>
                <a:lnTo>
                  <a:pt x="0" y="27423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926210" y="412618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20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622964" y="4114918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10">
                <a:moveTo>
                  <a:pt x="0" y="28585"/>
                </a:moveTo>
                <a:lnTo>
                  <a:pt x="322300" y="28585"/>
                </a:lnTo>
                <a:lnTo>
                  <a:pt x="322300" y="0"/>
                </a:lnTo>
                <a:lnTo>
                  <a:pt x="0" y="0"/>
                </a:lnTo>
                <a:lnTo>
                  <a:pt x="0" y="28585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8322182" y="412268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7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317458" y="4109165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51" y="29717"/>
                </a:lnTo>
                <a:lnTo>
                  <a:pt x="621451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8919965" y="412276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44" y="3421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309482" y="410649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8"/>
                </a:moveTo>
                <a:lnTo>
                  <a:pt x="623182" y="28968"/>
                </a:lnTo>
                <a:lnTo>
                  <a:pt x="623182" y="0"/>
                </a:lnTo>
                <a:lnTo>
                  <a:pt x="0" y="0"/>
                </a:lnTo>
                <a:lnTo>
                  <a:pt x="0" y="2896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322182" y="411919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72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715184" y="411680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999" y="0"/>
                </a:lnTo>
              </a:path>
            </a:pathLst>
          </a:custGeom>
          <a:ln w="4784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726766" y="4114878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699" y="2157"/>
                </a:moveTo>
                <a:lnTo>
                  <a:pt x="608116" y="2157"/>
                </a:lnTo>
              </a:path>
            </a:pathLst>
          </a:custGeom>
          <a:ln w="29714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314244" y="411646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27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702484" y="410170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56"/>
                </a:moveTo>
                <a:lnTo>
                  <a:pt x="624460" y="27456"/>
                </a:lnTo>
                <a:lnTo>
                  <a:pt x="624460" y="0"/>
                </a:lnTo>
                <a:lnTo>
                  <a:pt x="0" y="0"/>
                </a:lnTo>
                <a:lnTo>
                  <a:pt x="0" y="27456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704118" y="4115211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5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702484" y="410170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56"/>
                </a:moveTo>
                <a:lnTo>
                  <a:pt x="624460" y="27456"/>
                </a:lnTo>
                <a:lnTo>
                  <a:pt x="624460" y="0"/>
                </a:lnTo>
                <a:lnTo>
                  <a:pt x="0" y="0"/>
                </a:lnTo>
                <a:lnTo>
                  <a:pt x="0" y="27456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305892" y="411395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351" y="2505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314244" y="4119613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1" y="0"/>
                </a:lnTo>
              </a:path>
            </a:pathLst>
          </a:custGeom>
          <a:ln w="629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309482" y="410649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8"/>
                </a:moveTo>
                <a:lnTo>
                  <a:pt x="623182" y="28968"/>
                </a:lnTo>
                <a:lnTo>
                  <a:pt x="623182" y="0"/>
                </a:lnTo>
                <a:lnTo>
                  <a:pt x="0" y="0"/>
                </a:lnTo>
                <a:lnTo>
                  <a:pt x="0" y="28968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913869" y="411914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6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301544" y="4103765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5" y="28078"/>
                </a:lnTo>
                <a:lnTo>
                  <a:pt x="625025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314244" y="411646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27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305898" y="411655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5184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301544" y="4103765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5" y="28078"/>
                </a:lnTo>
                <a:lnTo>
                  <a:pt x="625025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907948" y="411395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1" y="5184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305892" y="411395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351" y="2505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926210" y="4131790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4" y="0"/>
                </a:lnTo>
              </a:path>
            </a:pathLst>
          </a:custGeom>
          <a:ln w="1121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932565" y="413080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0" y="0"/>
                </a:moveTo>
                <a:lnTo>
                  <a:pt x="49482" y="524"/>
                </a:lnTo>
                <a:lnTo>
                  <a:pt x="98966" y="1049"/>
                </a:lnTo>
                <a:lnTo>
                  <a:pt x="148450" y="1577"/>
                </a:lnTo>
                <a:lnTo>
                  <a:pt x="197936" y="2108"/>
                </a:lnTo>
                <a:lnTo>
                  <a:pt x="247423" y="2643"/>
                </a:lnTo>
                <a:lnTo>
                  <a:pt x="296912" y="3183"/>
                </a:lnTo>
                <a:lnTo>
                  <a:pt x="346403" y="3730"/>
                </a:lnTo>
                <a:lnTo>
                  <a:pt x="395897" y="4284"/>
                </a:lnTo>
                <a:lnTo>
                  <a:pt x="445393" y="4846"/>
                </a:lnTo>
                <a:lnTo>
                  <a:pt x="494892" y="5418"/>
                </a:lnTo>
                <a:lnTo>
                  <a:pt x="544393" y="6001"/>
                </a:lnTo>
                <a:lnTo>
                  <a:pt x="593898" y="6595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522273" y="4130506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91" y="6892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913510" y="4113483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3"/>
                </a:moveTo>
                <a:lnTo>
                  <a:pt x="621463" y="29723"/>
                </a:lnTo>
                <a:lnTo>
                  <a:pt x="621463" y="0"/>
                </a:lnTo>
                <a:lnTo>
                  <a:pt x="0" y="0"/>
                </a:lnTo>
                <a:lnTo>
                  <a:pt x="0" y="2972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926210" y="412618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20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919965" y="412663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44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913510" y="4113483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3"/>
                </a:moveTo>
                <a:lnTo>
                  <a:pt x="621463" y="29723"/>
                </a:lnTo>
                <a:lnTo>
                  <a:pt x="621463" y="0"/>
                </a:lnTo>
                <a:lnTo>
                  <a:pt x="0" y="0"/>
                </a:lnTo>
                <a:lnTo>
                  <a:pt x="0" y="29723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517759" y="4126325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907265" y="4110061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94" y="28963"/>
                </a:lnTo>
                <a:lnTo>
                  <a:pt x="623194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919965" y="412276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244" y="3421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517759" y="413608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0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517759" y="4126325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4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517759" y="4126325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699" y="2171"/>
                </a:moveTo>
                <a:lnTo>
                  <a:pt x="610890" y="2171"/>
                </a:lnTo>
              </a:path>
            </a:pathLst>
          </a:custGeom>
          <a:ln w="2974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0115949" y="4130667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1" y="7912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526464" y="4137398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89">
                <a:moveTo>
                  <a:pt x="594456" y="8436"/>
                </a:moveTo>
                <a:lnTo>
                  <a:pt x="544882" y="7618"/>
                </a:lnTo>
                <a:lnTo>
                  <a:pt x="495315" y="6825"/>
                </a:lnTo>
                <a:lnTo>
                  <a:pt x="445757" y="6055"/>
                </a:lnTo>
                <a:lnTo>
                  <a:pt x="396205" y="5307"/>
                </a:lnTo>
                <a:lnTo>
                  <a:pt x="346660" y="4581"/>
                </a:lnTo>
                <a:lnTo>
                  <a:pt x="297121" y="3874"/>
                </a:lnTo>
                <a:lnTo>
                  <a:pt x="247588" y="3187"/>
                </a:lnTo>
                <a:lnTo>
                  <a:pt x="198061" y="2518"/>
                </a:lnTo>
                <a:lnTo>
                  <a:pt x="148539" y="1865"/>
                </a:lnTo>
                <a:lnTo>
                  <a:pt x="99021" y="1229"/>
                </a:lnTo>
                <a:lnTo>
                  <a:pt x="49509" y="607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913869" y="4122734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1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907265" y="4110061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94" y="28963"/>
                </a:lnTo>
                <a:lnTo>
                  <a:pt x="623194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9513493" y="412181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9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901169" y="410644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913869" y="411914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61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907945" y="4117887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8" y="0"/>
                </a:lnTo>
              </a:path>
            </a:pathLst>
          </a:custGeom>
          <a:ln w="7856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901169" y="410644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9510037" y="411395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9513493" y="412624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5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9505059" y="4113625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42"/>
                </a:moveTo>
                <a:lnTo>
                  <a:pt x="623590" y="29742"/>
                </a:lnTo>
                <a:lnTo>
                  <a:pt x="623590" y="0"/>
                </a:lnTo>
                <a:lnTo>
                  <a:pt x="0" y="0"/>
                </a:lnTo>
                <a:lnTo>
                  <a:pt x="0" y="2974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0113847" y="412388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03" y="6785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9500793" y="4109115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9513493" y="412181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9510035" y="411892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1" y="0"/>
                </a:lnTo>
              </a:path>
            </a:pathLst>
          </a:custGeom>
          <a:ln w="9922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9500793" y="4109115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0112106" y="4113959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740" y="99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9510037" y="411395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56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0115949" y="4146277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3" y="0"/>
                </a:lnTo>
              </a:path>
            </a:pathLst>
          </a:custGeom>
          <a:ln w="3122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0120920" y="4145834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0" y="0"/>
                </a:moveTo>
                <a:lnTo>
                  <a:pt x="51627" y="875"/>
                </a:lnTo>
                <a:lnTo>
                  <a:pt x="103246" y="1765"/>
                </a:lnTo>
                <a:lnTo>
                  <a:pt x="154857" y="2668"/>
                </a:lnTo>
                <a:lnTo>
                  <a:pt x="206461" y="3583"/>
                </a:lnTo>
                <a:lnTo>
                  <a:pt x="258058" y="4509"/>
                </a:lnTo>
                <a:lnTo>
                  <a:pt x="309649" y="5445"/>
                </a:lnTo>
                <a:lnTo>
                  <a:pt x="361235" y="6390"/>
                </a:lnTo>
                <a:lnTo>
                  <a:pt x="412817" y="7341"/>
                </a:lnTo>
                <a:lnTo>
                  <a:pt x="464394" y="8299"/>
                </a:lnTo>
                <a:lnTo>
                  <a:pt x="515969" y="9263"/>
                </a:lnTo>
                <a:lnTo>
                  <a:pt x="567541" y="10230"/>
                </a:lnTo>
                <a:lnTo>
                  <a:pt x="619111" y="11200"/>
                </a:lnTo>
                <a:lnTo>
                  <a:pt x="670680" y="12172"/>
                </a:lnTo>
                <a:lnTo>
                  <a:pt x="722250" y="13144"/>
                </a:lnTo>
                <a:lnTo>
                  <a:pt x="773819" y="14116"/>
                </a:lnTo>
                <a:lnTo>
                  <a:pt x="825390" y="15085"/>
                </a:lnTo>
                <a:lnTo>
                  <a:pt x="876962" y="1605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0997883" y="413815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2" y="6686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0103249" y="4117967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1"/>
                </a:moveTo>
                <a:lnTo>
                  <a:pt x="908483" y="32891"/>
                </a:lnTo>
                <a:lnTo>
                  <a:pt x="908483" y="0"/>
                </a:lnTo>
                <a:lnTo>
                  <a:pt x="0" y="0"/>
                </a:lnTo>
                <a:lnTo>
                  <a:pt x="0" y="3289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0115949" y="4130667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1" y="7912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0112106" y="4113959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4">
                <a:moveTo>
                  <a:pt x="0" y="24199"/>
                </a:moveTo>
                <a:lnTo>
                  <a:pt x="888398" y="24199"/>
                </a:lnTo>
                <a:lnTo>
                  <a:pt x="888398" y="0"/>
                </a:lnTo>
                <a:lnTo>
                  <a:pt x="0" y="0"/>
                </a:lnTo>
                <a:lnTo>
                  <a:pt x="0" y="24199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0103249" y="4117967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1"/>
                </a:moveTo>
                <a:lnTo>
                  <a:pt x="908483" y="32891"/>
                </a:lnTo>
                <a:lnTo>
                  <a:pt x="908483" y="0"/>
                </a:lnTo>
                <a:lnTo>
                  <a:pt x="0" y="0"/>
                </a:lnTo>
                <a:lnTo>
                  <a:pt x="0" y="32891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0999033" y="411395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199"/>
                </a:moveTo>
                <a:lnTo>
                  <a:pt x="346" y="17518"/>
                </a:lnTo>
                <a:lnTo>
                  <a:pt x="741" y="10756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0112106" y="4113959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1" y="8276"/>
                </a:lnTo>
                <a:lnTo>
                  <a:pt x="2335" y="12618"/>
                </a:lnTo>
                <a:lnTo>
                  <a:pt x="3843" y="16707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0997883" y="4138159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3" y="7559"/>
                </a:lnTo>
                <a:lnTo>
                  <a:pt x="0" y="23728"/>
                </a:lnTo>
                <a:lnTo>
                  <a:pt x="65275" y="24941"/>
                </a:lnTo>
                <a:lnTo>
                  <a:pt x="65831" y="14437"/>
                </a:lnTo>
                <a:lnTo>
                  <a:pt x="66406" y="6686"/>
                </a:lnTo>
                <a:lnTo>
                  <a:pt x="66883" y="599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0997883" y="413815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2" y="6686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0999033" y="413815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9"/>
                </a:moveTo>
                <a:lnTo>
                  <a:pt x="78433" y="299"/>
                </a:lnTo>
              </a:path>
            </a:pathLst>
          </a:custGeom>
          <a:ln w="25999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1063159" y="4138758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607" y="0"/>
                </a:moveTo>
                <a:lnTo>
                  <a:pt x="1062" y="6959"/>
                </a:lnTo>
                <a:lnTo>
                  <a:pt x="556" y="13837"/>
                </a:lnTo>
                <a:lnTo>
                  <a:pt x="0" y="24342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0997883" y="416188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11"/>
                </a:lnTo>
                <a:lnTo>
                  <a:pt x="32637" y="608"/>
                </a:lnTo>
                <a:lnTo>
                  <a:pt x="16320" y="305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1063159" y="4138758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1607" y="0"/>
                </a:moveTo>
                <a:lnTo>
                  <a:pt x="1003" y="7763"/>
                </a:lnTo>
                <a:lnTo>
                  <a:pt x="556" y="13837"/>
                </a:lnTo>
                <a:lnTo>
                  <a:pt x="0" y="24342"/>
                </a:lnTo>
                <a:lnTo>
                  <a:pt x="65275" y="25548"/>
                </a:lnTo>
                <a:lnTo>
                  <a:pt x="65956" y="14883"/>
                </a:lnTo>
                <a:lnTo>
                  <a:pt x="66704" y="6959"/>
                </a:lnTo>
                <a:lnTo>
                  <a:pt x="67353" y="575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1063159" y="4138758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342"/>
                </a:moveTo>
                <a:lnTo>
                  <a:pt x="556" y="13837"/>
                </a:lnTo>
                <a:lnTo>
                  <a:pt x="1062" y="6959"/>
                </a:lnTo>
                <a:lnTo>
                  <a:pt x="1607" y="0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1064767" y="413875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87"/>
                </a:moveTo>
                <a:lnTo>
                  <a:pt x="78445" y="287"/>
                </a:lnTo>
              </a:path>
            </a:pathLst>
          </a:custGeom>
          <a:ln w="25975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1128434" y="4139333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7" y="7188"/>
                </a:lnTo>
                <a:lnTo>
                  <a:pt x="680" y="14307"/>
                </a:lnTo>
                <a:lnTo>
                  <a:pt x="0" y="24973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1063159" y="416310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6"/>
                </a:moveTo>
                <a:lnTo>
                  <a:pt x="48955" y="908"/>
                </a:lnTo>
                <a:lnTo>
                  <a:pt x="32637" y="607"/>
                </a:lnTo>
                <a:lnTo>
                  <a:pt x="16320" y="304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1128434" y="415051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39">
                <a:moveTo>
                  <a:pt x="1026" y="0"/>
                </a:moveTo>
                <a:lnTo>
                  <a:pt x="604" y="4979"/>
                </a:lnTo>
                <a:lnTo>
                  <a:pt x="266" y="9537"/>
                </a:lnTo>
                <a:lnTo>
                  <a:pt x="0" y="13788"/>
                </a:lnTo>
                <a:lnTo>
                  <a:pt x="65275" y="14988"/>
                </a:lnTo>
                <a:lnTo>
                  <a:pt x="65695" y="9537"/>
                </a:lnTo>
                <a:lnTo>
                  <a:pt x="66215" y="4008"/>
                </a:lnTo>
                <a:lnTo>
                  <a:pt x="66536" y="859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1128434" y="415051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88"/>
                </a:moveTo>
                <a:lnTo>
                  <a:pt x="334" y="8455"/>
                </a:lnTo>
                <a:lnTo>
                  <a:pt x="680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1129460" y="415051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9"/>
                </a:moveTo>
                <a:lnTo>
                  <a:pt x="78210" y="429"/>
                </a:lnTo>
              </a:path>
            </a:pathLst>
          </a:custGeom>
          <a:ln w="26259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1193709" y="415137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19"/>
                </a:lnTo>
                <a:lnTo>
                  <a:pt x="420" y="8677"/>
                </a:lnTo>
                <a:lnTo>
                  <a:pt x="0" y="14128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1128434" y="41643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0"/>
                </a:moveTo>
                <a:lnTo>
                  <a:pt x="48955" y="899"/>
                </a:lnTo>
                <a:lnTo>
                  <a:pt x="32637" y="599"/>
                </a:lnTo>
                <a:lnTo>
                  <a:pt x="16320" y="300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1193709" y="4151378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4" y="5053"/>
                </a:lnTo>
                <a:lnTo>
                  <a:pt x="339" y="9723"/>
                </a:lnTo>
                <a:lnTo>
                  <a:pt x="0" y="14128"/>
                </a:lnTo>
                <a:lnTo>
                  <a:pt x="65288" y="15309"/>
                </a:lnTo>
                <a:lnTo>
                  <a:pt x="65918" y="8677"/>
                </a:lnTo>
                <a:lnTo>
                  <a:pt x="66412" y="4119"/>
                </a:lnTo>
                <a:lnTo>
                  <a:pt x="66796" y="834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1193709" y="415137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8"/>
                </a:moveTo>
                <a:lnTo>
                  <a:pt x="420" y="8677"/>
                </a:lnTo>
                <a:lnTo>
                  <a:pt x="840" y="4119"/>
                </a:lnTo>
                <a:lnTo>
                  <a:pt x="1261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1194970" y="415137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7"/>
                </a:moveTo>
                <a:lnTo>
                  <a:pt x="78235" y="417"/>
                </a:lnTo>
              </a:path>
            </a:pathLst>
          </a:custGeom>
          <a:ln w="26234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1258998" y="415221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88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1193709" y="41655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1"/>
                </a:moveTo>
                <a:lnTo>
                  <a:pt x="48966" y="884"/>
                </a:lnTo>
                <a:lnTo>
                  <a:pt x="32644" y="590"/>
                </a:lnTo>
                <a:lnTo>
                  <a:pt x="16322" y="295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1129460" y="413933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051" y="0"/>
                </a:moveTo>
                <a:lnTo>
                  <a:pt x="270" y="7929"/>
                </a:lnTo>
                <a:lnTo>
                  <a:pt x="0" y="11184"/>
                </a:lnTo>
                <a:lnTo>
                  <a:pt x="65510" y="12044"/>
                </a:lnTo>
                <a:lnTo>
                  <a:pt x="66018" y="7169"/>
                </a:lnTo>
                <a:lnTo>
                  <a:pt x="66784" y="562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1129460" y="413933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84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1117812" y="41266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62"/>
                </a:moveTo>
                <a:lnTo>
                  <a:pt x="91132" y="25962"/>
                </a:lnTo>
                <a:lnTo>
                  <a:pt x="91132" y="0"/>
                </a:lnTo>
                <a:lnTo>
                  <a:pt x="0" y="0"/>
                </a:lnTo>
                <a:lnTo>
                  <a:pt x="0" y="2596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1194970" y="413989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273" y="0"/>
                </a:moveTo>
                <a:lnTo>
                  <a:pt x="0" y="11482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1116760" y="413781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9"/>
                </a:moveTo>
                <a:lnTo>
                  <a:pt x="90910" y="26259"/>
                </a:lnTo>
                <a:lnTo>
                  <a:pt x="90910" y="0"/>
                </a:lnTo>
                <a:lnTo>
                  <a:pt x="0" y="0"/>
                </a:lnTo>
                <a:lnTo>
                  <a:pt x="0" y="26259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1194970" y="4139896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097"/>
                </a:lnTo>
                <a:lnTo>
                  <a:pt x="0" y="11482"/>
                </a:lnTo>
                <a:lnTo>
                  <a:pt x="65535" y="12316"/>
                </a:lnTo>
                <a:lnTo>
                  <a:pt x="66126" y="7367"/>
                </a:lnTo>
                <a:lnTo>
                  <a:pt x="67019" y="544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1194970" y="413989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482"/>
                </a:moveTo>
                <a:lnTo>
                  <a:pt x="1273" y="0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1183545" y="412719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1260507" y="414044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483" y="0"/>
                </a:moveTo>
                <a:lnTo>
                  <a:pt x="0" y="11771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1182270" y="413867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34"/>
                </a:moveTo>
                <a:lnTo>
                  <a:pt x="90935" y="26234"/>
                </a:lnTo>
                <a:lnTo>
                  <a:pt x="90935" y="0"/>
                </a:lnTo>
                <a:lnTo>
                  <a:pt x="0" y="0"/>
                </a:lnTo>
                <a:lnTo>
                  <a:pt x="0" y="2623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0999033" y="4127586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3" y="0"/>
                </a:moveTo>
                <a:lnTo>
                  <a:pt x="358" y="3873"/>
                </a:lnTo>
                <a:lnTo>
                  <a:pt x="0" y="10572"/>
                </a:lnTo>
                <a:lnTo>
                  <a:pt x="65733" y="11172"/>
                </a:lnTo>
                <a:lnTo>
                  <a:pt x="66624" y="217"/>
                </a:lnTo>
                <a:lnTo>
                  <a:pt x="593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0999033" y="4127586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2"/>
                </a:moveTo>
                <a:lnTo>
                  <a:pt x="593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0986926" y="411488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17"/>
                </a:moveTo>
                <a:lnTo>
                  <a:pt x="91431" y="25617"/>
                </a:lnTo>
                <a:lnTo>
                  <a:pt x="91431" y="0"/>
                </a:lnTo>
                <a:lnTo>
                  <a:pt x="0" y="0"/>
                </a:lnTo>
                <a:lnTo>
                  <a:pt x="0" y="25617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1064767" y="412780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55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0986333" y="412545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99"/>
                </a:moveTo>
                <a:lnTo>
                  <a:pt x="91133" y="25999"/>
                </a:lnTo>
                <a:lnTo>
                  <a:pt x="91133" y="0"/>
                </a:lnTo>
                <a:lnTo>
                  <a:pt x="0" y="0"/>
                </a:lnTo>
                <a:lnTo>
                  <a:pt x="0" y="25999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1064767" y="412780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890" y="0"/>
                </a:moveTo>
                <a:lnTo>
                  <a:pt x="0" y="10955"/>
                </a:lnTo>
                <a:lnTo>
                  <a:pt x="65745" y="11530"/>
                </a:lnTo>
                <a:lnTo>
                  <a:pt x="66870" y="247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1064767" y="412780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55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1052957" y="411510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47"/>
                </a:moveTo>
                <a:lnTo>
                  <a:pt x="91380" y="25647"/>
                </a:lnTo>
                <a:lnTo>
                  <a:pt x="91380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1130512" y="412805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2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1052067" y="412605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75"/>
                </a:moveTo>
                <a:lnTo>
                  <a:pt x="91145" y="25975"/>
                </a:lnTo>
                <a:lnTo>
                  <a:pt x="91145" y="0"/>
                </a:lnTo>
                <a:lnTo>
                  <a:pt x="0" y="0"/>
                </a:lnTo>
                <a:lnTo>
                  <a:pt x="0" y="25975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0999626" y="4113959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7" y="0"/>
                </a:lnTo>
                <a:lnTo>
                  <a:pt x="0" y="13626"/>
                </a:lnTo>
                <a:lnTo>
                  <a:pt x="66031" y="13844"/>
                </a:lnTo>
                <a:lnTo>
                  <a:pt x="66686" y="5393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0999626" y="411395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26"/>
                </a:moveTo>
                <a:lnTo>
                  <a:pt x="234" y="9754"/>
                </a:lnTo>
                <a:lnTo>
                  <a:pt x="519" y="5375"/>
                </a:lnTo>
                <a:lnTo>
                  <a:pt x="8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1065657" y="411395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6" y="0"/>
                </a:moveTo>
                <a:lnTo>
                  <a:pt x="655" y="5393"/>
                </a:lnTo>
                <a:lnTo>
                  <a:pt x="308" y="9860"/>
                </a:lnTo>
                <a:lnTo>
                  <a:pt x="0" y="13844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0999626" y="4127586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08"/>
                </a:moveTo>
                <a:lnTo>
                  <a:pt x="78731" y="108"/>
                </a:lnTo>
              </a:path>
            </a:pathLst>
          </a:custGeom>
          <a:ln w="25617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1065657" y="411395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5" y="0"/>
                </a:moveTo>
                <a:lnTo>
                  <a:pt x="1036" y="0"/>
                </a:lnTo>
                <a:lnTo>
                  <a:pt x="650" y="5462"/>
                </a:lnTo>
                <a:lnTo>
                  <a:pt x="0" y="13844"/>
                </a:lnTo>
                <a:lnTo>
                  <a:pt x="65980" y="14091"/>
                </a:lnTo>
                <a:lnTo>
                  <a:pt x="66375" y="10008"/>
                </a:lnTo>
                <a:lnTo>
                  <a:pt x="66789" y="5393"/>
                </a:lnTo>
                <a:lnTo>
                  <a:pt x="67215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1065657" y="411395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44"/>
                </a:moveTo>
                <a:lnTo>
                  <a:pt x="308" y="9860"/>
                </a:lnTo>
                <a:lnTo>
                  <a:pt x="655" y="5393"/>
                </a:lnTo>
                <a:lnTo>
                  <a:pt x="1036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131637" y="411395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4" y="0"/>
                </a:moveTo>
                <a:lnTo>
                  <a:pt x="803" y="5462"/>
                </a:lnTo>
                <a:lnTo>
                  <a:pt x="394" y="10008"/>
                </a:lnTo>
                <a:lnTo>
                  <a:pt x="0" y="14091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065657" y="412780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23"/>
                </a:moveTo>
                <a:lnTo>
                  <a:pt x="78680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130512" y="4128051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125" y="0"/>
                </a:moveTo>
                <a:lnTo>
                  <a:pt x="0" y="11282"/>
                </a:lnTo>
                <a:lnTo>
                  <a:pt x="65732" y="11845"/>
                </a:lnTo>
                <a:lnTo>
                  <a:pt x="66611" y="4447"/>
                </a:lnTo>
                <a:lnTo>
                  <a:pt x="67068" y="271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1130512" y="412805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2"/>
                </a:moveTo>
                <a:lnTo>
                  <a:pt x="1125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1118937" y="411535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71"/>
                </a:moveTo>
                <a:lnTo>
                  <a:pt x="91343" y="25671"/>
                </a:lnTo>
                <a:lnTo>
                  <a:pt x="91343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1196245" y="412832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336" y="0"/>
                </a:moveTo>
                <a:lnTo>
                  <a:pt x="0" y="11573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117812" y="41266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62"/>
                </a:moveTo>
                <a:lnTo>
                  <a:pt x="91132" y="25962"/>
                </a:lnTo>
                <a:lnTo>
                  <a:pt x="91132" y="0"/>
                </a:lnTo>
                <a:lnTo>
                  <a:pt x="0" y="0"/>
                </a:lnTo>
                <a:lnTo>
                  <a:pt x="0" y="2596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1196245" y="4128322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8" y="4175"/>
                </a:lnTo>
                <a:lnTo>
                  <a:pt x="0" y="11573"/>
                </a:lnTo>
                <a:lnTo>
                  <a:pt x="65745" y="12118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1196245" y="412832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73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1184880" y="411562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1261990" y="412860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521" y="0"/>
                </a:moveTo>
                <a:lnTo>
                  <a:pt x="0" y="11833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1183545" y="412719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1131637" y="4113959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4" y="0"/>
                </a:lnTo>
                <a:lnTo>
                  <a:pt x="796" y="5548"/>
                </a:lnTo>
                <a:lnTo>
                  <a:pt x="377" y="10194"/>
                </a:lnTo>
                <a:lnTo>
                  <a:pt x="0" y="14091"/>
                </a:lnTo>
                <a:lnTo>
                  <a:pt x="65943" y="14363"/>
                </a:lnTo>
                <a:lnTo>
                  <a:pt x="66432" y="10008"/>
                </a:lnTo>
                <a:lnTo>
                  <a:pt x="66903" y="5462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1131637" y="411395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1"/>
                </a:moveTo>
                <a:lnTo>
                  <a:pt x="394" y="10008"/>
                </a:lnTo>
                <a:lnTo>
                  <a:pt x="803" y="5462"/>
                </a:lnTo>
                <a:lnTo>
                  <a:pt x="1234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1197580" y="411395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8" y="0"/>
                </a:moveTo>
                <a:lnTo>
                  <a:pt x="952" y="5548"/>
                </a:lnTo>
                <a:lnTo>
                  <a:pt x="469" y="10194"/>
                </a:lnTo>
                <a:lnTo>
                  <a:pt x="0" y="1436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1131637" y="412805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5"/>
                </a:moveTo>
                <a:lnTo>
                  <a:pt x="78643" y="135"/>
                </a:lnTo>
              </a:path>
            </a:pathLst>
          </a:custGeom>
          <a:ln w="25671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1197580" y="411395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598" y="0"/>
                </a:moveTo>
                <a:lnTo>
                  <a:pt x="1458" y="0"/>
                </a:lnTo>
                <a:lnTo>
                  <a:pt x="941" y="5653"/>
                </a:lnTo>
                <a:lnTo>
                  <a:pt x="448" y="10385"/>
                </a:lnTo>
                <a:lnTo>
                  <a:pt x="0" y="14363"/>
                </a:lnTo>
                <a:lnTo>
                  <a:pt x="65930" y="14648"/>
                </a:lnTo>
                <a:lnTo>
                  <a:pt x="66484" y="10194"/>
                </a:lnTo>
                <a:lnTo>
                  <a:pt x="67017" y="5548"/>
                </a:lnTo>
                <a:lnTo>
                  <a:pt x="67598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1197580" y="411395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63"/>
                </a:moveTo>
                <a:lnTo>
                  <a:pt x="469" y="10194"/>
                </a:lnTo>
                <a:lnTo>
                  <a:pt x="952" y="5548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1263511" y="41139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667" y="0"/>
                </a:moveTo>
                <a:lnTo>
                  <a:pt x="1075" y="5653"/>
                </a:lnTo>
                <a:lnTo>
                  <a:pt x="532" y="10385"/>
                </a:lnTo>
                <a:lnTo>
                  <a:pt x="0" y="14648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1197580" y="412832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1258998" y="4152212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0"/>
                </a:lnTo>
                <a:lnTo>
                  <a:pt x="422" y="9928"/>
                </a:lnTo>
                <a:lnTo>
                  <a:pt x="0" y="14475"/>
                </a:lnTo>
                <a:lnTo>
                  <a:pt x="65288" y="15638"/>
                </a:lnTo>
                <a:lnTo>
                  <a:pt x="66033" y="8888"/>
                </a:lnTo>
                <a:lnTo>
                  <a:pt x="66609" y="4218"/>
                </a:lnTo>
                <a:lnTo>
                  <a:pt x="67057" y="822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1258998" y="415221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5"/>
                </a:moveTo>
                <a:lnTo>
                  <a:pt x="519" y="8888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1260507" y="415221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1"/>
                </a:moveTo>
                <a:lnTo>
                  <a:pt x="78248" y="411"/>
                </a:lnTo>
              </a:path>
            </a:pathLst>
          </a:custGeom>
          <a:ln w="26222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1324286" y="415303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769" y="0"/>
                </a:moveTo>
                <a:lnTo>
                  <a:pt x="1200" y="4318"/>
                </a:lnTo>
                <a:lnTo>
                  <a:pt x="618" y="9105"/>
                </a:lnTo>
                <a:lnTo>
                  <a:pt x="0" y="14815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1258998" y="416668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3"/>
                </a:moveTo>
                <a:lnTo>
                  <a:pt x="48966" y="874"/>
                </a:lnTo>
                <a:lnTo>
                  <a:pt x="32644" y="584"/>
                </a:lnTo>
                <a:lnTo>
                  <a:pt x="16322" y="292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1324286" y="4153036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10">
                <a:moveTo>
                  <a:pt x="1769" y="0"/>
                </a:moveTo>
                <a:lnTo>
                  <a:pt x="1087" y="5245"/>
                </a:lnTo>
                <a:lnTo>
                  <a:pt x="506" y="10138"/>
                </a:lnTo>
                <a:lnTo>
                  <a:pt x="0" y="14815"/>
                </a:lnTo>
                <a:lnTo>
                  <a:pt x="65300" y="15966"/>
                </a:lnTo>
                <a:lnTo>
                  <a:pt x="66005" y="10138"/>
                </a:lnTo>
                <a:lnTo>
                  <a:pt x="66661" y="5245"/>
                </a:lnTo>
                <a:lnTo>
                  <a:pt x="67303" y="822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1324286" y="415303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815"/>
                </a:moveTo>
                <a:lnTo>
                  <a:pt x="618" y="9105"/>
                </a:lnTo>
                <a:lnTo>
                  <a:pt x="1200" y="4318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1326055" y="4153036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1"/>
                </a:moveTo>
                <a:lnTo>
                  <a:pt x="78234" y="411"/>
                </a:lnTo>
              </a:path>
            </a:pathLst>
          </a:custGeom>
          <a:ln w="26222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1389586" y="415385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02" y="0"/>
                </a:moveTo>
                <a:lnTo>
                  <a:pt x="1360" y="4422"/>
                </a:lnTo>
                <a:lnTo>
                  <a:pt x="704" y="9315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1324286" y="416785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50"/>
                </a:moveTo>
                <a:lnTo>
                  <a:pt x="48976" y="865"/>
                </a:lnTo>
                <a:lnTo>
                  <a:pt x="32650" y="579"/>
                </a:lnTo>
                <a:lnTo>
                  <a:pt x="16324" y="290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1260507" y="4140441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3" y="0"/>
                </a:moveTo>
                <a:lnTo>
                  <a:pt x="411" y="8270"/>
                </a:lnTo>
                <a:lnTo>
                  <a:pt x="0" y="11771"/>
                </a:lnTo>
                <a:lnTo>
                  <a:pt x="65548" y="12594"/>
                </a:lnTo>
                <a:lnTo>
                  <a:pt x="66218" y="7552"/>
                </a:lnTo>
                <a:lnTo>
                  <a:pt x="67217" y="544"/>
                </a:lnTo>
                <a:lnTo>
                  <a:pt x="1483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1260507" y="414044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771"/>
                </a:moveTo>
                <a:lnTo>
                  <a:pt x="1483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1249290" y="412774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1326055" y="41409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68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1247807" y="413951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2"/>
                </a:moveTo>
                <a:lnTo>
                  <a:pt x="90948" y="26222"/>
                </a:lnTo>
                <a:lnTo>
                  <a:pt x="90948" y="0"/>
                </a:lnTo>
                <a:lnTo>
                  <a:pt x="0" y="0"/>
                </a:lnTo>
                <a:lnTo>
                  <a:pt x="0" y="26222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1326055" y="4140985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668" y="0"/>
                </a:moveTo>
                <a:lnTo>
                  <a:pt x="472" y="8449"/>
                </a:lnTo>
                <a:lnTo>
                  <a:pt x="0" y="12049"/>
                </a:lnTo>
                <a:lnTo>
                  <a:pt x="65534" y="12872"/>
                </a:lnTo>
                <a:lnTo>
                  <a:pt x="66278" y="7725"/>
                </a:lnTo>
                <a:lnTo>
                  <a:pt x="67401" y="537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1326055" y="41409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2049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1315024" y="412828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32" y="25937"/>
                </a:lnTo>
                <a:lnTo>
                  <a:pt x="91132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1391589" y="4141523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35"/>
                </a:lnTo>
              </a:path>
            </a:pathLst>
          </a:custGeom>
          <a:ln w="25399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1313355" y="4140336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2"/>
                </a:moveTo>
                <a:lnTo>
                  <a:pt x="90934" y="26222"/>
                </a:lnTo>
                <a:lnTo>
                  <a:pt x="90934" y="0"/>
                </a:lnTo>
                <a:lnTo>
                  <a:pt x="0" y="0"/>
                </a:lnTo>
                <a:lnTo>
                  <a:pt x="0" y="26222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1389586" y="4153858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10">
                <a:moveTo>
                  <a:pt x="2002" y="0"/>
                </a:moveTo>
                <a:lnTo>
                  <a:pt x="1360" y="4422"/>
                </a:lnTo>
                <a:lnTo>
                  <a:pt x="578" y="10360"/>
                </a:lnTo>
                <a:lnTo>
                  <a:pt x="0" y="15143"/>
                </a:lnTo>
                <a:lnTo>
                  <a:pt x="65324" y="16268"/>
                </a:lnTo>
                <a:lnTo>
                  <a:pt x="66092" y="10360"/>
                </a:lnTo>
                <a:lnTo>
                  <a:pt x="66809" y="5375"/>
                </a:lnTo>
                <a:lnTo>
                  <a:pt x="67525" y="847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1389586" y="415385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43"/>
                </a:moveTo>
                <a:lnTo>
                  <a:pt x="704" y="9315"/>
                </a:lnTo>
                <a:lnTo>
                  <a:pt x="1360" y="4422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1391589" y="415385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3"/>
                </a:moveTo>
                <a:lnTo>
                  <a:pt x="78223" y="423"/>
                </a:lnTo>
              </a:path>
            </a:pathLst>
          </a:custGeom>
          <a:ln w="26247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1454912" y="415470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4" y="4528"/>
                </a:lnTo>
                <a:lnTo>
                  <a:pt x="767" y="9513"/>
                </a:lnTo>
                <a:lnTo>
                  <a:pt x="0" y="15421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1389586" y="416900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25"/>
                </a:moveTo>
                <a:lnTo>
                  <a:pt x="48993" y="845"/>
                </a:lnTo>
                <a:lnTo>
                  <a:pt x="32662" y="564"/>
                </a:lnTo>
                <a:lnTo>
                  <a:pt x="16331" y="282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1454912" y="4154706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4" y="4528"/>
                </a:lnTo>
                <a:lnTo>
                  <a:pt x="767" y="9513"/>
                </a:lnTo>
                <a:lnTo>
                  <a:pt x="0" y="15421"/>
                </a:lnTo>
                <a:lnTo>
                  <a:pt x="65337" y="16529"/>
                </a:lnTo>
                <a:lnTo>
                  <a:pt x="66116" y="10584"/>
                </a:lnTo>
                <a:lnTo>
                  <a:pt x="66908" y="5524"/>
                </a:lnTo>
                <a:lnTo>
                  <a:pt x="67683" y="896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1454912" y="415470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1"/>
                </a:moveTo>
                <a:lnTo>
                  <a:pt x="767" y="9513"/>
                </a:lnTo>
                <a:lnTo>
                  <a:pt x="1484" y="4528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1457113" y="4154706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8"/>
                </a:moveTo>
                <a:lnTo>
                  <a:pt x="78182" y="448"/>
                </a:lnTo>
              </a:path>
            </a:pathLst>
          </a:custGeom>
          <a:ln w="26296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1520250" y="415578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8" y="0"/>
                </a:moveTo>
                <a:lnTo>
                  <a:pt x="1570" y="4445"/>
                </a:lnTo>
                <a:lnTo>
                  <a:pt x="778" y="9504"/>
                </a:lnTo>
                <a:lnTo>
                  <a:pt x="0" y="1544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1454912" y="417012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7"/>
                </a:moveTo>
                <a:lnTo>
                  <a:pt x="48999" y="832"/>
                </a:lnTo>
                <a:lnTo>
                  <a:pt x="32664" y="556"/>
                </a:lnTo>
                <a:lnTo>
                  <a:pt x="16331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1391589" y="4141523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866" y="0"/>
                </a:moveTo>
                <a:lnTo>
                  <a:pt x="524" y="8660"/>
                </a:lnTo>
                <a:lnTo>
                  <a:pt x="0" y="12335"/>
                </a:lnTo>
                <a:lnTo>
                  <a:pt x="65523" y="13182"/>
                </a:lnTo>
                <a:lnTo>
                  <a:pt x="66227" y="8660"/>
                </a:lnTo>
                <a:lnTo>
                  <a:pt x="67613" y="532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1391589" y="4141523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5"/>
                </a:moveTo>
                <a:lnTo>
                  <a:pt x="1866" y="0"/>
                </a:lnTo>
              </a:path>
            </a:pathLst>
          </a:custGeom>
          <a:ln w="25399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1380757" y="412882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46" y="25932"/>
                </a:lnTo>
                <a:lnTo>
                  <a:pt x="91146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1457113" y="414205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5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1378889" y="414115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7"/>
                </a:moveTo>
                <a:lnTo>
                  <a:pt x="90923" y="26247"/>
                </a:lnTo>
                <a:lnTo>
                  <a:pt x="90923" y="0"/>
                </a:lnTo>
                <a:lnTo>
                  <a:pt x="0" y="0"/>
                </a:lnTo>
                <a:lnTo>
                  <a:pt x="0" y="26247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1457113" y="4142055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50"/>
                </a:lnTo>
                <a:lnTo>
                  <a:pt x="65482" y="13547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1457113" y="414205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0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1446503" y="412935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1522643" y="4142600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2293" y="0"/>
                </a:moveTo>
                <a:lnTo>
                  <a:pt x="1514" y="4187"/>
                </a:lnTo>
                <a:lnTo>
                  <a:pt x="734" y="8375"/>
                </a:lnTo>
                <a:lnTo>
                  <a:pt x="0" y="1274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1444413" y="4142006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6"/>
                </a:moveTo>
                <a:lnTo>
                  <a:pt x="90882" y="26296"/>
                </a:lnTo>
                <a:lnTo>
                  <a:pt x="90882" y="0"/>
                </a:lnTo>
                <a:lnTo>
                  <a:pt x="0" y="0"/>
                </a:lnTo>
                <a:lnTo>
                  <a:pt x="0" y="26296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1261990" y="4128607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1" y="0"/>
                </a:moveTo>
                <a:lnTo>
                  <a:pt x="940" y="4632"/>
                </a:lnTo>
                <a:lnTo>
                  <a:pt x="0" y="11833"/>
                </a:lnTo>
                <a:lnTo>
                  <a:pt x="65733" y="12378"/>
                </a:lnTo>
                <a:lnTo>
                  <a:pt x="66909" y="4262"/>
                </a:lnTo>
                <a:lnTo>
                  <a:pt x="67452" y="284"/>
                </a:lnTo>
                <a:lnTo>
                  <a:pt x="152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1261990" y="412860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33"/>
                </a:moveTo>
                <a:lnTo>
                  <a:pt x="1521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1250811" y="411590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1327724" y="412889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94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1249290" y="412774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1327724" y="4128891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8"/>
                </a:lnTo>
                <a:lnTo>
                  <a:pt x="0" y="12094"/>
                </a:lnTo>
                <a:lnTo>
                  <a:pt x="65732" y="12631"/>
                </a:lnTo>
                <a:lnTo>
                  <a:pt x="66363" y="8666"/>
                </a:lnTo>
                <a:lnTo>
                  <a:pt x="67650" y="266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1327724" y="412889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94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1316742" y="411619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66"/>
                </a:moveTo>
                <a:lnTo>
                  <a:pt x="91332" y="25666"/>
                </a:lnTo>
                <a:lnTo>
                  <a:pt x="91332" y="0"/>
                </a:lnTo>
                <a:lnTo>
                  <a:pt x="0" y="0"/>
                </a:lnTo>
                <a:lnTo>
                  <a:pt x="0" y="25666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1393457" y="412915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7" y="0"/>
                </a:moveTo>
                <a:lnTo>
                  <a:pt x="0" y="12364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1315024" y="412828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32" y="25937"/>
                </a:lnTo>
                <a:lnTo>
                  <a:pt x="91132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1263511" y="411395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808" y="0"/>
                </a:moveTo>
                <a:lnTo>
                  <a:pt x="1667" y="0"/>
                </a:lnTo>
                <a:lnTo>
                  <a:pt x="1063" y="5759"/>
                </a:lnTo>
                <a:lnTo>
                  <a:pt x="532" y="10385"/>
                </a:lnTo>
                <a:lnTo>
                  <a:pt x="0" y="14648"/>
                </a:lnTo>
                <a:lnTo>
                  <a:pt x="65930" y="14932"/>
                </a:lnTo>
                <a:lnTo>
                  <a:pt x="67154" y="5653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1263511" y="41139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648"/>
                </a:moveTo>
                <a:lnTo>
                  <a:pt x="532" y="10385"/>
                </a:lnTo>
                <a:lnTo>
                  <a:pt x="1075" y="5653"/>
                </a:lnTo>
                <a:lnTo>
                  <a:pt x="166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1329442" y="41139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878" y="0"/>
                </a:moveTo>
                <a:lnTo>
                  <a:pt x="1211" y="5759"/>
                </a:lnTo>
                <a:lnTo>
                  <a:pt x="581" y="10584"/>
                </a:lnTo>
                <a:lnTo>
                  <a:pt x="0" y="14932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1263511" y="4128607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1329442" y="4113959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39">
                <a:moveTo>
                  <a:pt x="68019" y="0"/>
                </a:moveTo>
                <a:lnTo>
                  <a:pt x="1878" y="0"/>
                </a:lnTo>
                <a:lnTo>
                  <a:pt x="1200" y="5845"/>
                </a:lnTo>
                <a:lnTo>
                  <a:pt x="0" y="14932"/>
                </a:lnTo>
                <a:lnTo>
                  <a:pt x="65932" y="15199"/>
                </a:lnTo>
                <a:lnTo>
                  <a:pt x="66587" y="10763"/>
                </a:lnTo>
                <a:lnTo>
                  <a:pt x="67277" y="5759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1329442" y="41139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932"/>
                </a:moveTo>
                <a:lnTo>
                  <a:pt x="581" y="10584"/>
                </a:lnTo>
                <a:lnTo>
                  <a:pt x="1211" y="5759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1395374" y="411395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87" y="0"/>
                </a:moveTo>
                <a:lnTo>
                  <a:pt x="1334" y="5845"/>
                </a:lnTo>
                <a:lnTo>
                  <a:pt x="655" y="10763"/>
                </a:lnTo>
                <a:lnTo>
                  <a:pt x="0" y="15199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1329442" y="412889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3"/>
                </a:moveTo>
                <a:lnTo>
                  <a:pt x="78632" y="133"/>
                </a:lnTo>
              </a:path>
            </a:pathLst>
          </a:custGeom>
          <a:ln w="25666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1393457" y="4129158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917" y="0"/>
                </a:moveTo>
                <a:lnTo>
                  <a:pt x="1198" y="4768"/>
                </a:lnTo>
                <a:lnTo>
                  <a:pt x="0" y="12364"/>
                </a:lnTo>
                <a:lnTo>
                  <a:pt x="65746" y="12896"/>
                </a:lnTo>
                <a:lnTo>
                  <a:pt x="67195" y="4441"/>
                </a:lnTo>
                <a:lnTo>
                  <a:pt x="67861" y="241"/>
                </a:lnTo>
                <a:lnTo>
                  <a:pt x="1917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1393457" y="412915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64"/>
                </a:moveTo>
                <a:lnTo>
                  <a:pt x="1917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1382674" y="411645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41"/>
                </a:moveTo>
                <a:lnTo>
                  <a:pt x="91343" y="25641"/>
                </a:lnTo>
                <a:lnTo>
                  <a:pt x="91343" y="0"/>
                </a:lnTo>
                <a:lnTo>
                  <a:pt x="0" y="0"/>
                </a:lnTo>
                <a:lnTo>
                  <a:pt x="0" y="25641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1459203" y="412939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55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1380757" y="412882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46" y="25932"/>
                </a:lnTo>
                <a:lnTo>
                  <a:pt x="91146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1459203" y="412939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2114" y="0"/>
                </a:moveTo>
                <a:lnTo>
                  <a:pt x="1397" y="4527"/>
                </a:lnTo>
                <a:lnTo>
                  <a:pt x="0" y="12655"/>
                </a:lnTo>
                <a:lnTo>
                  <a:pt x="65732" y="13200"/>
                </a:lnTo>
                <a:lnTo>
                  <a:pt x="68101" y="196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1459203" y="412939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5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1448618" y="411669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596"/>
                </a:moveTo>
                <a:lnTo>
                  <a:pt x="91386" y="25596"/>
                </a:lnTo>
                <a:lnTo>
                  <a:pt x="91386" y="0"/>
                </a:lnTo>
                <a:lnTo>
                  <a:pt x="0" y="0"/>
                </a:lnTo>
                <a:lnTo>
                  <a:pt x="0" y="25596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1524936" y="414081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37" y="0"/>
                </a:moveTo>
                <a:lnTo>
                  <a:pt x="0" y="178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1446503" y="412935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1395374" y="411395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6" y="0"/>
                </a:moveTo>
                <a:lnTo>
                  <a:pt x="2087" y="0"/>
                </a:lnTo>
                <a:lnTo>
                  <a:pt x="1325" y="5912"/>
                </a:lnTo>
                <a:lnTo>
                  <a:pt x="634" y="10905"/>
                </a:lnTo>
                <a:lnTo>
                  <a:pt x="0" y="15199"/>
                </a:lnTo>
                <a:lnTo>
                  <a:pt x="65943" y="15440"/>
                </a:lnTo>
                <a:lnTo>
                  <a:pt x="66693" y="10763"/>
                </a:lnTo>
                <a:lnTo>
                  <a:pt x="67435" y="5845"/>
                </a:lnTo>
                <a:lnTo>
                  <a:pt x="6821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1395374" y="411395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99"/>
                </a:moveTo>
                <a:lnTo>
                  <a:pt x="655" y="10763"/>
                </a:lnTo>
                <a:lnTo>
                  <a:pt x="1334" y="5845"/>
                </a:lnTo>
                <a:lnTo>
                  <a:pt x="2087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1461318" y="411395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2"/>
                </a:lnTo>
                <a:lnTo>
                  <a:pt x="728" y="10905"/>
                </a:lnTo>
                <a:lnTo>
                  <a:pt x="0" y="1544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1395374" y="412915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20"/>
                </a:moveTo>
                <a:lnTo>
                  <a:pt x="78643" y="120"/>
                </a:lnTo>
              </a:path>
            </a:pathLst>
          </a:custGeom>
          <a:ln w="25641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1461318" y="411395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2"/>
                </a:lnTo>
                <a:lnTo>
                  <a:pt x="728" y="10905"/>
                </a:lnTo>
                <a:lnTo>
                  <a:pt x="0" y="15440"/>
                </a:lnTo>
                <a:lnTo>
                  <a:pt x="65986" y="15637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1461318" y="411395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0"/>
                </a:moveTo>
                <a:lnTo>
                  <a:pt x="728" y="10905"/>
                </a:lnTo>
                <a:lnTo>
                  <a:pt x="1483" y="5912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1461318" y="412939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98"/>
                </a:moveTo>
                <a:lnTo>
                  <a:pt x="78686" y="98"/>
                </a:lnTo>
              </a:path>
            </a:pathLst>
          </a:custGeom>
          <a:ln w="25596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7734300" y="4101259"/>
            <a:ext cx="1244600" cy="64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8343900" y="413385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704118" y="4113959"/>
            <a:ext cx="3825601" cy="154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932074" y="5715490"/>
            <a:ext cx="150495" cy="6350"/>
          </a:xfrm>
          <a:custGeom>
            <a:avLst/>
            <a:gdLst/>
            <a:ahLst/>
            <a:cxnLst/>
            <a:rect l="l" t="t" r="r" b="b"/>
            <a:pathLst>
              <a:path w="150495" h="6350">
                <a:moveTo>
                  <a:pt x="0" y="0"/>
                </a:moveTo>
                <a:lnTo>
                  <a:pt x="150439" y="6104"/>
                </a:lnTo>
                <a:lnTo>
                  <a:pt x="146386" y="5200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932074" y="5715490"/>
            <a:ext cx="146685" cy="5715"/>
          </a:xfrm>
          <a:custGeom>
            <a:avLst/>
            <a:gdLst/>
            <a:ahLst/>
            <a:cxnLst/>
            <a:rect l="l" t="t" r="r" b="b"/>
            <a:pathLst>
              <a:path w="146684" h="5714">
                <a:moveTo>
                  <a:pt x="0" y="0"/>
                </a:moveTo>
                <a:lnTo>
                  <a:pt x="48742" y="1775"/>
                </a:lnTo>
                <a:lnTo>
                  <a:pt x="97560" y="3509"/>
                </a:lnTo>
                <a:lnTo>
                  <a:pt x="146386" y="520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8078461" y="572069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053" y="904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8078461" y="572720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46" y="0"/>
                </a:lnTo>
              </a:path>
            </a:pathLst>
          </a:custGeom>
          <a:ln w="13036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8078461" y="572069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53" y="904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8078461" y="572069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6"/>
                </a:lnTo>
                <a:lnTo>
                  <a:pt x="97685" y="3274"/>
                </a:lnTo>
                <a:lnTo>
                  <a:pt x="146536" y="4857"/>
                </a:lnTo>
                <a:lnTo>
                  <a:pt x="195394" y="6408"/>
                </a:lnTo>
                <a:lnTo>
                  <a:pt x="244258" y="7930"/>
                </a:lnTo>
                <a:lnTo>
                  <a:pt x="293128" y="9427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8371589" y="573011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10336" y="3626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797396" y="571535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65" y="0"/>
                </a:lnTo>
              </a:path>
            </a:pathLst>
          </a:custGeom>
          <a:ln w="10665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797396" y="5710025"/>
            <a:ext cx="269240" cy="8255"/>
          </a:xfrm>
          <a:custGeom>
            <a:avLst/>
            <a:gdLst/>
            <a:ahLst/>
            <a:cxnLst/>
            <a:rect l="l" t="t" r="r" b="b"/>
            <a:pathLst>
              <a:path w="269240" h="8254">
                <a:moveTo>
                  <a:pt x="0" y="0"/>
                </a:moveTo>
                <a:lnTo>
                  <a:pt x="72642" y="2150"/>
                </a:lnTo>
                <a:lnTo>
                  <a:pt x="121736" y="3563"/>
                </a:lnTo>
                <a:lnTo>
                  <a:pt x="170828" y="4946"/>
                </a:lnTo>
                <a:lnTo>
                  <a:pt x="219918" y="6303"/>
                </a:lnTo>
                <a:lnTo>
                  <a:pt x="269008" y="7633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8066405" y="571765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1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932074" y="5715490"/>
            <a:ext cx="146685" cy="5715"/>
          </a:xfrm>
          <a:custGeom>
            <a:avLst/>
            <a:gdLst/>
            <a:ahLst/>
            <a:cxnLst/>
            <a:rect l="l" t="t" r="r" b="b"/>
            <a:pathLst>
              <a:path w="146684" h="5714">
                <a:moveTo>
                  <a:pt x="146386" y="5200"/>
                </a:moveTo>
                <a:lnTo>
                  <a:pt x="97560" y="3509"/>
                </a:lnTo>
                <a:lnTo>
                  <a:pt x="48742" y="1775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066405" y="572388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8066405" y="571765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1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066405" y="5717659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299"/>
                </a:lnTo>
                <a:lnTo>
                  <a:pt x="98179" y="2575"/>
                </a:lnTo>
                <a:lnTo>
                  <a:pt x="147268" y="3829"/>
                </a:lnTo>
                <a:lnTo>
                  <a:pt x="196356" y="5062"/>
                </a:lnTo>
                <a:lnTo>
                  <a:pt x="245442" y="6276"/>
                </a:lnTo>
                <a:lnTo>
                  <a:pt x="294526" y="7472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360932" y="57251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7" y="4986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078461" y="572069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7"/>
                </a:moveTo>
                <a:lnTo>
                  <a:pt x="244258" y="7930"/>
                </a:lnTo>
                <a:lnTo>
                  <a:pt x="195394" y="6408"/>
                </a:lnTo>
                <a:lnTo>
                  <a:pt x="146536" y="4857"/>
                </a:lnTo>
                <a:lnTo>
                  <a:pt x="97685" y="3274"/>
                </a:lnTo>
                <a:lnTo>
                  <a:pt x="48839" y="1656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371589" y="573744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60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371589" y="573011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336" y="3626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8371589" y="5730118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76" y="1465"/>
                </a:lnTo>
                <a:lnTo>
                  <a:pt x="97758" y="2906"/>
                </a:lnTo>
                <a:lnTo>
                  <a:pt x="146645" y="4327"/>
                </a:lnTo>
                <a:lnTo>
                  <a:pt x="195536" y="5728"/>
                </a:lnTo>
                <a:lnTo>
                  <a:pt x="244430" y="7114"/>
                </a:lnTo>
                <a:lnTo>
                  <a:pt x="293328" y="848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664917" y="5738605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7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8478814" y="5737675"/>
            <a:ext cx="196215" cy="7620"/>
          </a:xfrm>
          <a:custGeom>
            <a:avLst/>
            <a:gdLst/>
            <a:ahLst/>
            <a:cxnLst/>
            <a:rect l="l" t="t" r="r" b="b"/>
            <a:pathLst>
              <a:path w="196215" h="7620">
                <a:moveTo>
                  <a:pt x="195920" y="7103"/>
                </a:moveTo>
                <a:lnTo>
                  <a:pt x="147294" y="5359"/>
                </a:lnTo>
                <a:lnTo>
                  <a:pt x="98668" y="3603"/>
                </a:lnTo>
                <a:lnTo>
                  <a:pt x="50042" y="1835"/>
                </a:lnTo>
                <a:lnTo>
                  <a:pt x="1416" y="52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8664917" y="574686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664917" y="5738605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7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664917" y="5738605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5"/>
                </a:lnTo>
                <a:lnTo>
                  <a:pt x="97808" y="2700"/>
                </a:lnTo>
                <a:lnTo>
                  <a:pt x="146713" y="4037"/>
                </a:lnTo>
                <a:lnTo>
                  <a:pt x="195620" y="5370"/>
                </a:lnTo>
                <a:lnTo>
                  <a:pt x="244527" y="6699"/>
                </a:lnTo>
                <a:lnTo>
                  <a:pt x="293437" y="8028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958355" y="5746634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674734" y="574477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42"/>
                </a:moveTo>
                <a:lnTo>
                  <a:pt x="243149" y="8627"/>
                </a:lnTo>
                <a:lnTo>
                  <a:pt x="194519" y="6910"/>
                </a:lnTo>
                <a:lnTo>
                  <a:pt x="145890" y="5189"/>
                </a:lnTo>
                <a:lnTo>
                  <a:pt x="97261" y="3464"/>
                </a:lnTo>
                <a:lnTo>
                  <a:pt x="48631" y="1735"/>
                </a:lnTo>
                <a:lnTo>
                  <a:pt x="0" y="0"/>
                </a:lnTo>
              </a:path>
            </a:pathLst>
          </a:custGeom>
          <a:ln w="25399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8360932" y="5731868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73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360932" y="57251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7" y="4986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360932" y="572513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79"/>
                </a:lnTo>
                <a:lnTo>
                  <a:pt x="98166" y="2344"/>
                </a:lnTo>
                <a:lnTo>
                  <a:pt x="147249" y="3494"/>
                </a:lnTo>
                <a:lnTo>
                  <a:pt x="196330" y="4633"/>
                </a:lnTo>
                <a:lnTo>
                  <a:pt x="245410" y="5760"/>
                </a:lnTo>
                <a:lnTo>
                  <a:pt x="294488" y="6878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8655420" y="573201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0" y="0"/>
                </a:moveTo>
                <a:lnTo>
                  <a:pt x="9497" y="6595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371589" y="5730118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28" y="8487"/>
                </a:moveTo>
                <a:lnTo>
                  <a:pt x="244430" y="7114"/>
                </a:lnTo>
                <a:lnTo>
                  <a:pt x="195536" y="5728"/>
                </a:lnTo>
                <a:lnTo>
                  <a:pt x="146645" y="4327"/>
                </a:lnTo>
                <a:lnTo>
                  <a:pt x="97758" y="2906"/>
                </a:lnTo>
                <a:lnTo>
                  <a:pt x="48876" y="1465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655420" y="573932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2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8655420" y="573201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497" y="65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655420" y="573201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08"/>
                </a:lnTo>
                <a:lnTo>
                  <a:pt x="98166" y="2209"/>
                </a:lnTo>
                <a:lnTo>
                  <a:pt x="147249" y="3303"/>
                </a:lnTo>
                <a:lnTo>
                  <a:pt x="196330" y="4394"/>
                </a:lnTo>
                <a:lnTo>
                  <a:pt x="245410" y="5481"/>
                </a:lnTo>
                <a:lnTo>
                  <a:pt x="294488" y="6569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8949909" y="573857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54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8664917" y="5738605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28"/>
                </a:moveTo>
                <a:lnTo>
                  <a:pt x="244527" y="6699"/>
                </a:lnTo>
                <a:lnTo>
                  <a:pt x="195620" y="5370"/>
                </a:lnTo>
                <a:lnTo>
                  <a:pt x="146713" y="4037"/>
                </a:lnTo>
                <a:lnTo>
                  <a:pt x="97808" y="2700"/>
                </a:lnTo>
                <a:lnTo>
                  <a:pt x="48904" y="1355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769383" y="5713274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21" y="0"/>
                </a:lnTo>
              </a:path>
            </a:pathLst>
          </a:custGeom>
          <a:ln w="8770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769383" y="5708889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87489" y="1813"/>
                </a:lnTo>
                <a:lnTo>
                  <a:pt x="136878" y="2817"/>
                </a:lnTo>
                <a:lnTo>
                  <a:pt x="186253" y="3808"/>
                </a:lnTo>
                <a:lnTo>
                  <a:pt x="235615" y="4786"/>
                </a:lnTo>
                <a:lnTo>
                  <a:pt x="284965" y="5751"/>
                </a:lnTo>
              </a:path>
            </a:pathLst>
          </a:custGeom>
          <a:ln w="25399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054348" y="571464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8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797396" y="5710025"/>
            <a:ext cx="269240" cy="8255"/>
          </a:xfrm>
          <a:custGeom>
            <a:avLst/>
            <a:gdLst/>
            <a:ahLst/>
            <a:cxnLst/>
            <a:rect l="l" t="t" r="r" b="b"/>
            <a:pathLst>
              <a:path w="269240" h="8254">
                <a:moveTo>
                  <a:pt x="269008" y="7633"/>
                </a:moveTo>
                <a:lnTo>
                  <a:pt x="219918" y="6303"/>
                </a:lnTo>
                <a:lnTo>
                  <a:pt x="170828" y="4946"/>
                </a:lnTo>
                <a:lnTo>
                  <a:pt x="121736" y="3563"/>
                </a:lnTo>
                <a:lnTo>
                  <a:pt x="72642" y="2150"/>
                </a:lnTo>
                <a:lnTo>
                  <a:pt x="23545" y="707"/>
                </a:lnTo>
                <a:lnTo>
                  <a:pt x="0" y="0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054348" y="571988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3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054348" y="571464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054348" y="5714640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337" y="954"/>
                </a:lnTo>
                <a:lnTo>
                  <a:pt x="98663" y="1900"/>
                </a:lnTo>
                <a:lnTo>
                  <a:pt x="147979" y="2837"/>
                </a:lnTo>
                <a:lnTo>
                  <a:pt x="197285" y="3765"/>
                </a:lnTo>
                <a:lnTo>
                  <a:pt x="246583" y="4683"/>
                </a:lnTo>
                <a:lnTo>
                  <a:pt x="295874" y="5591"/>
                </a:lnTo>
              </a:path>
            </a:pathLst>
          </a:custGeom>
          <a:ln w="25399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350223" y="572023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8" y="489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8066405" y="5717659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6" y="7472"/>
                </a:moveTo>
                <a:lnTo>
                  <a:pt x="245442" y="6276"/>
                </a:lnTo>
                <a:lnTo>
                  <a:pt x="196356" y="5062"/>
                </a:lnTo>
                <a:lnTo>
                  <a:pt x="147268" y="3829"/>
                </a:lnTo>
                <a:lnTo>
                  <a:pt x="98179" y="2575"/>
                </a:lnTo>
                <a:lnTo>
                  <a:pt x="49089" y="1299"/>
                </a:lnTo>
                <a:lnTo>
                  <a:pt x="0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752114" y="5714210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8108" y="0"/>
                </a:lnTo>
              </a:path>
            </a:pathLst>
          </a:custGeom>
          <a:ln w="12043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769378" y="5708889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29">
                <a:moveTo>
                  <a:pt x="0" y="0"/>
                </a:moveTo>
                <a:lnTo>
                  <a:pt x="87493" y="1812"/>
                </a:lnTo>
                <a:lnTo>
                  <a:pt x="136881" y="2816"/>
                </a:lnTo>
                <a:lnTo>
                  <a:pt x="186256" y="3807"/>
                </a:lnTo>
                <a:lnTo>
                  <a:pt x="235618" y="4786"/>
                </a:lnTo>
                <a:lnTo>
                  <a:pt x="284968" y="5753"/>
                </a:lnTo>
                <a:lnTo>
                  <a:pt x="334307" y="6708"/>
                </a:lnTo>
                <a:lnTo>
                  <a:pt x="383634" y="7654"/>
                </a:lnTo>
                <a:lnTo>
                  <a:pt x="432951" y="8589"/>
                </a:lnTo>
                <a:lnTo>
                  <a:pt x="482258" y="9515"/>
                </a:lnTo>
                <a:lnTo>
                  <a:pt x="531555" y="10433"/>
                </a:lnTo>
                <a:lnTo>
                  <a:pt x="580844" y="1134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8338699" y="5716496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523" y="37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752114" y="5708188"/>
            <a:ext cx="586740" cy="8890"/>
          </a:xfrm>
          <a:custGeom>
            <a:avLst/>
            <a:gdLst/>
            <a:ahLst/>
            <a:cxnLst/>
            <a:rect l="l" t="t" r="r" b="b"/>
            <a:pathLst>
              <a:path w="586740" h="8889">
                <a:moveTo>
                  <a:pt x="586585" y="8307"/>
                </a:moveTo>
                <a:lnTo>
                  <a:pt x="537078" y="7698"/>
                </a:lnTo>
                <a:lnTo>
                  <a:pt x="487567" y="7075"/>
                </a:lnTo>
                <a:lnTo>
                  <a:pt x="438052" y="6438"/>
                </a:lnTo>
                <a:lnTo>
                  <a:pt x="388532" y="5785"/>
                </a:lnTo>
                <a:lnTo>
                  <a:pt x="339007" y="5115"/>
                </a:lnTo>
                <a:lnTo>
                  <a:pt x="289476" y="4427"/>
                </a:lnTo>
                <a:lnTo>
                  <a:pt x="239940" y="3721"/>
                </a:lnTo>
                <a:lnTo>
                  <a:pt x="190398" y="2995"/>
                </a:lnTo>
                <a:lnTo>
                  <a:pt x="140849" y="2248"/>
                </a:lnTo>
                <a:lnTo>
                  <a:pt x="91295" y="1479"/>
                </a:lnTo>
                <a:lnTo>
                  <a:pt x="41733" y="687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8350223" y="5726121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7" y="0"/>
                </a:lnTo>
              </a:path>
            </a:pathLst>
          </a:custGeom>
          <a:ln w="11777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8350223" y="572023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8" y="4899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350223" y="572023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82" y="905"/>
                </a:lnTo>
                <a:lnTo>
                  <a:pt x="98556" y="1803"/>
                </a:lnTo>
                <a:lnTo>
                  <a:pt x="147822" y="2695"/>
                </a:lnTo>
                <a:lnTo>
                  <a:pt x="197082" y="3582"/>
                </a:lnTo>
                <a:lnTo>
                  <a:pt x="246338" y="4465"/>
                </a:lnTo>
                <a:lnTo>
                  <a:pt x="295589" y="5345"/>
                </a:lnTo>
              </a:path>
            </a:pathLst>
          </a:custGeom>
          <a:ln w="25399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645813" y="5725577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9607" y="6432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8360932" y="572513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878"/>
                </a:moveTo>
                <a:lnTo>
                  <a:pt x="245410" y="5760"/>
                </a:lnTo>
                <a:lnTo>
                  <a:pt x="196330" y="4633"/>
                </a:lnTo>
                <a:lnTo>
                  <a:pt x="147249" y="3494"/>
                </a:lnTo>
                <a:lnTo>
                  <a:pt x="98166" y="2344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645813" y="5732078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3002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8645813" y="5725577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607" y="6432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8645813" y="572557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49" y="875"/>
                </a:lnTo>
                <a:lnTo>
                  <a:pt x="98496" y="1745"/>
                </a:lnTo>
                <a:lnTo>
                  <a:pt x="147742" y="2613"/>
                </a:lnTo>
                <a:lnTo>
                  <a:pt x="196985" y="3478"/>
                </a:lnTo>
                <a:lnTo>
                  <a:pt x="246226" y="4342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8941279" y="573078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93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8655420" y="573201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9"/>
                </a:moveTo>
                <a:lnTo>
                  <a:pt x="245410" y="5481"/>
                </a:lnTo>
                <a:lnTo>
                  <a:pt x="196330" y="4394"/>
                </a:lnTo>
                <a:lnTo>
                  <a:pt x="147249" y="3303"/>
                </a:lnTo>
                <a:lnTo>
                  <a:pt x="98166" y="2209"/>
                </a:lnTo>
                <a:lnTo>
                  <a:pt x="49083" y="1108"/>
                </a:lnTo>
                <a:lnTo>
                  <a:pt x="0" y="0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338699" y="572364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9" y="0"/>
                </a:lnTo>
              </a:path>
            </a:pathLst>
          </a:custGeom>
          <a:ln w="14290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8350223" y="5720232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5"/>
                </a:lnTo>
                <a:lnTo>
                  <a:pt x="98554" y="1804"/>
                </a:lnTo>
                <a:lnTo>
                  <a:pt x="147822" y="2698"/>
                </a:lnTo>
                <a:lnTo>
                  <a:pt x="197083" y="3585"/>
                </a:lnTo>
                <a:lnTo>
                  <a:pt x="246340" y="4468"/>
                </a:lnTo>
                <a:lnTo>
                  <a:pt x="295592" y="5346"/>
                </a:lnTo>
                <a:lnTo>
                  <a:pt x="344841" y="6220"/>
                </a:lnTo>
                <a:lnTo>
                  <a:pt x="394087" y="7091"/>
                </a:lnTo>
                <a:lnTo>
                  <a:pt x="443331" y="7959"/>
                </a:lnTo>
                <a:lnTo>
                  <a:pt x="492573" y="8825"/>
                </a:lnTo>
                <a:lnTo>
                  <a:pt x="541814" y="9690"/>
                </a:lnTo>
                <a:lnTo>
                  <a:pt x="591055" y="105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932561" y="572309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4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338699" y="5716496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593862" y="6595"/>
                </a:moveTo>
                <a:lnTo>
                  <a:pt x="544379" y="6069"/>
                </a:lnTo>
                <a:lnTo>
                  <a:pt x="494897" y="5543"/>
                </a:lnTo>
                <a:lnTo>
                  <a:pt x="445415" y="5014"/>
                </a:lnTo>
                <a:lnTo>
                  <a:pt x="395932" y="4483"/>
                </a:lnTo>
                <a:lnTo>
                  <a:pt x="346448" y="3949"/>
                </a:lnTo>
                <a:lnTo>
                  <a:pt x="296963" y="3408"/>
                </a:lnTo>
                <a:lnTo>
                  <a:pt x="247476" y="2862"/>
                </a:lnTo>
                <a:lnTo>
                  <a:pt x="197986" y="2309"/>
                </a:lnTo>
                <a:lnTo>
                  <a:pt x="148495" y="1747"/>
                </a:lnTo>
                <a:lnTo>
                  <a:pt x="99000" y="1175"/>
                </a:lnTo>
                <a:lnTo>
                  <a:pt x="49501" y="593"/>
                </a:lnTo>
                <a:lnTo>
                  <a:pt x="0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338699" y="5716496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1523" y="373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8958355" y="575604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17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958355" y="5746634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8958355" y="574663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4"/>
                </a:lnTo>
                <a:lnTo>
                  <a:pt x="97820" y="2650"/>
                </a:lnTo>
                <a:lnTo>
                  <a:pt x="146730" y="3980"/>
                </a:lnTo>
                <a:lnTo>
                  <a:pt x="195638" y="5317"/>
                </a:lnTo>
                <a:lnTo>
                  <a:pt x="244545" y="6662"/>
                </a:lnTo>
                <a:lnTo>
                  <a:pt x="293451" y="8017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251806" y="5754651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0"/>
                </a:moveTo>
                <a:lnTo>
                  <a:pt x="6490" y="1080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8966516" y="575512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0"/>
                </a:moveTo>
                <a:lnTo>
                  <a:pt x="243149" y="8595"/>
                </a:lnTo>
                <a:lnTo>
                  <a:pt x="194517" y="6868"/>
                </a:lnTo>
                <a:lnTo>
                  <a:pt x="145886" y="5146"/>
                </a:lnTo>
                <a:lnTo>
                  <a:pt x="97256" y="3428"/>
                </a:lnTo>
                <a:lnTo>
                  <a:pt x="48627" y="171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251806" y="576538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3" y="0"/>
                </a:lnTo>
              </a:path>
            </a:pathLst>
          </a:custGeom>
          <a:ln w="21464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251806" y="5754651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490" y="10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9251806" y="5754651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98" y="1372"/>
                </a:lnTo>
                <a:lnTo>
                  <a:pt x="97794" y="2758"/>
                </a:lnTo>
                <a:lnTo>
                  <a:pt x="146689" y="4160"/>
                </a:lnTo>
                <a:lnTo>
                  <a:pt x="195581" y="5583"/>
                </a:lnTo>
                <a:lnTo>
                  <a:pt x="244469" y="7028"/>
                </a:lnTo>
                <a:lnTo>
                  <a:pt x="293352" y="8498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545158" y="576315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916" y="3934"/>
                </a:lnTo>
                <a:lnTo>
                  <a:pt x="3610" y="8177"/>
                </a:lnTo>
                <a:lnTo>
                  <a:pt x="4921" y="12965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258297" y="576545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2" y="10664"/>
                </a:moveTo>
                <a:lnTo>
                  <a:pt x="243149" y="8853"/>
                </a:lnTo>
                <a:lnTo>
                  <a:pt x="194517" y="7058"/>
                </a:lnTo>
                <a:lnTo>
                  <a:pt x="145886" y="5276"/>
                </a:lnTo>
                <a:lnTo>
                  <a:pt x="97256" y="3507"/>
                </a:lnTo>
                <a:lnTo>
                  <a:pt x="48627" y="174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8949909" y="574661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6" y="0"/>
                </a:lnTo>
              </a:path>
            </a:pathLst>
          </a:custGeom>
          <a:ln w="16071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8949909" y="573857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8949909" y="573857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2" y="1088"/>
                </a:lnTo>
                <a:lnTo>
                  <a:pt x="98164" y="2176"/>
                </a:lnTo>
                <a:lnTo>
                  <a:pt x="147245" y="3266"/>
                </a:lnTo>
                <a:lnTo>
                  <a:pt x="196325" y="4360"/>
                </a:lnTo>
                <a:lnTo>
                  <a:pt x="245407" y="5460"/>
                </a:lnTo>
                <a:lnTo>
                  <a:pt x="294490" y="6569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244400" y="574514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2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8958355" y="574663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1" y="8017"/>
                </a:moveTo>
                <a:lnTo>
                  <a:pt x="244545" y="6662"/>
                </a:lnTo>
                <a:lnTo>
                  <a:pt x="195638" y="5317"/>
                </a:lnTo>
                <a:lnTo>
                  <a:pt x="146730" y="3980"/>
                </a:lnTo>
                <a:lnTo>
                  <a:pt x="97820" y="2650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244400" y="5754150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8" y="0"/>
                </a:lnTo>
              </a:path>
            </a:pathLst>
          </a:custGeom>
          <a:ln w="18000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244400" y="574514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2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244400" y="574514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17"/>
                </a:lnTo>
                <a:lnTo>
                  <a:pt x="98167" y="2244"/>
                </a:lnTo>
                <a:lnTo>
                  <a:pt x="147252" y="3383"/>
                </a:lnTo>
                <a:lnTo>
                  <a:pt x="196338" y="4534"/>
                </a:lnTo>
                <a:lnTo>
                  <a:pt x="245425" y="5698"/>
                </a:lnTo>
                <a:lnTo>
                  <a:pt x="294514" y="6878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538913" y="575202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251806" y="5754651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52" y="8498"/>
                </a:moveTo>
                <a:lnTo>
                  <a:pt x="244469" y="7028"/>
                </a:lnTo>
                <a:lnTo>
                  <a:pt x="195581" y="5583"/>
                </a:lnTo>
                <a:lnTo>
                  <a:pt x="146689" y="4160"/>
                </a:lnTo>
                <a:lnTo>
                  <a:pt x="97794" y="2758"/>
                </a:lnTo>
                <a:lnTo>
                  <a:pt x="48898" y="1372"/>
                </a:lnTo>
                <a:lnTo>
                  <a:pt x="0" y="0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545158" y="577530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3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545158" y="576315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1" y="12965"/>
                </a:moveTo>
                <a:lnTo>
                  <a:pt x="3610" y="8177"/>
                </a:lnTo>
                <a:lnTo>
                  <a:pt x="1916" y="3934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545158" y="576315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5" y="3012"/>
                </a:lnTo>
                <a:lnTo>
                  <a:pt x="146608" y="4563"/>
                </a:lnTo>
                <a:lnTo>
                  <a:pt x="195464" y="6146"/>
                </a:lnTo>
                <a:lnTo>
                  <a:pt x="244312" y="7762"/>
                </a:lnTo>
                <a:lnTo>
                  <a:pt x="293152" y="9414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838311" y="577256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459" y="4591"/>
                </a:lnTo>
                <a:lnTo>
                  <a:pt x="2696" y="9478"/>
                </a:lnTo>
                <a:lnTo>
                  <a:pt x="3561" y="14884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550079" y="5776116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2" y="11333"/>
                </a:moveTo>
                <a:lnTo>
                  <a:pt x="243160" y="9385"/>
                </a:lnTo>
                <a:lnTo>
                  <a:pt x="194528" y="7463"/>
                </a:lnTo>
                <a:lnTo>
                  <a:pt x="145896" y="5564"/>
                </a:lnTo>
                <a:lnTo>
                  <a:pt x="97264" y="3689"/>
                </a:lnTo>
                <a:lnTo>
                  <a:pt x="48632" y="1834"/>
                </a:lnTo>
                <a:lnTo>
                  <a:pt x="0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838311" y="5786162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7" y="0"/>
                </a:lnTo>
              </a:path>
            </a:pathLst>
          </a:custGeom>
          <a:ln w="27194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838311" y="577256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3561" y="14884"/>
                </a:moveTo>
                <a:lnTo>
                  <a:pt x="2696" y="9478"/>
                </a:lnTo>
                <a:lnTo>
                  <a:pt x="1459" y="4591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838311" y="577256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5"/>
                </a:lnTo>
                <a:lnTo>
                  <a:pt x="97665" y="3430"/>
                </a:lnTo>
                <a:lnTo>
                  <a:pt x="146483" y="5208"/>
                </a:lnTo>
                <a:lnTo>
                  <a:pt x="195291" y="7032"/>
                </a:lnTo>
                <a:lnTo>
                  <a:pt x="244091" y="8903"/>
                </a:lnTo>
                <a:lnTo>
                  <a:pt x="292882" y="10825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0131194" y="578339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3"/>
                </a:lnTo>
                <a:lnTo>
                  <a:pt x="1793" y="10726"/>
                </a:lnTo>
                <a:lnTo>
                  <a:pt x="2485" y="16369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841872" y="5787449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6" y="12310"/>
                </a:moveTo>
                <a:lnTo>
                  <a:pt x="243174" y="10175"/>
                </a:lnTo>
                <a:lnTo>
                  <a:pt x="194541" y="8076"/>
                </a:lnTo>
                <a:lnTo>
                  <a:pt x="145908" y="6011"/>
                </a:lnTo>
                <a:lnTo>
                  <a:pt x="97274" y="3977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399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538913" y="5762296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7" y="0"/>
                </a:lnTo>
              </a:path>
            </a:pathLst>
          </a:custGeom>
          <a:ln w="20537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538913" y="575202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538913" y="575202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79" y="2411"/>
                </a:lnTo>
                <a:lnTo>
                  <a:pt x="147270" y="3645"/>
                </a:lnTo>
                <a:lnTo>
                  <a:pt x="196362" y="4901"/>
                </a:lnTo>
                <a:lnTo>
                  <a:pt x="245455" y="6180"/>
                </a:lnTo>
                <a:lnTo>
                  <a:pt x="294551" y="748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833464" y="575951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731" y="4193"/>
                </a:lnTo>
                <a:lnTo>
                  <a:pt x="3399" y="8474"/>
                </a:lnTo>
                <a:lnTo>
                  <a:pt x="4846" y="13051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545158" y="576315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2" y="9414"/>
                </a:moveTo>
                <a:lnTo>
                  <a:pt x="244312" y="7762"/>
                </a:lnTo>
                <a:lnTo>
                  <a:pt x="195464" y="6146"/>
                </a:lnTo>
                <a:lnTo>
                  <a:pt x="146608" y="4563"/>
                </a:lnTo>
                <a:lnTo>
                  <a:pt x="97745" y="3012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833464" y="5771451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833464" y="575951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846" y="13051"/>
                </a:moveTo>
                <a:lnTo>
                  <a:pt x="3399" y="8474"/>
                </a:lnTo>
                <a:lnTo>
                  <a:pt x="1731" y="419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833464" y="5759513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0" y="0"/>
                </a:moveTo>
                <a:lnTo>
                  <a:pt x="49096" y="1324"/>
                </a:lnTo>
                <a:lnTo>
                  <a:pt x="98195" y="2677"/>
                </a:lnTo>
                <a:lnTo>
                  <a:pt x="147297" y="4059"/>
                </a:lnTo>
                <a:lnTo>
                  <a:pt x="196400" y="5471"/>
                </a:lnTo>
                <a:lnTo>
                  <a:pt x="245505" y="6913"/>
                </a:lnTo>
                <a:lnTo>
                  <a:pt x="294613" y="8388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0128078" y="576790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2" y="10194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838311" y="577256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2" y="10825"/>
                </a:moveTo>
                <a:lnTo>
                  <a:pt x="244091" y="8903"/>
                </a:lnTo>
                <a:lnTo>
                  <a:pt x="195291" y="7032"/>
                </a:lnTo>
                <a:lnTo>
                  <a:pt x="146483" y="5208"/>
                </a:lnTo>
                <a:lnTo>
                  <a:pt x="97665" y="3430"/>
                </a:lnTo>
                <a:lnTo>
                  <a:pt x="48837" y="1695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8941279" y="573796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21" y="0"/>
                </a:lnTo>
              </a:path>
            </a:pathLst>
          </a:custGeom>
          <a:ln w="1436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8941279" y="573078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8941279" y="573078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39" y="866"/>
                </a:lnTo>
                <a:lnTo>
                  <a:pt x="98480" y="1733"/>
                </a:lnTo>
                <a:lnTo>
                  <a:pt x="147724" y="2601"/>
                </a:lnTo>
                <a:lnTo>
                  <a:pt x="196969" y="3471"/>
                </a:lnTo>
                <a:lnTo>
                  <a:pt x="246217" y="4344"/>
                </a:lnTo>
                <a:lnTo>
                  <a:pt x="295466" y="522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236745" y="5736007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8949909" y="573857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90" y="6569"/>
                </a:moveTo>
                <a:lnTo>
                  <a:pt x="245407" y="5460"/>
                </a:lnTo>
                <a:lnTo>
                  <a:pt x="196325" y="4360"/>
                </a:lnTo>
                <a:lnTo>
                  <a:pt x="147245" y="3266"/>
                </a:lnTo>
                <a:lnTo>
                  <a:pt x="98164" y="2176"/>
                </a:lnTo>
                <a:lnTo>
                  <a:pt x="49082" y="1088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236745" y="574401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8" y="0"/>
                </a:lnTo>
              </a:path>
            </a:pathLst>
          </a:custGeom>
          <a:ln w="16021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236745" y="5736007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2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236745" y="573600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52" y="874"/>
                </a:lnTo>
                <a:lnTo>
                  <a:pt x="98510" y="1755"/>
                </a:lnTo>
                <a:lnTo>
                  <a:pt x="147773" y="2642"/>
                </a:lnTo>
                <a:lnTo>
                  <a:pt x="197042" y="3534"/>
                </a:lnTo>
                <a:lnTo>
                  <a:pt x="246318" y="4431"/>
                </a:lnTo>
                <a:lnTo>
                  <a:pt x="295602" y="5332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532348" y="5741339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88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9244400" y="574514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514" y="6878"/>
                </a:moveTo>
                <a:lnTo>
                  <a:pt x="245425" y="5698"/>
                </a:lnTo>
                <a:lnTo>
                  <a:pt x="196338" y="4534"/>
                </a:lnTo>
                <a:lnTo>
                  <a:pt x="147252" y="3383"/>
                </a:lnTo>
                <a:lnTo>
                  <a:pt x="98167" y="2244"/>
                </a:lnTo>
                <a:lnTo>
                  <a:pt x="49083" y="1117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8932561" y="572954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4" y="0"/>
                </a:lnTo>
              </a:path>
            </a:pathLst>
          </a:custGeom>
          <a:ln w="12915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8932561" y="572309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4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8932561" y="5723090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-12700" y="1589"/>
                </a:moveTo>
                <a:lnTo>
                  <a:pt x="309613" y="1589"/>
                </a:lnTo>
              </a:path>
            </a:pathLst>
          </a:custGeom>
          <a:ln w="28578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229474" y="572626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270" y="9737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8941279" y="573078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466" y="5220"/>
                </a:moveTo>
                <a:lnTo>
                  <a:pt x="246217" y="4344"/>
                </a:lnTo>
                <a:lnTo>
                  <a:pt x="196969" y="3471"/>
                </a:lnTo>
                <a:lnTo>
                  <a:pt x="147724" y="2601"/>
                </a:lnTo>
                <a:lnTo>
                  <a:pt x="98480" y="1733"/>
                </a:lnTo>
                <a:lnTo>
                  <a:pt x="49239" y="8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229474" y="573380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3" y="0"/>
                </a:lnTo>
              </a:path>
            </a:pathLst>
          </a:custGeom>
          <a:ln w="1506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9229474" y="572626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70" y="9737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9229474" y="572626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6"/>
                </a:lnTo>
                <a:lnTo>
                  <a:pt x="197977" y="2238"/>
                </a:lnTo>
                <a:lnTo>
                  <a:pt x="247479" y="2821"/>
                </a:lnTo>
                <a:lnTo>
                  <a:pt x="296986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526461" y="5729685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0" y="0"/>
                </a:moveTo>
                <a:lnTo>
                  <a:pt x="5886" y="11654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236745" y="573600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602" y="5332"/>
                </a:moveTo>
                <a:lnTo>
                  <a:pt x="246318" y="4431"/>
                </a:lnTo>
                <a:lnTo>
                  <a:pt x="197042" y="3534"/>
                </a:lnTo>
                <a:lnTo>
                  <a:pt x="147773" y="2642"/>
                </a:lnTo>
                <a:lnTo>
                  <a:pt x="98510" y="1755"/>
                </a:lnTo>
                <a:lnTo>
                  <a:pt x="49252" y="874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532348" y="5750426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6" y="0"/>
                </a:lnTo>
              </a:path>
            </a:pathLst>
          </a:custGeom>
          <a:ln w="18173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532348" y="5741339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88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532348" y="5741339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96" y="912"/>
                </a:lnTo>
                <a:lnTo>
                  <a:pt x="98600" y="1832"/>
                </a:lnTo>
                <a:lnTo>
                  <a:pt x="147912" y="2760"/>
                </a:lnTo>
                <a:lnTo>
                  <a:pt x="197231" y="3697"/>
                </a:lnTo>
                <a:lnTo>
                  <a:pt x="246560" y="4645"/>
                </a:lnTo>
                <a:lnTo>
                  <a:pt x="295898" y="5604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9828246" y="5746944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69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9538913" y="575202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85"/>
                </a:moveTo>
                <a:lnTo>
                  <a:pt x="245455" y="6180"/>
                </a:lnTo>
                <a:lnTo>
                  <a:pt x="196362" y="4901"/>
                </a:lnTo>
                <a:lnTo>
                  <a:pt x="147270" y="3645"/>
                </a:lnTo>
                <a:lnTo>
                  <a:pt x="98179" y="2411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828246" y="5757422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1" y="0"/>
                </a:lnTo>
              </a:path>
            </a:pathLst>
          </a:custGeom>
          <a:ln w="20957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9828246" y="5746944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69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9828246" y="5746944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4"/>
                </a:lnTo>
                <a:lnTo>
                  <a:pt x="98724" y="1942"/>
                </a:lnTo>
                <a:lnTo>
                  <a:pt x="148105" y="2932"/>
                </a:lnTo>
                <a:lnTo>
                  <a:pt x="197500" y="3937"/>
                </a:lnTo>
                <a:lnTo>
                  <a:pt x="246909" y="4954"/>
                </a:lnTo>
                <a:lnTo>
                  <a:pt x="296331" y="5986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124578" y="575293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36"/>
                </a:lnTo>
                <a:lnTo>
                  <a:pt x="2386" y="9911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9833464" y="5759513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294613" y="8388"/>
                </a:moveTo>
                <a:lnTo>
                  <a:pt x="245505" y="6913"/>
                </a:lnTo>
                <a:lnTo>
                  <a:pt x="196400" y="5471"/>
                </a:lnTo>
                <a:lnTo>
                  <a:pt x="147297" y="4059"/>
                </a:lnTo>
                <a:lnTo>
                  <a:pt x="98195" y="2677"/>
                </a:lnTo>
                <a:lnTo>
                  <a:pt x="49096" y="1324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9526461" y="573831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5" y="0"/>
                </a:lnTo>
              </a:path>
            </a:pathLst>
          </a:custGeom>
          <a:ln w="17259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9526461" y="5729685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5886" y="11654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9526461" y="5729685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7" y="607"/>
                </a:lnTo>
                <a:lnTo>
                  <a:pt x="99020" y="1229"/>
                </a:lnTo>
                <a:lnTo>
                  <a:pt x="148538" y="1866"/>
                </a:lnTo>
                <a:lnTo>
                  <a:pt x="198062" y="2519"/>
                </a:lnTo>
                <a:lnTo>
                  <a:pt x="247590" y="3187"/>
                </a:lnTo>
                <a:lnTo>
                  <a:pt x="297122" y="3872"/>
                </a:lnTo>
              </a:path>
            </a:pathLst>
          </a:custGeom>
          <a:ln w="25399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9823584" y="573355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51"/>
                </a:lnTo>
                <a:lnTo>
                  <a:pt x="2967" y="9130"/>
                </a:lnTo>
                <a:lnTo>
                  <a:pt x="4662" y="13387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9532348" y="5741339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898" y="5604"/>
                </a:moveTo>
                <a:lnTo>
                  <a:pt x="246560" y="4645"/>
                </a:lnTo>
                <a:lnTo>
                  <a:pt x="197231" y="3697"/>
                </a:lnTo>
                <a:lnTo>
                  <a:pt x="147912" y="2760"/>
                </a:lnTo>
                <a:lnTo>
                  <a:pt x="98600" y="1832"/>
                </a:lnTo>
                <a:lnTo>
                  <a:pt x="49296" y="91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9823584" y="574324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3" y="0"/>
                </a:lnTo>
              </a:path>
            </a:pathLst>
          </a:custGeom>
          <a:ln w="1937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9823584" y="573355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2" y="13387"/>
                </a:moveTo>
                <a:lnTo>
                  <a:pt x="2967" y="9130"/>
                </a:lnTo>
                <a:lnTo>
                  <a:pt x="1360" y="4751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9823584" y="5733557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8"/>
                </a:lnTo>
                <a:lnTo>
                  <a:pt x="99082" y="1436"/>
                </a:lnTo>
                <a:lnTo>
                  <a:pt x="148634" y="2185"/>
                </a:lnTo>
                <a:lnTo>
                  <a:pt x="198193" y="2955"/>
                </a:lnTo>
                <a:lnTo>
                  <a:pt x="247759" y="3748"/>
                </a:lnTo>
                <a:lnTo>
                  <a:pt x="297333" y="4565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0120918" y="5738123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7"/>
                </a:lnTo>
                <a:lnTo>
                  <a:pt x="2448" y="9860"/>
                </a:lnTo>
                <a:lnTo>
                  <a:pt x="3660" y="14808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9828246" y="5746944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6"/>
                </a:moveTo>
                <a:lnTo>
                  <a:pt x="246909" y="4954"/>
                </a:lnTo>
                <a:lnTo>
                  <a:pt x="197500" y="3937"/>
                </a:lnTo>
                <a:lnTo>
                  <a:pt x="148105" y="2932"/>
                </a:lnTo>
                <a:lnTo>
                  <a:pt x="98724" y="1942"/>
                </a:lnTo>
                <a:lnTo>
                  <a:pt x="49355" y="964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0131194" y="5810634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9" y="0"/>
                </a:lnTo>
              </a:path>
            </a:pathLst>
          </a:custGeom>
          <a:ln w="54486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0133679" y="5799759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5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4" y="6726"/>
                </a:lnTo>
                <a:lnTo>
                  <a:pt x="202571" y="8968"/>
                </a:lnTo>
                <a:lnTo>
                  <a:pt x="253221" y="11210"/>
                </a:lnTo>
                <a:lnTo>
                  <a:pt x="303871" y="13452"/>
                </a:lnTo>
                <a:lnTo>
                  <a:pt x="354522" y="15695"/>
                </a:lnTo>
                <a:lnTo>
                  <a:pt x="405173" y="17937"/>
                </a:lnTo>
                <a:lnTo>
                  <a:pt x="455823" y="20179"/>
                </a:lnTo>
                <a:lnTo>
                  <a:pt x="506472" y="22421"/>
                </a:lnTo>
                <a:lnTo>
                  <a:pt x="557118" y="24664"/>
                </a:lnTo>
                <a:lnTo>
                  <a:pt x="607762" y="26906"/>
                </a:lnTo>
                <a:lnTo>
                  <a:pt x="658402" y="29148"/>
                </a:lnTo>
                <a:lnTo>
                  <a:pt x="709038" y="31390"/>
                </a:lnTo>
                <a:lnTo>
                  <a:pt x="759669" y="33633"/>
                </a:lnTo>
                <a:lnTo>
                  <a:pt x="810294" y="35875"/>
                </a:lnTo>
                <a:lnTo>
                  <a:pt x="860913" y="3811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0994593" y="581643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441"/>
                </a:moveTo>
                <a:lnTo>
                  <a:pt x="532" y="14128"/>
                </a:lnTo>
                <a:lnTo>
                  <a:pt x="902" y="7002"/>
                </a:lnTo>
                <a:lnTo>
                  <a:pt x="120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0131194" y="578339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9" y="33045"/>
                </a:moveTo>
                <a:lnTo>
                  <a:pt x="813818" y="31019"/>
                </a:lnTo>
                <a:lnTo>
                  <a:pt x="763011" y="29023"/>
                </a:lnTo>
                <a:lnTo>
                  <a:pt x="712181" y="27052"/>
                </a:lnTo>
                <a:lnTo>
                  <a:pt x="661331" y="25102"/>
                </a:lnTo>
                <a:lnTo>
                  <a:pt x="610464" y="23171"/>
                </a:lnTo>
                <a:lnTo>
                  <a:pt x="559585" y="21253"/>
                </a:lnTo>
                <a:lnTo>
                  <a:pt x="508695" y="19345"/>
                </a:lnTo>
                <a:lnTo>
                  <a:pt x="457799" y="17444"/>
                </a:lnTo>
                <a:lnTo>
                  <a:pt x="406901" y="15545"/>
                </a:lnTo>
                <a:lnTo>
                  <a:pt x="356002" y="13646"/>
                </a:lnTo>
                <a:lnTo>
                  <a:pt x="305107" y="11741"/>
                </a:lnTo>
                <a:lnTo>
                  <a:pt x="254219" y="9828"/>
                </a:lnTo>
                <a:lnTo>
                  <a:pt x="203341" y="7902"/>
                </a:lnTo>
                <a:lnTo>
                  <a:pt x="152477" y="5960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0131194" y="578339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3"/>
                </a:lnTo>
                <a:lnTo>
                  <a:pt x="1793" y="10726"/>
                </a:lnTo>
                <a:lnTo>
                  <a:pt x="2485" y="16369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0128078" y="5792168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34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0131194" y="578339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60"/>
                </a:lnTo>
                <a:lnTo>
                  <a:pt x="203341" y="7902"/>
                </a:lnTo>
                <a:lnTo>
                  <a:pt x="254219" y="9828"/>
                </a:lnTo>
                <a:lnTo>
                  <a:pt x="305107" y="11741"/>
                </a:lnTo>
                <a:lnTo>
                  <a:pt x="356002" y="13646"/>
                </a:lnTo>
                <a:lnTo>
                  <a:pt x="406901" y="15545"/>
                </a:lnTo>
                <a:lnTo>
                  <a:pt x="457799" y="17444"/>
                </a:lnTo>
                <a:lnTo>
                  <a:pt x="508695" y="19345"/>
                </a:lnTo>
                <a:lnTo>
                  <a:pt x="559585" y="21253"/>
                </a:lnTo>
                <a:lnTo>
                  <a:pt x="610464" y="23171"/>
                </a:lnTo>
                <a:lnTo>
                  <a:pt x="661331" y="25102"/>
                </a:lnTo>
                <a:lnTo>
                  <a:pt x="712181" y="27052"/>
                </a:lnTo>
                <a:lnTo>
                  <a:pt x="763011" y="29023"/>
                </a:lnTo>
                <a:lnTo>
                  <a:pt x="813818" y="31019"/>
                </a:lnTo>
                <a:lnTo>
                  <a:pt x="864599" y="33045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0995793" y="5795689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46"/>
                </a:moveTo>
                <a:lnTo>
                  <a:pt x="295" y="13745"/>
                </a:lnTo>
                <a:lnTo>
                  <a:pt x="494" y="6852"/>
                </a:lnTo>
                <a:lnTo>
                  <a:pt x="679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0128078" y="576790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868394" y="27787"/>
                </a:moveTo>
                <a:lnTo>
                  <a:pt x="817304" y="26175"/>
                </a:lnTo>
                <a:lnTo>
                  <a:pt x="766222" y="24548"/>
                </a:lnTo>
                <a:lnTo>
                  <a:pt x="715146" y="22909"/>
                </a:lnTo>
                <a:lnTo>
                  <a:pt x="664075" y="21261"/>
                </a:lnTo>
                <a:lnTo>
                  <a:pt x="613007" y="19606"/>
                </a:lnTo>
                <a:lnTo>
                  <a:pt x="561942" y="17945"/>
                </a:lnTo>
                <a:lnTo>
                  <a:pt x="510878" y="16282"/>
                </a:lnTo>
                <a:lnTo>
                  <a:pt x="459813" y="14618"/>
                </a:lnTo>
                <a:lnTo>
                  <a:pt x="408746" y="12956"/>
                </a:lnTo>
                <a:lnTo>
                  <a:pt x="357677" y="11298"/>
                </a:lnTo>
                <a:lnTo>
                  <a:pt x="306603" y="9647"/>
                </a:lnTo>
                <a:lnTo>
                  <a:pt x="255524" y="8004"/>
                </a:lnTo>
                <a:lnTo>
                  <a:pt x="204438" y="6372"/>
                </a:lnTo>
                <a:lnTo>
                  <a:pt x="153344" y="4753"/>
                </a:lnTo>
                <a:lnTo>
                  <a:pt x="102240" y="3150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0128078" y="576790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2" y="10194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0124578" y="5774310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3" y="0"/>
                </a:lnTo>
              </a:path>
            </a:pathLst>
          </a:custGeom>
          <a:ln w="42758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0128078" y="576790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0" y="0"/>
                </a:moveTo>
                <a:lnTo>
                  <a:pt x="51126" y="1565"/>
                </a:lnTo>
                <a:lnTo>
                  <a:pt x="102240" y="3150"/>
                </a:lnTo>
                <a:lnTo>
                  <a:pt x="153344" y="4753"/>
                </a:lnTo>
                <a:lnTo>
                  <a:pt x="204438" y="6372"/>
                </a:lnTo>
                <a:lnTo>
                  <a:pt x="255524" y="8004"/>
                </a:lnTo>
                <a:lnTo>
                  <a:pt x="306603" y="9647"/>
                </a:lnTo>
                <a:lnTo>
                  <a:pt x="357677" y="11298"/>
                </a:lnTo>
                <a:lnTo>
                  <a:pt x="408746" y="12956"/>
                </a:lnTo>
                <a:lnTo>
                  <a:pt x="459813" y="14618"/>
                </a:lnTo>
                <a:lnTo>
                  <a:pt x="510878" y="16282"/>
                </a:lnTo>
                <a:lnTo>
                  <a:pt x="561942" y="17945"/>
                </a:lnTo>
                <a:lnTo>
                  <a:pt x="613007" y="19606"/>
                </a:lnTo>
                <a:lnTo>
                  <a:pt x="664075" y="21261"/>
                </a:lnTo>
                <a:lnTo>
                  <a:pt x="715146" y="22909"/>
                </a:lnTo>
                <a:lnTo>
                  <a:pt x="766222" y="24548"/>
                </a:lnTo>
                <a:lnTo>
                  <a:pt x="817304" y="26175"/>
                </a:lnTo>
                <a:lnTo>
                  <a:pt x="868394" y="27787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0996472" y="5775102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86"/>
                </a:moveTo>
                <a:lnTo>
                  <a:pt x="185" y="13719"/>
                </a:lnTo>
                <a:lnTo>
                  <a:pt x="358" y="6891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0124578" y="5752931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3" y="22171"/>
                </a:moveTo>
                <a:lnTo>
                  <a:pt x="821060" y="20979"/>
                </a:lnTo>
                <a:lnTo>
                  <a:pt x="769694" y="19735"/>
                </a:lnTo>
                <a:lnTo>
                  <a:pt x="718359" y="18447"/>
                </a:lnTo>
                <a:lnTo>
                  <a:pt x="667050" y="17122"/>
                </a:lnTo>
                <a:lnTo>
                  <a:pt x="615763" y="15768"/>
                </a:lnTo>
                <a:lnTo>
                  <a:pt x="564490" y="14393"/>
                </a:lnTo>
                <a:lnTo>
                  <a:pt x="513228" y="13003"/>
                </a:lnTo>
                <a:lnTo>
                  <a:pt x="461971" y="11607"/>
                </a:lnTo>
                <a:lnTo>
                  <a:pt x="410713" y="10212"/>
                </a:lnTo>
                <a:lnTo>
                  <a:pt x="359450" y="8826"/>
                </a:lnTo>
                <a:lnTo>
                  <a:pt x="308176" y="7456"/>
                </a:lnTo>
                <a:lnTo>
                  <a:pt x="256885" y="6110"/>
                </a:lnTo>
                <a:lnTo>
                  <a:pt x="205572" y="4795"/>
                </a:lnTo>
                <a:lnTo>
                  <a:pt x="154233" y="3519"/>
                </a:lnTo>
                <a:lnTo>
                  <a:pt x="102861" y="2289"/>
                </a:lnTo>
                <a:lnTo>
                  <a:pt x="51452" y="1114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0124578" y="575293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36"/>
                </a:lnTo>
                <a:lnTo>
                  <a:pt x="2386" y="9911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0120918" y="5756612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4" y="0"/>
                </a:lnTo>
              </a:path>
            </a:pathLst>
          </a:custGeom>
          <a:ln w="3697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0124578" y="5752931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4"/>
                </a:lnTo>
                <a:lnTo>
                  <a:pt x="102861" y="2289"/>
                </a:lnTo>
                <a:lnTo>
                  <a:pt x="154233" y="3519"/>
                </a:lnTo>
                <a:lnTo>
                  <a:pt x="205572" y="4795"/>
                </a:lnTo>
                <a:lnTo>
                  <a:pt x="256885" y="6110"/>
                </a:lnTo>
                <a:lnTo>
                  <a:pt x="308176" y="7456"/>
                </a:lnTo>
                <a:lnTo>
                  <a:pt x="359450" y="8826"/>
                </a:lnTo>
                <a:lnTo>
                  <a:pt x="410713" y="10212"/>
                </a:lnTo>
                <a:lnTo>
                  <a:pt x="461971" y="11607"/>
                </a:lnTo>
                <a:lnTo>
                  <a:pt x="513228" y="13003"/>
                </a:lnTo>
                <a:lnTo>
                  <a:pt x="564490" y="14393"/>
                </a:lnTo>
                <a:lnTo>
                  <a:pt x="615763" y="15768"/>
                </a:lnTo>
                <a:lnTo>
                  <a:pt x="667050" y="17122"/>
                </a:lnTo>
                <a:lnTo>
                  <a:pt x="718359" y="18447"/>
                </a:lnTo>
                <a:lnTo>
                  <a:pt x="769694" y="19735"/>
                </a:lnTo>
                <a:lnTo>
                  <a:pt x="821060" y="20979"/>
                </a:lnTo>
                <a:lnTo>
                  <a:pt x="872463" y="22171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0997041" y="5754169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1"/>
                </a:lnTo>
                <a:lnTo>
                  <a:pt x="469" y="7100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0120918" y="5738123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876964" y="16046"/>
                </a:moveTo>
                <a:lnTo>
                  <a:pt x="825391" y="15079"/>
                </a:lnTo>
                <a:lnTo>
                  <a:pt x="773820" y="14109"/>
                </a:lnTo>
                <a:lnTo>
                  <a:pt x="722251" y="13138"/>
                </a:lnTo>
                <a:lnTo>
                  <a:pt x="670682" y="12165"/>
                </a:lnTo>
                <a:lnTo>
                  <a:pt x="619112" y="11194"/>
                </a:lnTo>
                <a:lnTo>
                  <a:pt x="567542" y="10224"/>
                </a:lnTo>
                <a:lnTo>
                  <a:pt x="515970" y="9256"/>
                </a:lnTo>
                <a:lnTo>
                  <a:pt x="464395" y="8293"/>
                </a:lnTo>
                <a:lnTo>
                  <a:pt x="412818" y="7335"/>
                </a:lnTo>
                <a:lnTo>
                  <a:pt x="361236" y="6384"/>
                </a:lnTo>
                <a:lnTo>
                  <a:pt x="309650" y="5440"/>
                </a:lnTo>
                <a:lnTo>
                  <a:pt x="258059" y="4505"/>
                </a:lnTo>
                <a:lnTo>
                  <a:pt x="206462" y="3579"/>
                </a:lnTo>
                <a:lnTo>
                  <a:pt x="154858" y="2665"/>
                </a:lnTo>
                <a:lnTo>
                  <a:pt x="103247" y="1763"/>
                </a:lnTo>
                <a:lnTo>
                  <a:pt x="51628" y="874"/>
                </a:lnTo>
                <a:lnTo>
                  <a:pt x="0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0120918" y="5738123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7"/>
                </a:lnTo>
                <a:lnTo>
                  <a:pt x="2448" y="9860"/>
                </a:lnTo>
                <a:lnTo>
                  <a:pt x="3660" y="14808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0994593" y="5816436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200" y="0"/>
                </a:moveTo>
                <a:lnTo>
                  <a:pt x="902" y="7002"/>
                </a:lnTo>
                <a:lnTo>
                  <a:pt x="532" y="14128"/>
                </a:lnTo>
                <a:lnTo>
                  <a:pt x="0" y="21441"/>
                </a:lnTo>
                <a:lnTo>
                  <a:pt x="128226" y="27106"/>
                </a:lnTo>
                <a:lnTo>
                  <a:pt x="128845" y="19672"/>
                </a:lnTo>
                <a:lnTo>
                  <a:pt x="129377" y="12322"/>
                </a:lnTo>
                <a:lnTo>
                  <a:pt x="129871" y="5048"/>
                </a:lnTo>
                <a:lnTo>
                  <a:pt x="1200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0994593" y="5837877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2" y="1419"/>
                </a:lnTo>
                <a:lnTo>
                  <a:pt x="64109" y="2837"/>
                </a:lnTo>
                <a:lnTo>
                  <a:pt x="96167" y="4253"/>
                </a:lnTo>
                <a:lnTo>
                  <a:pt x="128226" y="566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1122820" y="5821484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8"/>
                </a:moveTo>
                <a:lnTo>
                  <a:pt x="618" y="14624"/>
                </a:lnTo>
                <a:lnTo>
                  <a:pt x="1150" y="7274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995793" y="581643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1" y="5048"/>
                </a:moveTo>
                <a:lnTo>
                  <a:pt x="96486" y="3806"/>
                </a:lnTo>
                <a:lnTo>
                  <a:pt x="64312" y="2551"/>
                </a:lnTo>
                <a:lnTo>
                  <a:pt x="32149" y="1282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0994593" y="581643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00" y="0"/>
                </a:moveTo>
                <a:lnTo>
                  <a:pt x="902" y="7002"/>
                </a:lnTo>
                <a:lnTo>
                  <a:pt x="532" y="14128"/>
                </a:lnTo>
                <a:lnTo>
                  <a:pt x="0" y="21441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0995793" y="5795689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5">
                <a:moveTo>
                  <a:pt x="679" y="0"/>
                </a:moveTo>
                <a:lnTo>
                  <a:pt x="295" y="13745"/>
                </a:lnTo>
                <a:lnTo>
                  <a:pt x="0" y="20746"/>
                </a:lnTo>
                <a:lnTo>
                  <a:pt x="128671" y="25794"/>
                </a:lnTo>
                <a:lnTo>
                  <a:pt x="129166" y="18507"/>
                </a:lnTo>
                <a:lnTo>
                  <a:pt x="130044" y="4094"/>
                </a:lnTo>
                <a:lnTo>
                  <a:pt x="679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0995793" y="581643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2"/>
                </a:lnTo>
                <a:lnTo>
                  <a:pt x="64312" y="2551"/>
                </a:lnTo>
                <a:lnTo>
                  <a:pt x="96486" y="3806"/>
                </a:lnTo>
                <a:lnTo>
                  <a:pt x="128671" y="5048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1124464" y="57997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5" y="14413"/>
                </a:lnTo>
                <a:lnTo>
                  <a:pt x="939" y="7200"/>
                </a:lnTo>
                <a:lnTo>
                  <a:pt x="1372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0996472" y="5795689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4" y="4094"/>
                </a:moveTo>
                <a:lnTo>
                  <a:pt x="97026" y="3065"/>
                </a:lnTo>
                <a:lnTo>
                  <a:pt x="64687" y="2037"/>
                </a:lnTo>
                <a:lnTo>
                  <a:pt x="32345" y="1015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0995793" y="5795689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79" y="0"/>
                </a:moveTo>
                <a:lnTo>
                  <a:pt x="494" y="6852"/>
                </a:lnTo>
                <a:lnTo>
                  <a:pt x="295" y="13745"/>
                </a:lnTo>
                <a:lnTo>
                  <a:pt x="0" y="20746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1122820" y="5821484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39">
                <a:moveTo>
                  <a:pt x="1644" y="0"/>
                </a:moveTo>
                <a:lnTo>
                  <a:pt x="1150" y="7274"/>
                </a:lnTo>
                <a:lnTo>
                  <a:pt x="618" y="14624"/>
                </a:lnTo>
                <a:lnTo>
                  <a:pt x="0" y="22058"/>
                </a:lnTo>
                <a:lnTo>
                  <a:pt x="128239" y="27725"/>
                </a:lnTo>
                <a:lnTo>
                  <a:pt x="129043" y="20017"/>
                </a:lnTo>
                <a:lnTo>
                  <a:pt x="130428" y="4899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1122820" y="5843542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0" y="1418"/>
                </a:lnTo>
                <a:lnTo>
                  <a:pt x="64120" y="2833"/>
                </a:lnTo>
                <a:lnTo>
                  <a:pt x="96180" y="4249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1251059" y="5826383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25"/>
                </a:moveTo>
                <a:lnTo>
                  <a:pt x="803" y="15118"/>
                </a:lnTo>
                <a:lnTo>
                  <a:pt x="1508" y="7533"/>
                </a:lnTo>
                <a:lnTo>
                  <a:pt x="2189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1124464" y="582148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4" y="4899"/>
                </a:moveTo>
                <a:lnTo>
                  <a:pt x="96585" y="3676"/>
                </a:lnTo>
                <a:lnTo>
                  <a:pt x="64387" y="2454"/>
                </a:lnTo>
                <a:lnTo>
                  <a:pt x="32191" y="1230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1122820" y="5821484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50" y="7274"/>
                </a:lnTo>
                <a:lnTo>
                  <a:pt x="618" y="14624"/>
                </a:lnTo>
                <a:lnTo>
                  <a:pt x="0" y="2205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1124464" y="5799783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2" y="0"/>
                </a:moveTo>
                <a:lnTo>
                  <a:pt x="495" y="14413"/>
                </a:lnTo>
                <a:lnTo>
                  <a:pt x="0" y="21700"/>
                </a:lnTo>
                <a:lnTo>
                  <a:pt x="128784" y="26600"/>
                </a:lnTo>
                <a:lnTo>
                  <a:pt x="129451" y="19065"/>
                </a:lnTo>
                <a:lnTo>
                  <a:pt x="130688" y="4132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1124464" y="582148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0"/>
                </a:lnTo>
                <a:lnTo>
                  <a:pt x="64387" y="2454"/>
                </a:lnTo>
                <a:lnTo>
                  <a:pt x="96585" y="3676"/>
                </a:lnTo>
                <a:lnTo>
                  <a:pt x="128784" y="4899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1253248" y="580391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467"/>
                </a:moveTo>
                <a:lnTo>
                  <a:pt x="666" y="14932"/>
                </a:lnTo>
                <a:lnTo>
                  <a:pt x="1297" y="7459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1125837" y="579978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5" y="4132"/>
                </a:moveTo>
                <a:lnTo>
                  <a:pt x="96986" y="3100"/>
                </a:lnTo>
                <a:lnTo>
                  <a:pt x="64657" y="2065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1124464" y="57997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200"/>
                </a:lnTo>
                <a:lnTo>
                  <a:pt x="495" y="14413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0996472" y="5775102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4">
                <a:moveTo>
                  <a:pt x="568" y="0"/>
                </a:moveTo>
                <a:lnTo>
                  <a:pt x="358" y="6891"/>
                </a:lnTo>
                <a:lnTo>
                  <a:pt x="0" y="20586"/>
                </a:lnTo>
                <a:lnTo>
                  <a:pt x="129364" y="24681"/>
                </a:lnTo>
                <a:lnTo>
                  <a:pt x="130625" y="3129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0996472" y="5795689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5" y="1015"/>
                </a:lnTo>
                <a:lnTo>
                  <a:pt x="64687" y="2037"/>
                </a:lnTo>
                <a:lnTo>
                  <a:pt x="97026" y="3065"/>
                </a:lnTo>
                <a:lnTo>
                  <a:pt x="129364" y="4094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1125837" y="577823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51"/>
                </a:moveTo>
                <a:lnTo>
                  <a:pt x="420" y="14350"/>
                </a:lnTo>
                <a:lnTo>
                  <a:pt x="840" y="7175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0997041" y="5775102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29"/>
                </a:moveTo>
                <a:lnTo>
                  <a:pt x="97565" y="2320"/>
                </a:lnTo>
                <a:lnTo>
                  <a:pt x="65061" y="1527"/>
                </a:lnTo>
                <a:lnTo>
                  <a:pt x="32540" y="753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0996472" y="5775102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8" y="6891"/>
                </a:lnTo>
                <a:lnTo>
                  <a:pt x="185" y="13719"/>
                </a:lnTo>
                <a:lnTo>
                  <a:pt x="0" y="20586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0997041" y="5754169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840" y="0"/>
                </a:moveTo>
                <a:lnTo>
                  <a:pt x="469" y="7100"/>
                </a:lnTo>
                <a:lnTo>
                  <a:pt x="210" y="14041"/>
                </a:lnTo>
                <a:lnTo>
                  <a:pt x="0" y="20933"/>
                </a:lnTo>
                <a:lnTo>
                  <a:pt x="65053" y="22454"/>
                </a:lnTo>
                <a:lnTo>
                  <a:pt x="65790" y="7100"/>
                </a:lnTo>
                <a:lnTo>
                  <a:pt x="66116" y="1224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0997041" y="5754169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1"/>
                </a:lnTo>
                <a:lnTo>
                  <a:pt x="469" y="7100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0997882" y="575416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5"/>
                </a:lnTo>
                <a:lnTo>
                  <a:pt x="32637" y="612"/>
                </a:lnTo>
                <a:lnTo>
                  <a:pt x="48955" y="918"/>
                </a:lnTo>
                <a:lnTo>
                  <a:pt x="65275" y="1224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1062095" y="575539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062" y="0"/>
                </a:moveTo>
                <a:lnTo>
                  <a:pt x="668" y="7125"/>
                </a:lnTo>
                <a:lnTo>
                  <a:pt x="321" y="14190"/>
                </a:lnTo>
                <a:lnTo>
                  <a:pt x="0" y="2123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0997041" y="577510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1"/>
                </a:moveTo>
                <a:lnTo>
                  <a:pt x="48800" y="1134"/>
                </a:lnTo>
                <a:lnTo>
                  <a:pt x="32540" y="751"/>
                </a:lnTo>
                <a:lnTo>
                  <a:pt x="16273" y="373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1062095" y="5755393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1062" y="0"/>
                </a:moveTo>
                <a:lnTo>
                  <a:pt x="605" y="8450"/>
                </a:lnTo>
                <a:lnTo>
                  <a:pt x="0" y="21230"/>
                </a:lnTo>
                <a:lnTo>
                  <a:pt x="65003" y="22838"/>
                </a:lnTo>
                <a:lnTo>
                  <a:pt x="65945" y="7125"/>
                </a:lnTo>
                <a:lnTo>
                  <a:pt x="66339" y="1200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1062095" y="575539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230"/>
                </a:moveTo>
                <a:lnTo>
                  <a:pt x="321" y="14190"/>
                </a:lnTo>
                <a:lnTo>
                  <a:pt x="668" y="7125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1063158" y="57553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8" y="600"/>
                </a:lnTo>
                <a:lnTo>
                  <a:pt x="48956" y="901"/>
                </a:lnTo>
                <a:lnTo>
                  <a:pt x="65276" y="120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1127098" y="575659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6" y="0"/>
                </a:moveTo>
                <a:lnTo>
                  <a:pt x="853" y="7250"/>
                </a:lnTo>
                <a:lnTo>
                  <a:pt x="420" y="14450"/>
                </a:lnTo>
                <a:lnTo>
                  <a:pt x="0" y="21638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1062095" y="577662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607"/>
                </a:moveTo>
                <a:lnTo>
                  <a:pt x="48755" y="1200"/>
                </a:lnTo>
                <a:lnTo>
                  <a:pt x="32506" y="794"/>
                </a:lnTo>
                <a:lnTo>
                  <a:pt x="16255" y="393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1125837" y="5778232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5">
                <a:moveTo>
                  <a:pt x="1261" y="0"/>
                </a:moveTo>
                <a:lnTo>
                  <a:pt x="0" y="21551"/>
                </a:lnTo>
                <a:lnTo>
                  <a:pt x="129315" y="25684"/>
                </a:lnTo>
                <a:lnTo>
                  <a:pt x="131169" y="3315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1125837" y="579978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7" y="2065"/>
                </a:lnTo>
                <a:lnTo>
                  <a:pt x="96986" y="3100"/>
                </a:lnTo>
                <a:lnTo>
                  <a:pt x="129315" y="4132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1255152" y="5781547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368"/>
                </a:moveTo>
                <a:lnTo>
                  <a:pt x="618" y="14919"/>
                </a:lnTo>
                <a:lnTo>
                  <a:pt x="1224" y="7472"/>
                </a:lnTo>
                <a:lnTo>
                  <a:pt x="1854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1127098" y="5778232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08" y="3315"/>
                </a:moveTo>
                <a:lnTo>
                  <a:pt x="97433" y="2479"/>
                </a:lnTo>
                <a:lnTo>
                  <a:pt x="64959" y="1644"/>
                </a:lnTo>
                <a:lnTo>
                  <a:pt x="32482" y="815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1125837" y="577823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61" y="0"/>
                </a:moveTo>
                <a:lnTo>
                  <a:pt x="840" y="7175"/>
                </a:lnTo>
                <a:lnTo>
                  <a:pt x="420" y="14350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1127098" y="5756593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6" y="0"/>
                </a:moveTo>
                <a:lnTo>
                  <a:pt x="773" y="8597"/>
                </a:lnTo>
                <a:lnTo>
                  <a:pt x="0" y="21638"/>
                </a:lnTo>
                <a:lnTo>
                  <a:pt x="64954" y="23284"/>
                </a:lnTo>
                <a:lnTo>
                  <a:pt x="66135" y="7250"/>
                </a:lnTo>
                <a:lnTo>
                  <a:pt x="66611" y="1200"/>
                </a:lnTo>
                <a:lnTo>
                  <a:pt x="133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1127098" y="575659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8"/>
                </a:moveTo>
                <a:lnTo>
                  <a:pt x="420" y="14450"/>
                </a:lnTo>
                <a:lnTo>
                  <a:pt x="853" y="7250"/>
                </a:lnTo>
                <a:lnTo>
                  <a:pt x="1336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1128434" y="57565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7" y="600"/>
                </a:lnTo>
                <a:lnTo>
                  <a:pt x="48955" y="901"/>
                </a:lnTo>
                <a:lnTo>
                  <a:pt x="65275" y="120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1192052" y="575779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7" y="0"/>
                </a:moveTo>
                <a:lnTo>
                  <a:pt x="1075" y="7397"/>
                </a:lnTo>
                <a:lnTo>
                  <a:pt x="532" y="14747"/>
                </a:lnTo>
                <a:lnTo>
                  <a:pt x="0" y="22084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1127098" y="577823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45"/>
                </a:moveTo>
                <a:lnTo>
                  <a:pt x="48722" y="1230"/>
                </a:lnTo>
                <a:lnTo>
                  <a:pt x="32486" y="818"/>
                </a:lnTo>
                <a:lnTo>
                  <a:pt x="16245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1192052" y="5757793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7" y="0"/>
                </a:moveTo>
                <a:lnTo>
                  <a:pt x="975" y="8771"/>
                </a:lnTo>
                <a:lnTo>
                  <a:pt x="0" y="22084"/>
                </a:lnTo>
                <a:lnTo>
                  <a:pt x="64954" y="23754"/>
                </a:lnTo>
                <a:lnTo>
                  <a:pt x="66227" y="8771"/>
                </a:lnTo>
                <a:lnTo>
                  <a:pt x="66945" y="1174"/>
                </a:lnTo>
                <a:lnTo>
                  <a:pt x="1657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1192052" y="575779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4"/>
                </a:moveTo>
                <a:lnTo>
                  <a:pt x="532" y="14747"/>
                </a:lnTo>
                <a:lnTo>
                  <a:pt x="1075" y="7397"/>
                </a:lnTo>
                <a:lnTo>
                  <a:pt x="1657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1193709" y="57577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4" y="592"/>
                </a:lnTo>
                <a:lnTo>
                  <a:pt x="48966" y="885"/>
                </a:lnTo>
                <a:lnTo>
                  <a:pt x="65288" y="1174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1257006" y="57589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1991" y="0"/>
                </a:moveTo>
                <a:lnTo>
                  <a:pt x="1273" y="7597"/>
                </a:lnTo>
                <a:lnTo>
                  <a:pt x="631" y="15106"/>
                </a:lnTo>
                <a:lnTo>
                  <a:pt x="0" y="22579"/>
                </a:lnTo>
              </a:path>
            </a:pathLst>
          </a:custGeom>
          <a:ln w="25399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1192052" y="577987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7" y="835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1251059" y="5826383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9" y="0"/>
                </a:moveTo>
                <a:lnTo>
                  <a:pt x="803" y="15118"/>
                </a:lnTo>
                <a:lnTo>
                  <a:pt x="0" y="22825"/>
                </a:lnTo>
                <a:lnTo>
                  <a:pt x="128252" y="28492"/>
                </a:lnTo>
                <a:lnTo>
                  <a:pt x="129228" y="20524"/>
                </a:lnTo>
                <a:lnTo>
                  <a:pt x="130119" y="12680"/>
                </a:lnTo>
                <a:lnTo>
                  <a:pt x="130972" y="4886"/>
                </a:lnTo>
                <a:lnTo>
                  <a:pt x="2189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1251059" y="584920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1" y="1417"/>
                </a:lnTo>
                <a:lnTo>
                  <a:pt x="64126" y="2832"/>
                </a:lnTo>
                <a:lnTo>
                  <a:pt x="96190" y="4248"/>
                </a:lnTo>
                <a:lnTo>
                  <a:pt x="128252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1379311" y="583127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7"/>
                </a:lnTo>
                <a:lnTo>
                  <a:pt x="1866" y="7793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1253248" y="582638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86"/>
                </a:moveTo>
                <a:lnTo>
                  <a:pt x="96591" y="3656"/>
                </a:lnTo>
                <a:lnTo>
                  <a:pt x="64395" y="2433"/>
                </a:lnTo>
                <a:lnTo>
                  <a:pt x="32198" y="1215"/>
                </a:lnTo>
                <a:lnTo>
                  <a:pt x="0" y="0"/>
                </a:lnTo>
              </a:path>
            </a:pathLst>
          </a:custGeom>
          <a:ln w="25399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1251059" y="5826383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189" y="0"/>
                </a:moveTo>
                <a:lnTo>
                  <a:pt x="1508" y="7533"/>
                </a:lnTo>
                <a:lnTo>
                  <a:pt x="803" y="15118"/>
                </a:lnTo>
                <a:lnTo>
                  <a:pt x="0" y="22825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1253248" y="5803916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1903" y="0"/>
                </a:moveTo>
                <a:lnTo>
                  <a:pt x="666" y="14932"/>
                </a:lnTo>
                <a:lnTo>
                  <a:pt x="0" y="22467"/>
                </a:lnTo>
                <a:lnTo>
                  <a:pt x="128783" y="27354"/>
                </a:lnTo>
                <a:lnTo>
                  <a:pt x="129636" y="19571"/>
                </a:lnTo>
                <a:lnTo>
                  <a:pt x="131243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1253248" y="582638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15"/>
                </a:lnTo>
                <a:lnTo>
                  <a:pt x="64395" y="2433"/>
                </a:lnTo>
                <a:lnTo>
                  <a:pt x="96591" y="3656"/>
                </a:lnTo>
                <a:lnTo>
                  <a:pt x="128783" y="4886"/>
                </a:lnTo>
              </a:path>
            </a:pathLst>
          </a:custGeom>
          <a:ln w="25399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1382032" y="580802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7"/>
                </a:moveTo>
                <a:lnTo>
                  <a:pt x="853" y="15464"/>
                </a:lnTo>
                <a:lnTo>
                  <a:pt x="1657" y="7733"/>
                </a:lnTo>
                <a:lnTo>
                  <a:pt x="2459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1255152" y="5803916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39" y="4107"/>
                </a:moveTo>
                <a:lnTo>
                  <a:pt x="97001" y="3091"/>
                </a:lnTo>
                <a:lnTo>
                  <a:pt x="64665" y="2067"/>
                </a:lnTo>
                <a:lnTo>
                  <a:pt x="32330" y="1036"/>
                </a:lnTo>
                <a:lnTo>
                  <a:pt x="0" y="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1253248" y="580391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903" y="0"/>
                </a:moveTo>
                <a:lnTo>
                  <a:pt x="1297" y="7459"/>
                </a:lnTo>
                <a:lnTo>
                  <a:pt x="666" y="14932"/>
                </a:lnTo>
                <a:lnTo>
                  <a:pt x="0" y="22467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1379311" y="5831271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93"/>
                </a:lnTo>
                <a:lnTo>
                  <a:pt x="976" y="15637"/>
                </a:lnTo>
                <a:lnTo>
                  <a:pt x="0" y="23605"/>
                </a:lnTo>
                <a:lnTo>
                  <a:pt x="128239" y="29296"/>
                </a:lnTo>
                <a:lnTo>
                  <a:pt x="131415" y="5034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1379311" y="585487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21"/>
                </a:lnTo>
                <a:lnTo>
                  <a:pt x="64119" y="2844"/>
                </a:lnTo>
                <a:lnTo>
                  <a:pt x="96179" y="4268"/>
                </a:lnTo>
                <a:lnTo>
                  <a:pt x="128239" y="569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1507551" y="5839675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4">
                <a:moveTo>
                  <a:pt x="0" y="20891"/>
                </a:moveTo>
                <a:lnTo>
                  <a:pt x="1050" y="12800"/>
                </a:lnTo>
                <a:lnTo>
                  <a:pt x="2114" y="4720"/>
                </a:lnTo>
                <a:lnTo>
                  <a:pt x="273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1382032" y="583127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5" y="5034"/>
                </a:moveTo>
                <a:lnTo>
                  <a:pt x="96537" y="3753"/>
                </a:lnTo>
                <a:lnTo>
                  <a:pt x="64366" y="2489"/>
                </a:lnTo>
                <a:lnTo>
                  <a:pt x="32186" y="1238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1379311" y="583127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93"/>
                </a:lnTo>
                <a:lnTo>
                  <a:pt x="976" y="15637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1382032" y="5808023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59" y="0"/>
                </a:moveTo>
                <a:lnTo>
                  <a:pt x="853" y="15464"/>
                </a:lnTo>
                <a:lnTo>
                  <a:pt x="0" y="23247"/>
                </a:lnTo>
                <a:lnTo>
                  <a:pt x="128695" y="28281"/>
                </a:lnTo>
                <a:lnTo>
                  <a:pt x="131870" y="4020"/>
                </a:lnTo>
                <a:lnTo>
                  <a:pt x="2459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1382032" y="583127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8"/>
                </a:lnTo>
                <a:lnTo>
                  <a:pt x="64366" y="2489"/>
                </a:lnTo>
                <a:lnTo>
                  <a:pt x="96537" y="3753"/>
                </a:lnTo>
                <a:lnTo>
                  <a:pt x="128695" y="5034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1512625" y="5817998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0" y="3797"/>
                </a:moveTo>
                <a:lnTo>
                  <a:pt x="217" y="2124"/>
                </a:lnTo>
                <a:lnTo>
                  <a:pt x="49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1384491" y="580802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10" y="4020"/>
                </a:moveTo>
                <a:lnTo>
                  <a:pt x="97052" y="3025"/>
                </a:lnTo>
                <a:lnTo>
                  <a:pt x="64698" y="2024"/>
                </a:lnTo>
                <a:lnTo>
                  <a:pt x="32348" y="1016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1382032" y="580802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59" y="0"/>
                </a:moveTo>
                <a:lnTo>
                  <a:pt x="1657" y="7733"/>
                </a:lnTo>
                <a:lnTo>
                  <a:pt x="853" y="15464"/>
                </a:lnTo>
                <a:lnTo>
                  <a:pt x="0" y="23247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1255152" y="5781547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4" y="0"/>
                </a:moveTo>
                <a:lnTo>
                  <a:pt x="0" y="22368"/>
                </a:lnTo>
                <a:lnTo>
                  <a:pt x="129339" y="26475"/>
                </a:lnTo>
                <a:lnTo>
                  <a:pt x="130947" y="11035"/>
                </a:lnTo>
                <a:lnTo>
                  <a:pt x="131787" y="3266"/>
                </a:lnTo>
                <a:lnTo>
                  <a:pt x="1854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1255152" y="5803916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6"/>
                </a:lnTo>
                <a:lnTo>
                  <a:pt x="64665" y="2067"/>
                </a:lnTo>
                <a:lnTo>
                  <a:pt x="97001" y="3091"/>
                </a:lnTo>
                <a:lnTo>
                  <a:pt x="129339" y="4107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1384491" y="578481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8"/>
                </a:lnTo>
                <a:lnTo>
                  <a:pt x="1607" y="7768"/>
                </a:lnTo>
                <a:lnTo>
                  <a:pt x="2448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1257006" y="5781547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33" y="3266"/>
                </a:moveTo>
                <a:lnTo>
                  <a:pt x="97435" y="2469"/>
                </a:lnTo>
                <a:lnTo>
                  <a:pt x="64948" y="1656"/>
                </a:lnTo>
                <a:lnTo>
                  <a:pt x="32470" y="832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1255152" y="5781547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854" y="0"/>
                </a:moveTo>
                <a:lnTo>
                  <a:pt x="1224" y="7472"/>
                </a:lnTo>
                <a:lnTo>
                  <a:pt x="618" y="14919"/>
                </a:lnTo>
                <a:lnTo>
                  <a:pt x="0" y="22368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1257006" y="575896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4">
                <a:moveTo>
                  <a:pt x="1991" y="0"/>
                </a:moveTo>
                <a:lnTo>
                  <a:pt x="1159" y="8945"/>
                </a:lnTo>
                <a:lnTo>
                  <a:pt x="0" y="22579"/>
                </a:lnTo>
                <a:lnTo>
                  <a:pt x="64955" y="24236"/>
                </a:lnTo>
                <a:lnTo>
                  <a:pt x="66438" y="8945"/>
                </a:lnTo>
                <a:lnTo>
                  <a:pt x="67279" y="1176"/>
                </a:lnTo>
                <a:lnTo>
                  <a:pt x="1991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1257006" y="57589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579"/>
                </a:moveTo>
                <a:lnTo>
                  <a:pt x="631" y="15106"/>
                </a:lnTo>
                <a:lnTo>
                  <a:pt x="1273" y="7597"/>
                </a:lnTo>
                <a:lnTo>
                  <a:pt x="1991" y="0"/>
                </a:lnTo>
              </a:path>
            </a:pathLst>
          </a:custGeom>
          <a:ln w="25399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1258998" y="575896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5"/>
                </a:lnTo>
                <a:lnTo>
                  <a:pt x="32644" y="588"/>
                </a:lnTo>
                <a:lnTo>
                  <a:pt x="48966" y="880"/>
                </a:lnTo>
                <a:lnTo>
                  <a:pt x="65288" y="1176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1321962" y="576014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9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1257006" y="578154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5" y="1657"/>
                </a:moveTo>
                <a:lnTo>
                  <a:pt x="48709" y="1241"/>
                </a:lnTo>
                <a:lnTo>
                  <a:pt x="32468" y="828"/>
                </a:lnTo>
                <a:lnTo>
                  <a:pt x="16231" y="415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1321962" y="5760144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2324" y="0"/>
                </a:moveTo>
                <a:lnTo>
                  <a:pt x="1357" y="9067"/>
                </a:lnTo>
                <a:lnTo>
                  <a:pt x="0" y="23060"/>
                </a:lnTo>
                <a:lnTo>
                  <a:pt x="64978" y="24669"/>
                </a:lnTo>
                <a:lnTo>
                  <a:pt x="65807" y="16899"/>
                </a:lnTo>
                <a:lnTo>
                  <a:pt x="66685" y="9067"/>
                </a:lnTo>
                <a:lnTo>
                  <a:pt x="67624" y="1137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1321962" y="576014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39"/>
                </a:lnTo>
                <a:lnTo>
                  <a:pt x="1483" y="7769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1324286" y="576014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3"/>
                </a:lnTo>
                <a:lnTo>
                  <a:pt x="48976" y="857"/>
                </a:lnTo>
                <a:lnTo>
                  <a:pt x="65300" y="1137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1386940" y="576128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61"/>
                </a:lnTo>
                <a:lnTo>
                  <a:pt x="0" y="23531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1321962" y="578320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9"/>
                </a:moveTo>
                <a:lnTo>
                  <a:pt x="48730" y="1209"/>
                </a:lnTo>
                <a:lnTo>
                  <a:pt x="32484" y="809"/>
                </a:lnTo>
                <a:lnTo>
                  <a:pt x="16240" y="406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1384491" y="5784814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8" y="0"/>
                </a:moveTo>
                <a:lnTo>
                  <a:pt x="1607" y="7768"/>
                </a:lnTo>
                <a:lnTo>
                  <a:pt x="0" y="23209"/>
                </a:lnTo>
                <a:lnTo>
                  <a:pt x="64695" y="25238"/>
                </a:lnTo>
                <a:lnTo>
                  <a:pt x="67477" y="1534"/>
                </a:lnTo>
                <a:lnTo>
                  <a:pt x="2448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1384491" y="578481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8"/>
                </a:lnTo>
                <a:lnTo>
                  <a:pt x="1607" y="7768"/>
                </a:lnTo>
                <a:lnTo>
                  <a:pt x="2448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1386940" y="578481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89"/>
                </a:lnTo>
                <a:lnTo>
                  <a:pt x="32505" y="776"/>
                </a:lnTo>
                <a:lnTo>
                  <a:pt x="48764" y="1158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1449187" y="578634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29"/>
                </a:lnTo>
                <a:lnTo>
                  <a:pt x="927" y="15810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1384491" y="580802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695" y="2029"/>
                </a:moveTo>
                <a:lnTo>
                  <a:pt x="48521" y="1526"/>
                </a:lnTo>
                <a:lnTo>
                  <a:pt x="32348" y="1019"/>
                </a:lnTo>
                <a:lnTo>
                  <a:pt x="16174" y="510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1449187" y="5786348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2782" y="0"/>
                </a:moveTo>
                <a:lnTo>
                  <a:pt x="0" y="23704"/>
                </a:lnTo>
                <a:lnTo>
                  <a:pt x="64714" y="25695"/>
                </a:lnTo>
                <a:lnTo>
                  <a:pt x="67889" y="1434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1449187" y="578634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0"/>
                </a:lnTo>
                <a:lnTo>
                  <a:pt x="1842" y="7929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1451969" y="578634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8"/>
                </a:lnTo>
                <a:lnTo>
                  <a:pt x="32547" y="730"/>
                </a:lnTo>
                <a:lnTo>
                  <a:pt x="48830" y="1086"/>
                </a:lnTo>
                <a:lnTo>
                  <a:pt x="65107" y="143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1449187" y="581005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714" y="1991"/>
                </a:moveTo>
                <a:lnTo>
                  <a:pt x="48538" y="1497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1386940" y="5761282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61"/>
                </a:lnTo>
                <a:lnTo>
                  <a:pt x="0" y="23531"/>
                </a:lnTo>
                <a:lnTo>
                  <a:pt x="65029" y="25065"/>
                </a:lnTo>
                <a:lnTo>
                  <a:pt x="66945" y="9179"/>
                </a:lnTo>
                <a:lnTo>
                  <a:pt x="67971" y="1137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1386940" y="576128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31"/>
                </a:moveTo>
                <a:lnTo>
                  <a:pt x="829" y="15761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1389586" y="576128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5"/>
                </a:lnTo>
                <a:lnTo>
                  <a:pt x="32662" y="568"/>
                </a:lnTo>
                <a:lnTo>
                  <a:pt x="48993" y="852"/>
                </a:lnTo>
                <a:lnTo>
                  <a:pt x="65324" y="1137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1451969" y="576242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5996"/>
                </a:lnTo>
                <a:lnTo>
                  <a:pt x="0" y="23928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1386940" y="578481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58"/>
                </a:lnTo>
                <a:lnTo>
                  <a:pt x="32505" y="776"/>
                </a:lnTo>
                <a:lnTo>
                  <a:pt x="16250" y="389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1451969" y="5762420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28"/>
                </a:lnTo>
                <a:lnTo>
                  <a:pt x="65107" y="25362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1451969" y="576242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28"/>
                </a:moveTo>
                <a:lnTo>
                  <a:pt x="952" y="15996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1454912" y="576242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6"/>
                </a:lnTo>
                <a:lnTo>
                  <a:pt x="32664" y="551"/>
                </a:lnTo>
                <a:lnTo>
                  <a:pt x="48999" y="824"/>
                </a:lnTo>
                <a:lnTo>
                  <a:pt x="65337" y="1101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1519841" y="5763521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408" y="0"/>
                </a:moveTo>
                <a:lnTo>
                  <a:pt x="0" y="314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1518069" y="5778630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-12700" y="784"/>
                </a:moveTo>
                <a:lnTo>
                  <a:pt x="12905" y="784"/>
                </a:lnTo>
              </a:path>
            </a:pathLst>
          </a:custGeom>
          <a:ln w="26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1451969" y="578634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7" y="1434"/>
                </a:moveTo>
                <a:lnTo>
                  <a:pt x="48830" y="1086"/>
                </a:lnTo>
                <a:lnTo>
                  <a:pt x="32547" y="730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739431" y="571014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56" y="0"/>
                </a:lnTo>
              </a:path>
            </a:pathLst>
          </a:custGeom>
          <a:ln w="4949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739431" y="5707673"/>
            <a:ext cx="292735" cy="3810"/>
          </a:xfrm>
          <a:custGeom>
            <a:avLst/>
            <a:gdLst/>
            <a:ahLst/>
            <a:cxnLst/>
            <a:rect l="l" t="t" r="r" b="b"/>
            <a:pathLst>
              <a:path w="292734" h="3810">
                <a:moveTo>
                  <a:pt x="0" y="0"/>
                </a:moveTo>
                <a:lnTo>
                  <a:pt x="44378" y="611"/>
                </a:lnTo>
                <a:lnTo>
                  <a:pt x="94047" y="1265"/>
                </a:lnTo>
                <a:lnTo>
                  <a:pt x="143714" y="1891"/>
                </a:lnTo>
                <a:lnTo>
                  <a:pt x="193382" y="2490"/>
                </a:lnTo>
                <a:lnTo>
                  <a:pt x="243051" y="3064"/>
                </a:lnTo>
                <a:lnTo>
                  <a:pt x="292721" y="3613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8032153" y="571128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36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752115" y="5708188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59" h="4445">
                <a:moveTo>
                  <a:pt x="289472" y="4435"/>
                </a:moveTo>
                <a:lnTo>
                  <a:pt x="239934" y="3726"/>
                </a:lnTo>
                <a:lnTo>
                  <a:pt x="190393" y="2998"/>
                </a:lnTo>
                <a:lnTo>
                  <a:pt x="140845" y="2250"/>
                </a:lnTo>
                <a:lnTo>
                  <a:pt x="91292" y="1480"/>
                </a:lnTo>
                <a:lnTo>
                  <a:pt x="41731" y="687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032153" y="571389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6" y="0"/>
                </a:lnTo>
              </a:path>
            </a:pathLst>
          </a:custGeom>
          <a:ln w="5208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032153" y="571128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36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032153" y="5711287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1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330155" y="571414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544" y="235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041588" y="5712623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1" y="3872"/>
                </a:moveTo>
                <a:lnTo>
                  <a:pt x="247604" y="3260"/>
                </a:lnTo>
                <a:lnTo>
                  <a:pt x="198094" y="2637"/>
                </a:lnTo>
                <a:lnTo>
                  <a:pt x="148578" y="2001"/>
                </a:lnTo>
                <a:lnTo>
                  <a:pt x="99058" y="1350"/>
                </a:lnTo>
                <a:lnTo>
                  <a:pt x="49531" y="683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726959" y="5710656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95" y="0"/>
                </a:lnTo>
              </a:path>
            </a:pathLst>
          </a:custGeom>
          <a:ln w="6977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739432" y="5707673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5">
                <a:moveTo>
                  <a:pt x="0" y="0"/>
                </a:moveTo>
                <a:lnTo>
                  <a:pt x="44375" y="611"/>
                </a:lnTo>
                <a:lnTo>
                  <a:pt x="94042" y="1266"/>
                </a:lnTo>
                <a:lnTo>
                  <a:pt x="143710" y="1892"/>
                </a:lnTo>
                <a:lnTo>
                  <a:pt x="193378" y="2493"/>
                </a:lnTo>
                <a:lnTo>
                  <a:pt x="243046" y="3067"/>
                </a:lnTo>
                <a:lnTo>
                  <a:pt x="292714" y="3617"/>
                </a:lnTo>
                <a:lnTo>
                  <a:pt x="342382" y="4144"/>
                </a:lnTo>
                <a:lnTo>
                  <a:pt x="392050" y="4648"/>
                </a:lnTo>
                <a:lnTo>
                  <a:pt x="441718" y="5132"/>
                </a:lnTo>
                <a:lnTo>
                  <a:pt x="491386" y="5597"/>
                </a:lnTo>
                <a:lnTo>
                  <a:pt x="541054" y="6042"/>
                </a:lnTo>
                <a:lnTo>
                  <a:pt x="590722" y="6471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8322178" y="571148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59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7726959" y="5707167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9"/>
                </a:moveTo>
                <a:lnTo>
                  <a:pt x="607919" y="2159"/>
                </a:lnTo>
              </a:path>
            </a:pathLst>
          </a:custGeom>
          <a:ln w="29718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8330155" y="571702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8330155" y="571414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544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8330155" y="5714145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39">
                <a:moveTo>
                  <a:pt x="-12700" y="1150"/>
                </a:moveTo>
                <a:lnTo>
                  <a:pt x="310725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628180" y="571644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480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8338699" y="5716496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296961" y="3402"/>
                </a:moveTo>
                <a:lnTo>
                  <a:pt x="247474" y="2860"/>
                </a:lnTo>
                <a:lnTo>
                  <a:pt x="197986" y="2308"/>
                </a:lnTo>
                <a:lnTo>
                  <a:pt x="148494" y="1747"/>
                </a:lnTo>
                <a:lnTo>
                  <a:pt x="98999" y="1176"/>
                </a:lnTo>
                <a:lnTo>
                  <a:pt x="49501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628180" y="571976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44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628180" y="571644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80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8615480" y="5703746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39">
                <a:moveTo>
                  <a:pt x="0" y="27429"/>
                </a:moveTo>
                <a:lnTo>
                  <a:pt x="323425" y="27429"/>
                </a:lnTo>
                <a:lnTo>
                  <a:pt x="323425" y="0"/>
                </a:lnTo>
                <a:lnTo>
                  <a:pt x="0" y="0"/>
                </a:lnTo>
                <a:lnTo>
                  <a:pt x="0" y="27429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8926206" y="571847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622961" y="5707198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10">
                <a:moveTo>
                  <a:pt x="0" y="28592"/>
                </a:moveTo>
                <a:lnTo>
                  <a:pt x="322300" y="28592"/>
                </a:lnTo>
                <a:lnTo>
                  <a:pt x="322300" y="0"/>
                </a:lnTo>
                <a:lnTo>
                  <a:pt x="0" y="0"/>
                </a:lnTo>
                <a:lnTo>
                  <a:pt x="0" y="28592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8322178" y="5714981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7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8317455" y="5701445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30"/>
                </a:moveTo>
                <a:lnTo>
                  <a:pt x="621451" y="29730"/>
                </a:lnTo>
                <a:lnTo>
                  <a:pt x="621451" y="0"/>
                </a:lnTo>
                <a:lnTo>
                  <a:pt x="0" y="0"/>
                </a:lnTo>
                <a:lnTo>
                  <a:pt x="0" y="29730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8919961" y="571504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44" y="3426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8309478" y="569878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82" y="28963"/>
                </a:lnTo>
                <a:lnTo>
                  <a:pt x="62318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8322178" y="571148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59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7715150" y="570908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28" y="0"/>
                </a:lnTo>
              </a:path>
            </a:pathLst>
          </a:custGeom>
          <a:ln w="479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726959" y="5707167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9"/>
                </a:moveTo>
                <a:lnTo>
                  <a:pt x="607919" y="2159"/>
                </a:lnTo>
              </a:path>
            </a:pathLst>
          </a:custGeom>
          <a:ln w="29718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8314240" y="570875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34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7702450" y="569398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2"/>
                </a:moveTo>
                <a:lnTo>
                  <a:pt x="624489" y="27462"/>
                </a:lnTo>
                <a:lnTo>
                  <a:pt x="624489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7704118" y="5707496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2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7702450" y="569398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2"/>
                </a:moveTo>
                <a:lnTo>
                  <a:pt x="624489" y="27462"/>
                </a:lnTo>
                <a:lnTo>
                  <a:pt x="624489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8305886" y="5706240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353" y="251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8314240" y="5711900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1" y="0"/>
                </a:lnTo>
              </a:path>
            </a:pathLst>
          </a:custGeom>
          <a:ln w="6297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8309478" y="569878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82" y="28963"/>
                </a:lnTo>
                <a:lnTo>
                  <a:pt x="62318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8913865" y="571142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625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8301540" y="569605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5" y="28072"/>
                </a:lnTo>
                <a:lnTo>
                  <a:pt x="625025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8314240" y="570875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34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8305893" y="570883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3" y="0"/>
                </a:lnTo>
              </a:path>
            </a:pathLst>
          </a:custGeom>
          <a:ln w="5182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8301540" y="569605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5" y="28072"/>
                </a:lnTo>
                <a:lnTo>
                  <a:pt x="625025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8907944" y="570624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1" y="5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8305886" y="5706240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353" y="251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8926206" y="5724080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5" y="0"/>
                </a:lnTo>
              </a:path>
            </a:pathLst>
          </a:custGeom>
          <a:ln w="11209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932561" y="5723090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0" y="0"/>
                </a:moveTo>
                <a:lnTo>
                  <a:pt x="49482" y="523"/>
                </a:lnTo>
                <a:lnTo>
                  <a:pt x="98966" y="1047"/>
                </a:lnTo>
                <a:lnTo>
                  <a:pt x="148450" y="1574"/>
                </a:lnTo>
                <a:lnTo>
                  <a:pt x="197936" y="2105"/>
                </a:lnTo>
                <a:lnTo>
                  <a:pt x="247423" y="2640"/>
                </a:lnTo>
                <a:lnTo>
                  <a:pt x="296912" y="3180"/>
                </a:lnTo>
                <a:lnTo>
                  <a:pt x="346404" y="3727"/>
                </a:lnTo>
                <a:lnTo>
                  <a:pt x="395897" y="4282"/>
                </a:lnTo>
                <a:lnTo>
                  <a:pt x="445393" y="4844"/>
                </a:lnTo>
                <a:lnTo>
                  <a:pt x="494892" y="5417"/>
                </a:lnTo>
                <a:lnTo>
                  <a:pt x="544394" y="5999"/>
                </a:lnTo>
                <a:lnTo>
                  <a:pt x="593900" y="6593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9522270" y="5722794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90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8913506" y="5705776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4" y="29717"/>
                </a:lnTo>
                <a:lnTo>
                  <a:pt x="6214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8926206" y="571847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8919961" y="571892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8" y="0"/>
                </a:lnTo>
              </a:path>
            </a:pathLst>
          </a:custGeom>
          <a:ln w="7744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8913506" y="5705776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4" y="29717"/>
                </a:lnTo>
                <a:lnTo>
                  <a:pt x="6214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9517757" y="571861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8907261" y="5702349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2"/>
                </a:moveTo>
                <a:lnTo>
                  <a:pt x="623195" y="28962"/>
                </a:lnTo>
                <a:lnTo>
                  <a:pt x="623195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8919961" y="571504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244" y="3426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517757" y="5728367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11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517757" y="5718611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4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517757" y="5718611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71"/>
                </a:moveTo>
                <a:lnTo>
                  <a:pt x="610890" y="2171"/>
                </a:lnTo>
              </a:path>
            </a:pathLst>
          </a:custGeom>
          <a:ln w="2974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0115947" y="572295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05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9526461" y="5729685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89">
                <a:moveTo>
                  <a:pt x="594456" y="8437"/>
                </a:moveTo>
                <a:lnTo>
                  <a:pt x="544882" y="7618"/>
                </a:lnTo>
                <a:lnTo>
                  <a:pt x="495315" y="6823"/>
                </a:lnTo>
                <a:lnTo>
                  <a:pt x="445757" y="6052"/>
                </a:lnTo>
                <a:lnTo>
                  <a:pt x="396205" y="5304"/>
                </a:lnTo>
                <a:lnTo>
                  <a:pt x="346660" y="4577"/>
                </a:lnTo>
                <a:lnTo>
                  <a:pt x="297121" y="3870"/>
                </a:lnTo>
                <a:lnTo>
                  <a:pt x="247588" y="3183"/>
                </a:lnTo>
                <a:lnTo>
                  <a:pt x="198061" y="2514"/>
                </a:lnTo>
                <a:lnTo>
                  <a:pt x="148539" y="1862"/>
                </a:lnTo>
                <a:lnTo>
                  <a:pt x="99021" y="1227"/>
                </a:lnTo>
                <a:lnTo>
                  <a:pt x="49509" y="606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8913865" y="571501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1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8907261" y="5702349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2"/>
                </a:moveTo>
                <a:lnTo>
                  <a:pt x="623195" y="28962"/>
                </a:lnTo>
                <a:lnTo>
                  <a:pt x="623195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9513491" y="571410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3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8901165" y="569872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5" y="28084"/>
                </a:lnTo>
                <a:lnTo>
                  <a:pt x="625025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8913865" y="571142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625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8907941" y="5710174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9" y="0"/>
                </a:lnTo>
              </a:path>
            </a:pathLst>
          </a:custGeom>
          <a:ln w="7867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8901165" y="569872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5" y="28084"/>
                </a:lnTo>
                <a:lnTo>
                  <a:pt x="625025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510035" y="5706240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67"/>
                </a:moveTo>
                <a:lnTo>
                  <a:pt x="0" y="0"/>
                </a:lnTo>
              </a:path>
            </a:pathLst>
          </a:custGeom>
          <a:ln w="25399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8907944" y="570624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5921" y="5182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9513491" y="571853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9505057" y="5705911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42"/>
                </a:moveTo>
                <a:lnTo>
                  <a:pt x="623590" y="29742"/>
                </a:lnTo>
                <a:lnTo>
                  <a:pt x="623590" y="0"/>
                </a:lnTo>
                <a:lnTo>
                  <a:pt x="0" y="0"/>
                </a:lnTo>
                <a:lnTo>
                  <a:pt x="0" y="2974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0113845" y="5716174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01" y="6779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9500791" y="570140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9513491" y="571410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3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9510032" y="571120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2" y="0"/>
                </a:lnTo>
              </a:path>
            </a:pathLst>
          </a:custGeom>
          <a:ln w="9933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9500791" y="570140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0112104" y="5706240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741" y="9933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9510035" y="5706240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67"/>
                </a:lnTo>
              </a:path>
            </a:pathLst>
          </a:custGeom>
          <a:ln w="25399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0115947" y="5738561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5" y="0"/>
                </a:lnTo>
              </a:path>
            </a:pathLst>
          </a:custGeom>
          <a:ln w="31215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0120918" y="5738123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0" y="0"/>
                </a:moveTo>
                <a:lnTo>
                  <a:pt x="51628" y="874"/>
                </a:lnTo>
                <a:lnTo>
                  <a:pt x="103247" y="1763"/>
                </a:lnTo>
                <a:lnTo>
                  <a:pt x="154858" y="2665"/>
                </a:lnTo>
                <a:lnTo>
                  <a:pt x="206462" y="3579"/>
                </a:lnTo>
                <a:lnTo>
                  <a:pt x="258059" y="4505"/>
                </a:lnTo>
                <a:lnTo>
                  <a:pt x="309650" y="5440"/>
                </a:lnTo>
                <a:lnTo>
                  <a:pt x="361236" y="6384"/>
                </a:lnTo>
                <a:lnTo>
                  <a:pt x="412818" y="7335"/>
                </a:lnTo>
                <a:lnTo>
                  <a:pt x="464395" y="8293"/>
                </a:lnTo>
                <a:lnTo>
                  <a:pt x="515970" y="9256"/>
                </a:lnTo>
                <a:lnTo>
                  <a:pt x="567542" y="10224"/>
                </a:lnTo>
                <a:lnTo>
                  <a:pt x="619112" y="11194"/>
                </a:lnTo>
                <a:lnTo>
                  <a:pt x="670682" y="12165"/>
                </a:lnTo>
                <a:lnTo>
                  <a:pt x="722251" y="13138"/>
                </a:lnTo>
                <a:lnTo>
                  <a:pt x="773820" y="14109"/>
                </a:lnTo>
                <a:lnTo>
                  <a:pt x="825391" y="15079"/>
                </a:lnTo>
                <a:lnTo>
                  <a:pt x="876964" y="16046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0997882" y="5730452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17"/>
                </a:moveTo>
                <a:lnTo>
                  <a:pt x="506" y="13275"/>
                </a:lnTo>
                <a:lnTo>
                  <a:pt x="803" y="6680"/>
                </a:lnTo>
                <a:lnTo>
                  <a:pt x="115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0103247" y="571025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5" y="32898"/>
                </a:lnTo>
                <a:lnTo>
                  <a:pt x="908485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0115947" y="572295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05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0112103" y="5706240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4">
                <a:moveTo>
                  <a:pt x="0" y="24211"/>
                </a:moveTo>
                <a:lnTo>
                  <a:pt x="888399" y="24211"/>
                </a:lnTo>
                <a:lnTo>
                  <a:pt x="888399" y="0"/>
                </a:lnTo>
                <a:lnTo>
                  <a:pt x="0" y="0"/>
                </a:lnTo>
                <a:lnTo>
                  <a:pt x="0" y="24211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0103247" y="571025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5" y="32898"/>
                </a:lnTo>
                <a:lnTo>
                  <a:pt x="908485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0999033" y="5706240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211"/>
                </a:moveTo>
                <a:lnTo>
                  <a:pt x="345" y="17529"/>
                </a:lnTo>
                <a:lnTo>
                  <a:pt x="741" y="10763"/>
                </a:lnTo>
                <a:lnTo>
                  <a:pt x="1469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0112103" y="5706240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87"/>
                </a:lnTo>
                <a:lnTo>
                  <a:pt x="2335" y="12631"/>
                </a:lnTo>
                <a:lnTo>
                  <a:pt x="3843" y="16713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0997882" y="5730452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50" y="0"/>
                </a:moveTo>
                <a:lnTo>
                  <a:pt x="764" y="7546"/>
                </a:lnTo>
                <a:lnTo>
                  <a:pt x="0" y="23717"/>
                </a:lnTo>
                <a:lnTo>
                  <a:pt x="65275" y="24941"/>
                </a:lnTo>
                <a:lnTo>
                  <a:pt x="65831" y="14425"/>
                </a:lnTo>
                <a:lnTo>
                  <a:pt x="66407" y="6680"/>
                </a:lnTo>
                <a:lnTo>
                  <a:pt x="66883" y="594"/>
                </a:lnTo>
                <a:lnTo>
                  <a:pt x="1150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0997882" y="5730452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17"/>
                </a:moveTo>
                <a:lnTo>
                  <a:pt x="506" y="13275"/>
                </a:lnTo>
                <a:lnTo>
                  <a:pt x="803" y="6680"/>
                </a:lnTo>
                <a:lnTo>
                  <a:pt x="115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0999033" y="573045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7"/>
                </a:moveTo>
                <a:lnTo>
                  <a:pt x="78432" y="297"/>
                </a:lnTo>
              </a:path>
            </a:pathLst>
          </a:custGeom>
          <a:ln w="25994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11063158" y="5731046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607" y="0"/>
                </a:moveTo>
                <a:lnTo>
                  <a:pt x="1064" y="6951"/>
                </a:lnTo>
                <a:lnTo>
                  <a:pt x="556" y="13831"/>
                </a:lnTo>
                <a:lnTo>
                  <a:pt x="0" y="24347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10997882" y="575416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24"/>
                </a:moveTo>
                <a:lnTo>
                  <a:pt x="48955" y="918"/>
                </a:lnTo>
                <a:lnTo>
                  <a:pt x="32637" y="612"/>
                </a:lnTo>
                <a:lnTo>
                  <a:pt x="16320" y="305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1063158" y="5731046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1607" y="0"/>
                </a:moveTo>
                <a:lnTo>
                  <a:pt x="1004" y="7757"/>
                </a:lnTo>
                <a:lnTo>
                  <a:pt x="556" y="13831"/>
                </a:lnTo>
                <a:lnTo>
                  <a:pt x="0" y="24347"/>
                </a:lnTo>
                <a:lnTo>
                  <a:pt x="65276" y="25547"/>
                </a:lnTo>
                <a:lnTo>
                  <a:pt x="65956" y="14883"/>
                </a:lnTo>
                <a:lnTo>
                  <a:pt x="66705" y="6951"/>
                </a:lnTo>
                <a:lnTo>
                  <a:pt x="67353" y="580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1063158" y="5731046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347"/>
                </a:moveTo>
                <a:lnTo>
                  <a:pt x="556" y="13831"/>
                </a:lnTo>
                <a:lnTo>
                  <a:pt x="1064" y="6951"/>
                </a:lnTo>
                <a:lnTo>
                  <a:pt x="1607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1064765" y="5731046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0"/>
                </a:moveTo>
                <a:lnTo>
                  <a:pt x="78445" y="290"/>
                </a:lnTo>
              </a:path>
            </a:pathLst>
          </a:custGeom>
          <a:ln w="25980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1128434" y="5731626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6" y="0"/>
                </a:moveTo>
                <a:lnTo>
                  <a:pt x="1347" y="7176"/>
                </a:lnTo>
                <a:lnTo>
                  <a:pt x="679" y="14302"/>
                </a:lnTo>
                <a:lnTo>
                  <a:pt x="0" y="24966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1063158" y="57553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6" y="1200"/>
                </a:moveTo>
                <a:lnTo>
                  <a:pt x="48956" y="901"/>
                </a:lnTo>
                <a:lnTo>
                  <a:pt x="32638" y="600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1128434" y="5742799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39">
                <a:moveTo>
                  <a:pt x="1026" y="0"/>
                </a:moveTo>
                <a:lnTo>
                  <a:pt x="603" y="4986"/>
                </a:lnTo>
                <a:lnTo>
                  <a:pt x="266" y="9538"/>
                </a:lnTo>
                <a:lnTo>
                  <a:pt x="0" y="13794"/>
                </a:lnTo>
                <a:lnTo>
                  <a:pt x="65275" y="14994"/>
                </a:lnTo>
                <a:lnTo>
                  <a:pt x="65695" y="9538"/>
                </a:lnTo>
                <a:lnTo>
                  <a:pt x="66215" y="4008"/>
                </a:lnTo>
                <a:lnTo>
                  <a:pt x="66536" y="866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1128434" y="574279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94"/>
                </a:moveTo>
                <a:lnTo>
                  <a:pt x="334" y="8462"/>
                </a:lnTo>
                <a:lnTo>
                  <a:pt x="679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1129460" y="574279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33"/>
                </a:moveTo>
                <a:lnTo>
                  <a:pt x="78210" y="433"/>
                </a:lnTo>
              </a:path>
            </a:pathLst>
          </a:custGeom>
          <a:ln w="26266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1193709" y="574366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19"/>
                </a:lnTo>
                <a:lnTo>
                  <a:pt x="420" y="8672"/>
                </a:lnTo>
                <a:lnTo>
                  <a:pt x="0" y="14128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1128434" y="57565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0"/>
                </a:moveTo>
                <a:lnTo>
                  <a:pt x="48955" y="901"/>
                </a:lnTo>
                <a:lnTo>
                  <a:pt x="32637" y="600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1193709" y="5743665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3" y="5059"/>
                </a:lnTo>
                <a:lnTo>
                  <a:pt x="339" y="9724"/>
                </a:lnTo>
                <a:lnTo>
                  <a:pt x="0" y="14128"/>
                </a:lnTo>
                <a:lnTo>
                  <a:pt x="65288" y="15303"/>
                </a:lnTo>
                <a:lnTo>
                  <a:pt x="65918" y="8672"/>
                </a:lnTo>
                <a:lnTo>
                  <a:pt x="66411" y="4119"/>
                </a:lnTo>
                <a:lnTo>
                  <a:pt x="66796" y="829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1193709" y="574366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8"/>
                </a:moveTo>
                <a:lnTo>
                  <a:pt x="420" y="8672"/>
                </a:lnTo>
                <a:lnTo>
                  <a:pt x="840" y="4119"/>
                </a:lnTo>
                <a:lnTo>
                  <a:pt x="1261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1194970" y="574366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5" y="414"/>
                </a:lnTo>
              </a:path>
            </a:pathLst>
          </a:custGeom>
          <a:ln w="26229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1258998" y="5744494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3" y="4230"/>
                </a:lnTo>
                <a:lnTo>
                  <a:pt x="519" y="8895"/>
                </a:lnTo>
                <a:lnTo>
                  <a:pt x="0" y="14474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1193709" y="575779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74"/>
                </a:moveTo>
                <a:lnTo>
                  <a:pt x="48966" y="885"/>
                </a:lnTo>
                <a:lnTo>
                  <a:pt x="32644" y="592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1129460" y="5731626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050" y="0"/>
                </a:moveTo>
                <a:lnTo>
                  <a:pt x="271" y="7918"/>
                </a:lnTo>
                <a:lnTo>
                  <a:pt x="0" y="11172"/>
                </a:lnTo>
                <a:lnTo>
                  <a:pt x="65510" y="12038"/>
                </a:lnTo>
                <a:lnTo>
                  <a:pt x="66018" y="7164"/>
                </a:lnTo>
                <a:lnTo>
                  <a:pt x="66784" y="557"/>
                </a:lnTo>
                <a:lnTo>
                  <a:pt x="1050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11129460" y="5731626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72"/>
                </a:moveTo>
                <a:lnTo>
                  <a:pt x="1050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1117811" y="571892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7"/>
                </a:moveTo>
                <a:lnTo>
                  <a:pt x="91133" y="25957"/>
                </a:lnTo>
                <a:lnTo>
                  <a:pt x="91133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1194970" y="573218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273" y="0"/>
                </a:moveTo>
                <a:lnTo>
                  <a:pt x="0" y="1148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11116760" y="573009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66"/>
                </a:moveTo>
                <a:lnTo>
                  <a:pt x="90910" y="26266"/>
                </a:lnTo>
                <a:lnTo>
                  <a:pt x="90910" y="0"/>
                </a:lnTo>
                <a:lnTo>
                  <a:pt x="0" y="0"/>
                </a:lnTo>
                <a:lnTo>
                  <a:pt x="0" y="26266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11194970" y="5732184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091"/>
                </a:lnTo>
                <a:lnTo>
                  <a:pt x="0" y="11480"/>
                </a:lnTo>
                <a:lnTo>
                  <a:pt x="65535" y="12310"/>
                </a:lnTo>
                <a:lnTo>
                  <a:pt x="66125" y="7360"/>
                </a:lnTo>
                <a:lnTo>
                  <a:pt x="67019" y="543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11194970" y="573218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480"/>
                </a:moveTo>
                <a:lnTo>
                  <a:pt x="1273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1183545" y="571948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3"/>
                </a:moveTo>
                <a:lnTo>
                  <a:pt x="91145" y="25943"/>
                </a:lnTo>
                <a:lnTo>
                  <a:pt x="91145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1260507" y="573272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483" y="0"/>
                </a:moveTo>
                <a:lnTo>
                  <a:pt x="0" y="11766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1182270" y="573096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9"/>
                </a:moveTo>
                <a:lnTo>
                  <a:pt x="90935" y="26229"/>
                </a:lnTo>
                <a:lnTo>
                  <a:pt x="90935" y="0"/>
                </a:lnTo>
                <a:lnTo>
                  <a:pt x="0" y="0"/>
                </a:lnTo>
                <a:lnTo>
                  <a:pt x="0" y="26229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10999033" y="5719874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3" y="0"/>
                </a:moveTo>
                <a:lnTo>
                  <a:pt x="358" y="3872"/>
                </a:lnTo>
                <a:lnTo>
                  <a:pt x="0" y="10577"/>
                </a:lnTo>
                <a:lnTo>
                  <a:pt x="65732" y="11172"/>
                </a:lnTo>
                <a:lnTo>
                  <a:pt x="66622" y="209"/>
                </a:lnTo>
                <a:lnTo>
                  <a:pt x="593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0999033" y="5719874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7"/>
                </a:moveTo>
                <a:lnTo>
                  <a:pt x="593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0986926" y="570717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09"/>
                </a:moveTo>
                <a:lnTo>
                  <a:pt x="91429" y="25609"/>
                </a:lnTo>
                <a:lnTo>
                  <a:pt x="91429" y="0"/>
                </a:lnTo>
                <a:lnTo>
                  <a:pt x="0" y="0"/>
                </a:lnTo>
                <a:lnTo>
                  <a:pt x="0" y="25609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1064765" y="572008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62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0986333" y="571775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94"/>
                </a:moveTo>
                <a:lnTo>
                  <a:pt x="91132" y="25994"/>
                </a:lnTo>
                <a:lnTo>
                  <a:pt x="91132" y="0"/>
                </a:lnTo>
                <a:lnTo>
                  <a:pt x="0" y="0"/>
                </a:lnTo>
                <a:lnTo>
                  <a:pt x="0" y="2599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1064765" y="572008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890" y="0"/>
                </a:moveTo>
                <a:lnTo>
                  <a:pt x="0" y="10962"/>
                </a:lnTo>
                <a:lnTo>
                  <a:pt x="65745" y="11543"/>
                </a:lnTo>
                <a:lnTo>
                  <a:pt x="66870" y="247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1064765" y="572008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62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1052956" y="570738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47"/>
                </a:moveTo>
                <a:lnTo>
                  <a:pt x="91380" y="25647"/>
                </a:lnTo>
                <a:lnTo>
                  <a:pt x="91380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1130511" y="572033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95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1052065" y="571834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80"/>
                </a:moveTo>
                <a:lnTo>
                  <a:pt x="91145" y="25980"/>
                </a:lnTo>
                <a:lnTo>
                  <a:pt x="91145" y="0"/>
                </a:lnTo>
                <a:lnTo>
                  <a:pt x="0" y="0"/>
                </a:lnTo>
                <a:lnTo>
                  <a:pt x="0" y="25980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0999626" y="5706240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6" y="0"/>
                </a:lnTo>
                <a:lnTo>
                  <a:pt x="0" y="13633"/>
                </a:lnTo>
                <a:lnTo>
                  <a:pt x="66029" y="13842"/>
                </a:lnTo>
                <a:lnTo>
                  <a:pt x="66685" y="5406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0999626" y="57062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33"/>
                </a:moveTo>
                <a:lnTo>
                  <a:pt x="234" y="9761"/>
                </a:lnTo>
                <a:lnTo>
                  <a:pt x="519" y="5380"/>
                </a:lnTo>
                <a:lnTo>
                  <a:pt x="87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1065656" y="57062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7" y="0"/>
                </a:moveTo>
                <a:lnTo>
                  <a:pt x="655" y="5406"/>
                </a:lnTo>
                <a:lnTo>
                  <a:pt x="309" y="9860"/>
                </a:lnTo>
                <a:lnTo>
                  <a:pt x="0" y="13842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0999626" y="571987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04"/>
                </a:moveTo>
                <a:lnTo>
                  <a:pt x="78729" y="104"/>
                </a:lnTo>
              </a:path>
            </a:pathLst>
          </a:custGeom>
          <a:ln w="25609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1065656" y="5706240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6" y="0"/>
                </a:moveTo>
                <a:lnTo>
                  <a:pt x="1037" y="0"/>
                </a:lnTo>
                <a:lnTo>
                  <a:pt x="650" y="5467"/>
                </a:lnTo>
                <a:lnTo>
                  <a:pt x="0" y="13842"/>
                </a:lnTo>
                <a:lnTo>
                  <a:pt x="65980" y="14090"/>
                </a:lnTo>
                <a:lnTo>
                  <a:pt x="66376" y="10020"/>
                </a:lnTo>
                <a:lnTo>
                  <a:pt x="66789" y="5406"/>
                </a:lnTo>
                <a:lnTo>
                  <a:pt x="6721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1065656" y="57062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42"/>
                </a:moveTo>
                <a:lnTo>
                  <a:pt x="309" y="9860"/>
                </a:lnTo>
                <a:lnTo>
                  <a:pt x="655" y="5406"/>
                </a:lnTo>
                <a:lnTo>
                  <a:pt x="1037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1131636" y="5706240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5" y="0"/>
                </a:moveTo>
                <a:lnTo>
                  <a:pt x="803" y="5467"/>
                </a:lnTo>
                <a:lnTo>
                  <a:pt x="396" y="10020"/>
                </a:lnTo>
                <a:lnTo>
                  <a:pt x="0" y="1409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1065656" y="572008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23"/>
                </a:moveTo>
                <a:lnTo>
                  <a:pt x="78680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1130511" y="5720331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125" y="0"/>
                </a:moveTo>
                <a:lnTo>
                  <a:pt x="0" y="11295"/>
                </a:lnTo>
                <a:lnTo>
                  <a:pt x="65733" y="11852"/>
                </a:lnTo>
                <a:lnTo>
                  <a:pt x="66611" y="4453"/>
                </a:lnTo>
                <a:lnTo>
                  <a:pt x="67068" y="284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1130511" y="572033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95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1118936" y="570763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43" y="25684"/>
                </a:lnTo>
                <a:lnTo>
                  <a:pt x="91343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1196245" y="572061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334" y="0"/>
                </a:moveTo>
                <a:lnTo>
                  <a:pt x="0" y="11568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1117811" y="571892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7"/>
                </a:moveTo>
                <a:lnTo>
                  <a:pt x="91133" y="25957"/>
                </a:lnTo>
                <a:lnTo>
                  <a:pt x="91133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1196245" y="5720615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4" y="0"/>
                </a:moveTo>
                <a:lnTo>
                  <a:pt x="877" y="4169"/>
                </a:lnTo>
                <a:lnTo>
                  <a:pt x="0" y="11568"/>
                </a:lnTo>
                <a:lnTo>
                  <a:pt x="65745" y="12111"/>
                </a:lnTo>
                <a:lnTo>
                  <a:pt x="67266" y="284"/>
                </a:lnTo>
                <a:lnTo>
                  <a:pt x="133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1196245" y="572061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68"/>
                </a:moveTo>
                <a:lnTo>
                  <a:pt x="133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1184880" y="570791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2" y="25684"/>
                </a:lnTo>
                <a:lnTo>
                  <a:pt x="91332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1261990" y="572090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521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11183545" y="571948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3"/>
                </a:moveTo>
                <a:lnTo>
                  <a:pt x="91145" y="25943"/>
                </a:lnTo>
                <a:lnTo>
                  <a:pt x="91145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11131636" y="5706240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5" y="0"/>
                </a:lnTo>
                <a:lnTo>
                  <a:pt x="796" y="5554"/>
                </a:lnTo>
                <a:lnTo>
                  <a:pt x="379" y="10194"/>
                </a:lnTo>
                <a:lnTo>
                  <a:pt x="0" y="14090"/>
                </a:lnTo>
                <a:lnTo>
                  <a:pt x="65943" y="14375"/>
                </a:lnTo>
                <a:lnTo>
                  <a:pt x="66431" y="10020"/>
                </a:lnTo>
                <a:lnTo>
                  <a:pt x="66903" y="5467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11131636" y="5706240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0"/>
                </a:moveTo>
                <a:lnTo>
                  <a:pt x="396" y="10020"/>
                </a:lnTo>
                <a:lnTo>
                  <a:pt x="803" y="5467"/>
                </a:lnTo>
                <a:lnTo>
                  <a:pt x="1235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11197580" y="570624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8" y="0"/>
                </a:moveTo>
                <a:lnTo>
                  <a:pt x="952" y="5554"/>
                </a:lnTo>
                <a:lnTo>
                  <a:pt x="469" y="10194"/>
                </a:lnTo>
                <a:lnTo>
                  <a:pt x="0" y="14375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1131636" y="572033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42"/>
                </a:moveTo>
                <a:lnTo>
                  <a:pt x="78643" y="142"/>
                </a:lnTo>
              </a:path>
            </a:pathLst>
          </a:custGeom>
          <a:ln w="25684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1197580" y="5706240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599" y="0"/>
                </a:moveTo>
                <a:lnTo>
                  <a:pt x="1458" y="0"/>
                </a:lnTo>
                <a:lnTo>
                  <a:pt x="941" y="5665"/>
                </a:lnTo>
                <a:lnTo>
                  <a:pt x="447" y="10392"/>
                </a:lnTo>
                <a:lnTo>
                  <a:pt x="0" y="14375"/>
                </a:lnTo>
                <a:lnTo>
                  <a:pt x="65932" y="14659"/>
                </a:lnTo>
                <a:lnTo>
                  <a:pt x="66485" y="10194"/>
                </a:lnTo>
                <a:lnTo>
                  <a:pt x="67019" y="5554"/>
                </a:lnTo>
                <a:lnTo>
                  <a:pt x="67599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1197580" y="570624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75"/>
                </a:moveTo>
                <a:lnTo>
                  <a:pt x="469" y="10194"/>
                </a:lnTo>
                <a:lnTo>
                  <a:pt x="952" y="5554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1263511" y="570624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667" y="0"/>
                </a:moveTo>
                <a:lnTo>
                  <a:pt x="1075" y="5665"/>
                </a:lnTo>
                <a:lnTo>
                  <a:pt x="530" y="10392"/>
                </a:lnTo>
                <a:lnTo>
                  <a:pt x="0" y="14659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1197580" y="572061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2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1258998" y="5744494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6"/>
                </a:lnTo>
                <a:lnTo>
                  <a:pt x="422" y="9933"/>
                </a:lnTo>
                <a:lnTo>
                  <a:pt x="0" y="14474"/>
                </a:lnTo>
                <a:lnTo>
                  <a:pt x="65288" y="15650"/>
                </a:lnTo>
                <a:lnTo>
                  <a:pt x="66032" y="8895"/>
                </a:lnTo>
                <a:lnTo>
                  <a:pt x="66607" y="4230"/>
                </a:lnTo>
                <a:lnTo>
                  <a:pt x="67055" y="828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1258998" y="5744494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4"/>
                </a:moveTo>
                <a:lnTo>
                  <a:pt x="519" y="8895"/>
                </a:lnTo>
                <a:lnTo>
                  <a:pt x="1013" y="4230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1260507" y="5744494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47" y="414"/>
                </a:lnTo>
              </a:path>
            </a:pathLst>
          </a:custGeom>
          <a:ln w="26228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1324286" y="574532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767" y="0"/>
                </a:moveTo>
                <a:lnTo>
                  <a:pt x="1198" y="4317"/>
                </a:lnTo>
                <a:lnTo>
                  <a:pt x="618" y="9105"/>
                </a:lnTo>
                <a:lnTo>
                  <a:pt x="0" y="14822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1258998" y="575896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76"/>
                </a:moveTo>
                <a:lnTo>
                  <a:pt x="48966" y="880"/>
                </a:lnTo>
                <a:lnTo>
                  <a:pt x="32644" y="588"/>
                </a:lnTo>
                <a:lnTo>
                  <a:pt x="16322" y="295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1324286" y="5745322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10">
                <a:moveTo>
                  <a:pt x="1767" y="0"/>
                </a:moveTo>
                <a:lnTo>
                  <a:pt x="1086" y="5246"/>
                </a:lnTo>
                <a:lnTo>
                  <a:pt x="507" y="10133"/>
                </a:lnTo>
                <a:lnTo>
                  <a:pt x="0" y="14822"/>
                </a:lnTo>
                <a:lnTo>
                  <a:pt x="65300" y="15960"/>
                </a:lnTo>
                <a:lnTo>
                  <a:pt x="66005" y="10133"/>
                </a:lnTo>
                <a:lnTo>
                  <a:pt x="66661" y="5246"/>
                </a:lnTo>
                <a:lnTo>
                  <a:pt x="67303" y="816"/>
                </a:lnTo>
                <a:lnTo>
                  <a:pt x="1767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1324286" y="574532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822"/>
                </a:moveTo>
                <a:lnTo>
                  <a:pt x="618" y="9105"/>
                </a:lnTo>
                <a:lnTo>
                  <a:pt x="1198" y="4317"/>
                </a:lnTo>
                <a:lnTo>
                  <a:pt x="1767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1326054" y="574532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35" y="408"/>
                </a:lnTo>
              </a:path>
            </a:pathLst>
          </a:custGeom>
          <a:ln w="26216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1389586" y="574613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1324286" y="576014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37"/>
                </a:moveTo>
                <a:lnTo>
                  <a:pt x="48976" y="857"/>
                </a:lnTo>
                <a:lnTo>
                  <a:pt x="32650" y="573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1260507" y="5732727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3" y="0"/>
                </a:moveTo>
                <a:lnTo>
                  <a:pt x="410" y="8265"/>
                </a:lnTo>
                <a:lnTo>
                  <a:pt x="0" y="11766"/>
                </a:lnTo>
                <a:lnTo>
                  <a:pt x="65547" y="12594"/>
                </a:lnTo>
                <a:lnTo>
                  <a:pt x="66218" y="7547"/>
                </a:lnTo>
                <a:lnTo>
                  <a:pt x="67217" y="544"/>
                </a:lnTo>
                <a:lnTo>
                  <a:pt x="1483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1260507" y="573272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766"/>
                </a:moveTo>
                <a:lnTo>
                  <a:pt x="1483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1249290" y="572002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1326054" y="573327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70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1247807" y="5731794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8"/>
                </a:moveTo>
                <a:lnTo>
                  <a:pt x="90947" y="26228"/>
                </a:lnTo>
                <a:lnTo>
                  <a:pt x="90947" y="0"/>
                </a:lnTo>
                <a:lnTo>
                  <a:pt x="0" y="0"/>
                </a:lnTo>
                <a:lnTo>
                  <a:pt x="0" y="26228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1326054" y="5733272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670" y="0"/>
                </a:moveTo>
                <a:lnTo>
                  <a:pt x="472" y="8450"/>
                </a:lnTo>
                <a:lnTo>
                  <a:pt x="0" y="12049"/>
                </a:lnTo>
                <a:lnTo>
                  <a:pt x="65535" y="12866"/>
                </a:lnTo>
                <a:lnTo>
                  <a:pt x="66280" y="7720"/>
                </a:lnTo>
                <a:lnTo>
                  <a:pt x="67402" y="532"/>
                </a:lnTo>
                <a:lnTo>
                  <a:pt x="1670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1326054" y="573327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2049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1315024" y="572057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1391589" y="5733805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34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11313354" y="573262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35" y="26216"/>
                </a:lnTo>
                <a:lnTo>
                  <a:pt x="90935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11389586" y="5746139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10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  <a:lnTo>
                  <a:pt x="65324" y="16281"/>
                </a:lnTo>
                <a:lnTo>
                  <a:pt x="66092" y="10368"/>
                </a:lnTo>
                <a:lnTo>
                  <a:pt x="66808" y="5382"/>
                </a:lnTo>
                <a:lnTo>
                  <a:pt x="67525" y="853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1389586" y="574613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43"/>
                </a:moveTo>
                <a:lnTo>
                  <a:pt x="704" y="9316"/>
                </a:lnTo>
                <a:lnTo>
                  <a:pt x="1360" y="4429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1391589" y="574613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23" y="426"/>
                </a:lnTo>
              </a:path>
            </a:pathLst>
          </a:custGeom>
          <a:ln w="26253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11454912" y="574699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3" y="4528"/>
                </a:lnTo>
                <a:lnTo>
                  <a:pt x="767" y="9514"/>
                </a:lnTo>
                <a:lnTo>
                  <a:pt x="0" y="15427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11389586" y="576128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37"/>
                </a:moveTo>
                <a:lnTo>
                  <a:pt x="48993" y="852"/>
                </a:lnTo>
                <a:lnTo>
                  <a:pt x="32662" y="568"/>
                </a:lnTo>
                <a:lnTo>
                  <a:pt x="16331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11454912" y="5746992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3" y="4528"/>
                </a:lnTo>
                <a:lnTo>
                  <a:pt x="767" y="9514"/>
                </a:lnTo>
                <a:lnTo>
                  <a:pt x="0" y="15427"/>
                </a:lnTo>
                <a:lnTo>
                  <a:pt x="65337" y="16529"/>
                </a:lnTo>
                <a:lnTo>
                  <a:pt x="66116" y="10590"/>
                </a:lnTo>
                <a:lnTo>
                  <a:pt x="66908" y="5518"/>
                </a:lnTo>
                <a:lnTo>
                  <a:pt x="67686" y="891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1454912" y="574699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7"/>
                </a:moveTo>
                <a:lnTo>
                  <a:pt x="767" y="9514"/>
                </a:lnTo>
                <a:lnTo>
                  <a:pt x="1483" y="4528"/>
                </a:lnTo>
                <a:lnTo>
                  <a:pt x="2200" y="0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1457113" y="574699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5"/>
                </a:moveTo>
                <a:lnTo>
                  <a:pt x="78185" y="445"/>
                </a:lnTo>
              </a:path>
            </a:pathLst>
          </a:custGeom>
          <a:ln w="26291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1520250" y="5747963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36" y="0"/>
                </a:moveTo>
                <a:lnTo>
                  <a:pt x="1570" y="4546"/>
                </a:lnTo>
                <a:lnTo>
                  <a:pt x="778" y="9619"/>
                </a:lnTo>
                <a:lnTo>
                  <a:pt x="0" y="15557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1454912" y="576242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24"/>
                </a:lnTo>
                <a:lnTo>
                  <a:pt x="32664" y="551"/>
                </a:lnTo>
                <a:lnTo>
                  <a:pt x="16331" y="276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11391589" y="5733805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866" y="0"/>
                </a:moveTo>
                <a:lnTo>
                  <a:pt x="525" y="8660"/>
                </a:lnTo>
                <a:lnTo>
                  <a:pt x="0" y="12334"/>
                </a:lnTo>
                <a:lnTo>
                  <a:pt x="65523" y="13187"/>
                </a:lnTo>
                <a:lnTo>
                  <a:pt x="66354" y="7918"/>
                </a:lnTo>
                <a:lnTo>
                  <a:pt x="67613" y="544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1391589" y="5733805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4"/>
                </a:moveTo>
                <a:lnTo>
                  <a:pt x="1866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1380757" y="57211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1457113" y="573434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42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1378889" y="573343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23" y="26253"/>
                </a:lnTo>
                <a:lnTo>
                  <a:pt x="90923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1457113" y="5734349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07"/>
                </a:lnTo>
                <a:lnTo>
                  <a:pt x="0" y="12642"/>
                </a:lnTo>
                <a:lnTo>
                  <a:pt x="65485" y="13534"/>
                </a:lnTo>
                <a:lnTo>
                  <a:pt x="66264" y="8907"/>
                </a:lnTo>
                <a:lnTo>
                  <a:pt x="67823" y="530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1457113" y="573434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42"/>
                </a:moveTo>
                <a:lnTo>
                  <a:pt x="209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1446503" y="572164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0"/>
                </a:moveTo>
                <a:lnTo>
                  <a:pt x="91132" y="25930"/>
                </a:lnTo>
                <a:lnTo>
                  <a:pt x="91132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1522613" y="5734880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2322" y="0"/>
                </a:moveTo>
                <a:lnTo>
                  <a:pt x="1544" y="4194"/>
                </a:lnTo>
                <a:lnTo>
                  <a:pt x="764" y="8376"/>
                </a:lnTo>
                <a:lnTo>
                  <a:pt x="0" y="1292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1444413" y="573429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1"/>
                </a:moveTo>
                <a:lnTo>
                  <a:pt x="90885" y="26291"/>
                </a:lnTo>
                <a:lnTo>
                  <a:pt x="90885" y="0"/>
                </a:lnTo>
                <a:lnTo>
                  <a:pt x="0" y="0"/>
                </a:lnTo>
                <a:lnTo>
                  <a:pt x="0" y="26291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1261990" y="5720900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1" y="0"/>
                </a:moveTo>
                <a:lnTo>
                  <a:pt x="940" y="4627"/>
                </a:lnTo>
                <a:lnTo>
                  <a:pt x="0" y="11827"/>
                </a:lnTo>
                <a:lnTo>
                  <a:pt x="65733" y="12372"/>
                </a:lnTo>
                <a:lnTo>
                  <a:pt x="66909" y="4257"/>
                </a:lnTo>
                <a:lnTo>
                  <a:pt x="67452" y="284"/>
                </a:lnTo>
                <a:lnTo>
                  <a:pt x="152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1261990" y="572090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27"/>
                </a:moveTo>
                <a:lnTo>
                  <a:pt x="1521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1250811" y="570820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1327724" y="572118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1249290" y="572002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1327724" y="5721184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3"/>
                </a:lnTo>
                <a:lnTo>
                  <a:pt x="0" y="12087"/>
                </a:lnTo>
                <a:lnTo>
                  <a:pt x="65732" y="12619"/>
                </a:lnTo>
                <a:lnTo>
                  <a:pt x="66363" y="8661"/>
                </a:lnTo>
                <a:lnTo>
                  <a:pt x="67649" y="260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1327724" y="572118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1316742" y="570848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60"/>
                </a:moveTo>
                <a:lnTo>
                  <a:pt x="91330" y="25660"/>
                </a:lnTo>
                <a:lnTo>
                  <a:pt x="91330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1393457" y="572144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6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1315024" y="572057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1263511" y="5706240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808" y="0"/>
                </a:moveTo>
                <a:lnTo>
                  <a:pt x="1667" y="0"/>
                </a:lnTo>
                <a:lnTo>
                  <a:pt x="1064" y="5764"/>
                </a:lnTo>
                <a:lnTo>
                  <a:pt x="530" y="10392"/>
                </a:lnTo>
                <a:lnTo>
                  <a:pt x="0" y="14659"/>
                </a:lnTo>
                <a:lnTo>
                  <a:pt x="65930" y="14943"/>
                </a:lnTo>
                <a:lnTo>
                  <a:pt x="67153" y="5665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11263511" y="570624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659"/>
                </a:moveTo>
                <a:lnTo>
                  <a:pt x="530" y="10392"/>
                </a:lnTo>
                <a:lnTo>
                  <a:pt x="1075" y="5665"/>
                </a:lnTo>
                <a:lnTo>
                  <a:pt x="166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11329442" y="570624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878" y="0"/>
                </a:moveTo>
                <a:lnTo>
                  <a:pt x="1211" y="5764"/>
                </a:lnTo>
                <a:lnTo>
                  <a:pt x="581" y="10589"/>
                </a:lnTo>
                <a:lnTo>
                  <a:pt x="0" y="14943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11263511" y="572090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11329442" y="5706240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39">
                <a:moveTo>
                  <a:pt x="68019" y="0"/>
                </a:moveTo>
                <a:lnTo>
                  <a:pt x="1878" y="0"/>
                </a:lnTo>
                <a:lnTo>
                  <a:pt x="1200" y="5850"/>
                </a:lnTo>
                <a:lnTo>
                  <a:pt x="0" y="14943"/>
                </a:lnTo>
                <a:lnTo>
                  <a:pt x="65930" y="15204"/>
                </a:lnTo>
                <a:lnTo>
                  <a:pt x="66586" y="10763"/>
                </a:lnTo>
                <a:lnTo>
                  <a:pt x="67277" y="5764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1329442" y="570624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943"/>
                </a:moveTo>
                <a:lnTo>
                  <a:pt x="581" y="10589"/>
                </a:lnTo>
                <a:lnTo>
                  <a:pt x="1211" y="5764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1395373" y="570624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88" y="0"/>
                </a:moveTo>
                <a:lnTo>
                  <a:pt x="1336" y="5850"/>
                </a:lnTo>
                <a:lnTo>
                  <a:pt x="655" y="10763"/>
                </a:lnTo>
                <a:lnTo>
                  <a:pt x="0" y="15204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11329442" y="572118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30"/>
                </a:moveTo>
                <a:lnTo>
                  <a:pt x="78630" y="130"/>
                </a:lnTo>
              </a:path>
            </a:pathLst>
          </a:custGeom>
          <a:ln w="2566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1393457" y="5721445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916" y="0"/>
                </a:moveTo>
                <a:lnTo>
                  <a:pt x="1196" y="4775"/>
                </a:lnTo>
                <a:lnTo>
                  <a:pt x="0" y="12359"/>
                </a:lnTo>
                <a:lnTo>
                  <a:pt x="65746" y="12904"/>
                </a:lnTo>
                <a:lnTo>
                  <a:pt x="67196" y="4441"/>
                </a:lnTo>
                <a:lnTo>
                  <a:pt x="67861" y="234"/>
                </a:lnTo>
                <a:lnTo>
                  <a:pt x="1916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11393457" y="572144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6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1382673" y="570874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34"/>
                </a:moveTo>
                <a:lnTo>
                  <a:pt x="91344" y="25634"/>
                </a:lnTo>
                <a:lnTo>
                  <a:pt x="91344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1459203" y="5721680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69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11380757" y="57211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11459203" y="5721680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2114" y="0"/>
                </a:moveTo>
                <a:lnTo>
                  <a:pt x="1397" y="4540"/>
                </a:lnTo>
                <a:lnTo>
                  <a:pt x="0" y="12669"/>
                </a:lnTo>
                <a:lnTo>
                  <a:pt x="65732" y="13200"/>
                </a:lnTo>
                <a:lnTo>
                  <a:pt x="66101" y="11250"/>
                </a:lnTo>
                <a:lnTo>
                  <a:pt x="68102" y="198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11459203" y="5721680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69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1448618" y="570898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598"/>
                </a:moveTo>
                <a:lnTo>
                  <a:pt x="91387" y="25598"/>
                </a:lnTo>
                <a:lnTo>
                  <a:pt x="91387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1524936" y="573293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369" y="0"/>
                </a:moveTo>
                <a:lnTo>
                  <a:pt x="0" y="194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1446503" y="572164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0"/>
                </a:moveTo>
                <a:lnTo>
                  <a:pt x="91132" y="25930"/>
                </a:lnTo>
                <a:lnTo>
                  <a:pt x="91132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1395373" y="5706240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7" y="0"/>
                </a:moveTo>
                <a:lnTo>
                  <a:pt x="2088" y="0"/>
                </a:lnTo>
                <a:lnTo>
                  <a:pt x="1327" y="5912"/>
                </a:lnTo>
                <a:lnTo>
                  <a:pt x="633" y="10911"/>
                </a:lnTo>
                <a:lnTo>
                  <a:pt x="0" y="15204"/>
                </a:lnTo>
                <a:lnTo>
                  <a:pt x="65944" y="15439"/>
                </a:lnTo>
                <a:lnTo>
                  <a:pt x="66696" y="10763"/>
                </a:lnTo>
                <a:lnTo>
                  <a:pt x="67436" y="5850"/>
                </a:lnTo>
                <a:lnTo>
                  <a:pt x="68217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1395373" y="570624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204"/>
                </a:moveTo>
                <a:lnTo>
                  <a:pt x="655" y="10763"/>
                </a:lnTo>
                <a:lnTo>
                  <a:pt x="1336" y="5850"/>
                </a:lnTo>
                <a:lnTo>
                  <a:pt x="2088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1461318" y="570624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2"/>
                </a:lnTo>
                <a:lnTo>
                  <a:pt x="728" y="10911"/>
                </a:lnTo>
                <a:lnTo>
                  <a:pt x="0" y="15439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1395373" y="572144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17"/>
                </a:moveTo>
                <a:lnTo>
                  <a:pt x="78644" y="117"/>
                </a:lnTo>
              </a:path>
            </a:pathLst>
          </a:custGeom>
          <a:ln w="2563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1461318" y="5706240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2"/>
                </a:lnTo>
                <a:lnTo>
                  <a:pt x="728" y="10911"/>
                </a:lnTo>
                <a:lnTo>
                  <a:pt x="0" y="15439"/>
                </a:lnTo>
                <a:lnTo>
                  <a:pt x="65987" y="15637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1461318" y="570624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39"/>
                </a:moveTo>
                <a:lnTo>
                  <a:pt x="728" y="10911"/>
                </a:lnTo>
                <a:lnTo>
                  <a:pt x="1483" y="5912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1461318" y="572168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99"/>
                </a:moveTo>
                <a:lnTo>
                  <a:pt x="78687" y="99"/>
                </a:lnTo>
              </a:path>
            </a:pathLst>
          </a:custGeom>
          <a:ln w="25598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7734300" y="5706240"/>
            <a:ext cx="3795419" cy="154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7704118" y="5706240"/>
            <a:ext cx="3825601" cy="59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7929471" y="4904528"/>
            <a:ext cx="153670" cy="6350"/>
          </a:xfrm>
          <a:custGeom>
            <a:avLst/>
            <a:gdLst/>
            <a:ahLst/>
            <a:cxnLst/>
            <a:rect l="l" t="t" r="r" b="b"/>
            <a:pathLst>
              <a:path w="153670" h="6350">
                <a:moveTo>
                  <a:pt x="0" y="0"/>
                </a:moveTo>
                <a:lnTo>
                  <a:pt x="153113" y="6212"/>
                </a:lnTo>
                <a:lnTo>
                  <a:pt x="148993" y="5300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7929471" y="4904528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0" y="0"/>
                </a:moveTo>
                <a:lnTo>
                  <a:pt x="2541" y="94"/>
                </a:lnTo>
                <a:lnTo>
                  <a:pt x="51349" y="1872"/>
                </a:lnTo>
                <a:lnTo>
                  <a:pt x="100167" y="3607"/>
                </a:lnTo>
                <a:lnTo>
                  <a:pt x="148993" y="530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8078465" y="490982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4" y="909"/>
                </a:lnTo>
                <a:lnTo>
                  <a:pt x="4120" y="912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8078465" y="4916349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87" y="0"/>
                </a:lnTo>
              </a:path>
            </a:pathLst>
          </a:custGeom>
          <a:ln w="13042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8078465" y="490982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20" y="912"/>
                </a:moveTo>
                <a:lnTo>
                  <a:pt x="4104" y="909"/>
                </a:ln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8078465" y="490982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4"/>
                </a:lnTo>
                <a:lnTo>
                  <a:pt x="97684" y="3272"/>
                </a:lnTo>
                <a:lnTo>
                  <a:pt x="146536" y="4856"/>
                </a:lnTo>
                <a:lnTo>
                  <a:pt x="195394" y="6408"/>
                </a:lnTo>
                <a:lnTo>
                  <a:pt x="244258" y="7928"/>
                </a:lnTo>
                <a:lnTo>
                  <a:pt x="293128" y="942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8371593" y="4919249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10366" y="3637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7796927" y="4904489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537" y="0"/>
                </a:lnTo>
              </a:path>
            </a:pathLst>
          </a:custGeom>
          <a:ln w="10677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7796927" y="4899150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0" y="0"/>
                </a:moveTo>
                <a:lnTo>
                  <a:pt x="73114" y="2163"/>
                </a:lnTo>
                <a:lnTo>
                  <a:pt x="122208" y="3576"/>
                </a:lnTo>
                <a:lnTo>
                  <a:pt x="171300" y="4958"/>
                </a:lnTo>
                <a:lnTo>
                  <a:pt x="220391" y="6313"/>
                </a:lnTo>
                <a:lnTo>
                  <a:pt x="269481" y="7641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8066409" y="490679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6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929471" y="4904528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148993" y="5300"/>
                </a:moveTo>
                <a:lnTo>
                  <a:pt x="100167" y="3607"/>
                </a:lnTo>
                <a:lnTo>
                  <a:pt x="51349" y="1872"/>
                </a:lnTo>
                <a:lnTo>
                  <a:pt x="2541" y="94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8066409" y="4913021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7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8066409" y="490679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8066409" y="4906792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299"/>
                </a:lnTo>
                <a:lnTo>
                  <a:pt x="98179" y="2576"/>
                </a:lnTo>
                <a:lnTo>
                  <a:pt x="147267" y="3831"/>
                </a:lnTo>
                <a:lnTo>
                  <a:pt x="196355" y="5066"/>
                </a:lnTo>
                <a:lnTo>
                  <a:pt x="245441" y="6281"/>
                </a:lnTo>
                <a:lnTo>
                  <a:pt x="294525" y="7477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8360934" y="491427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79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8078465" y="490982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0"/>
                </a:moveTo>
                <a:lnTo>
                  <a:pt x="244258" y="7928"/>
                </a:lnTo>
                <a:lnTo>
                  <a:pt x="195394" y="6408"/>
                </a:lnTo>
                <a:lnTo>
                  <a:pt x="146536" y="4856"/>
                </a:lnTo>
                <a:lnTo>
                  <a:pt x="97684" y="3272"/>
                </a:lnTo>
                <a:lnTo>
                  <a:pt x="48839" y="1654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8371593" y="4926580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60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8371593" y="4919249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366" y="3637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8371593" y="491924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76" y="1466"/>
                </a:lnTo>
                <a:lnTo>
                  <a:pt x="97758" y="2910"/>
                </a:lnTo>
                <a:lnTo>
                  <a:pt x="146644" y="4332"/>
                </a:lnTo>
                <a:lnTo>
                  <a:pt x="195535" y="5734"/>
                </a:lnTo>
                <a:lnTo>
                  <a:pt x="244429" y="7119"/>
                </a:lnTo>
                <a:lnTo>
                  <a:pt x="293326" y="848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8664920" y="492773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8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8476301" y="4926715"/>
            <a:ext cx="198755" cy="7620"/>
          </a:xfrm>
          <a:custGeom>
            <a:avLst/>
            <a:gdLst/>
            <a:ahLst/>
            <a:cxnLst/>
            <a:rect l="l" t="t" r="r" b="b"/>
            <a:pathLst>
              <a:path w="198754" h="7620">
                <a:moveTo>
                  <a:pt x="198436" y="7195"/>
                </a:moveTo>
                <a:lnTo>
                  <a:pt x="149810" y="5451"/>
                </a:lnTo>
                <a:lnTo>
                  <a:pt x="101184" y="3696"/>
                </a:lnTo>
                <a:lnTo>
                  <a:pt x="52558" y="1928"/>
                </a:lnTo>
                <a:lnTo>
                  <a:pt x="3932" y="145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8664920" y="4935995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8664920" y="492773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8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8664920" y="4927737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60"/>
                </a:lnTo>
                <a:lnTo>
                  <a:pt x="97809" y="2708"/>
                </a:lnTo>
                <a:lnTo>
                  <a:pt x="146714" y="4047"/>
                </a:lnTo>
                <a:lnTo>
                  <a:pt x="195620" y="5378"/>
                </a:lnTo>
                <a:lnTo>
                  <a:pt x="244528" y="6705"/>
                </a:lnTo>
                <a:lnTo>
                  <a:pt x="293437" y="8028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8958357" y="493576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8674738" y="4933910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79" y="10342"/>
                </a:moveTo>
                <a:lnTo>
                  <a:pt x="243148" y="8629"/>
                </a:lnTo>
                <a:lnTo>
                  <a:pt x="194519" y="6913"/>
                </a:lnTo>
                <a:lnTo>
                  <a:pt x="145889" y="5194"/>
                </a:lnTo>
                <a:lnTo>
                  <a:pt x="97260" y="3470"/>
                </a:lnTo>
                <a:lnTo>
                  <a:pt x="48631" y="1739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8360934" y="4921003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67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8360934" y="491427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79"/>
                </a:moveTo>
                <a:lnTo>
                  <a:pt x="0" y="0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8360934" y="491427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77"/>
                </a:lnTo>
                <a:lnTo>
                  <a:pt x="98166" y="2340"/>
                </a:lnTo>
                <a:lnTo>
                  <a:pt x="147249" y="3489"/>
                </a:lnTo>
                <a:lnTo>
                  <a:pt x="196330" y="4627"/>
                </a:lnTo>
                <a:lnTo>
                  <a:pt x="245410" y="5755"/>
                </a:lnTo>
                <a:lnTo>
                  <a:pt x="294488" y="6873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8655423" y="492114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0" y="0"/>
                </a:moveTo>
                <a:lnTo>
                  <a:pt x="9497" y="6593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8371593" y="491924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26" y="8487"/>
                </a:moveTo>
                <a:lnTo>
                  <a:pt x="244429" y="7119"/>
                </a:lnTo>
                <a:lnTo>
                  <a:pt x="195535" y="5734"/>
                </a:lnTo>
                <a:lnTo>
                  <a:pt x="146644" y="4332"/>
                </a:lnTo>
                <a:lnTo>
                  <a:pt x="97758" y="2910"/>
                </a:lnTo>
                <a:lnTo>
                  <a:pt x="48876" y="14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8655423" y="492845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22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8655423" y="492114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497" y="6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8655423" y="492114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08"/>
                </a:lnTo>
                <a:lnTo>
                  <a:pt x="98166" y="2208"/>
                </a:lnTo>
                <a:lnTo>
                  <a:pt x="147249" y="3302"/>
                </a:lnTo>
                <a:lnTo>
                  <a:pt x="196330" y="4393"/>
                </a:lnTo>
                <a:lnTo>
                  <a:pt x="245411" y="5481"/>
                </a:lnTo>
                <a:lnTo>
                  <a:pt x="294490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8949913" y="492771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4" y="8053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8664920" y="4927737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28"/>
                </a:moveTo>
                <a:lnTo>
                  <a:pt x="244528" y="6705"/>
                </a:lnTo>
                <a:lnTo>
                  <a:pt x="195620" y="5378"/>
                </a:lnTo>
                <a:lnTo>
                  <a:pt x="146714" y="4047"/>
                </a:lnTo>
                <a:lnTo>
                  <a:pt x="97809" y="2708"/>
                </a:lnTo>
                <a:lnTo>
                  <a:pt x="48904" y="1360"/>
                </a:lnTo>
                <a:lnTo>
                  <a:pt x="0" y="0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7769097" y="4902406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311" y="0"/>
                </a:lnTo>
              </a:path>
            </a:pathLst>
          </a:custGeom>
          <a:ln w="8770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7769097" y="4898021"/>
            <a:ext cx="285750" cy="6350"/>
          </a:xfrm>
          <a:custGeom>
            <a:avLst/>
            <a:gdLst/>
            <a:ahLst/>
            <a:cxnLst/>
            <a:rect l="l" t="t" r="r" b="b"/>
            <a:pathLst>
              <a:path w="285750" h="6350">
                <a:moveTo>
                  <a:pt x="0" y="0"/>
                </a:moveTo>
                <a:lnTo>
                  <a:pt x="38377" y="799"/>
                </a:lnTo>
                <a:lnTo>
                  <a:pt x="87779" y="1815"/>
                </a:lnTo>
                <a:lnTo>
                  <a:pt x="137168" y="2819"/>
                </a:lnTo>
                <a:lnTo>
                  <a:pt x="186543" y="3810"/>
                </a:lnTo>
                <a:lnTo>
                  <a:pt x="235905" y="4789"/>
                </a:lnTo>
                <a:lnTo>
                  <a:pt x="285255" y="5756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8054352" y="4903778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3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7796927" y="4899150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269481" y="7641"/>
                </a:moveTo>
                <a:lnTo>
                  <a:pt x="220391" y="6313"/>
                </a:lnTo>
                <a:lnTo>
                  <a:pt x="171300" y="4958"/>
                </a:lnTo>
                <a:lnTo>
                  <a:pt x="122208" y="3576"/>
                </a:lnTo>
                <a:lnTo>
                  <a:pt x="73114" y="2163"/>
                </a:lnTo>
                <a:lnTo>
                  <a:pt x="24017" y="721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8054352" y="490902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8054352" y="4903778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3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8054352" y="490377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337" y="954"/>
                </a:lnTo>
                <a:lnTo>
                  <a:pt x="98663" y="1899"/>
                </a:lnTo>
                <a:lnTo>
                  <a:pt x="147978" y="2836"/>
                </a:lnTo>
                <a:lnTo>
                  <a:pt x="197284" y="3763"/>
                </a:lnTo>
                <a:lnTo>
                  <a:pt x="246583" y="4682"/>
                </a:lnTo>
                <a:lnTo>
                  <a:pt x="295874" y="5593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8350227" y="490937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7" y="4898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8066409" y="4906792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77"/>
                </a:moveTo>
                <a:lnTo>
                  <a:pt x="245441" y="6281"/>
                </a:lnTo>
                <a:lnTo>
                  <a:pt x="196355" y="5066"/>
                </a:lnTo>
                <a:lnTo>
                  <a:pt x="147267" y="3831"/>
                </a:lnTo>
                <a:lnTo>
                  <a:pt x="98179" y="2576"/>
                </a:lnTo>
                <a:lnTo>
                  <a:pt x="49089" y="1299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7751856" y="4903346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370" y="0"/>
                </a:lnTo>
              </a:path>
            </a:pathLst>
          </a:custGeom>
          <a:ln w="12049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7769111" y="4898022"/>
            <a:ext cx="581660" cy="11430"/>
          </a:xfrm>
          <a:custGeom>
            <a:avLst/>
            <a:gdLst/>
            <a:ahLst/>
            <a:cxnLst/>
            <a:rect l="l" t="t" r="r" b="b"/>
            <a:pathLst>
              <a:path w="581659" h="11429">
                <a:moveTo>
                  <a:pt x="0" y="0"/>
                </a:moveTo>
                <a:lnTo>
                  <a:pt x="38362" y="799"/>
                </a:lnTo>
                <a:lnTo>
                  <a:pt x="87764" y="1816"/>
                </a:lnTo>
                <a:lnTo>
                  <a:pt x="137152" y="2819"/>
                </a:lnTo>
                <a:lnTo>
                  <a:pt x="186527" y="3809"/>
                </a:lnTo>
                <a:lnTo>
                  <a:pt x="235889" y="4787"/>
                </a:lnTo>
                <a:lnTo>
                  <a:pt x="285239" y="5754"/>
                </a:lnTo>
                <a:lnTo>
                  <a:pt x="334578" y="6710"/>
                </a:lnTo>
                <a:lnTo>
                  <a:pt x="383905" y="7655"/>
                </a:lnTo>
                <a:lnTo>
                  <a:pt x="433222" y="8591"/>
                </a:lnTo>
                <a:lnTo>
                  <a:pt x="482529" y="9519"/>
                </a:lnTo>
                <a:lnTo>
                  <a:pt x="531827" y="10438"/>
                </a:lnTo>
                <a:lnTo>
                  <a:pt x="581115" y="11349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8338701" y="4905628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525" y="3742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7751856" y="4897322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89">
                <a:moveTo>
                  <a:pt x="586845" y="8306"/>
                </a:moveTo>
                <a:lnTo>
                  <a:pt x="537339" y="7698"/>
                </a:lnTo>
                <a:lnTo>
                  <a:pt x="487828" y="7076"/>
                </a:lnTo>
                <a:lnTo>
                  <a:pt x="438313" y="6440"/>
                </a:lnTo>
                <a:lnTo>
                  <a:pt x="388793" y="5788"/>
                </a:lnTo>
                <a:lnTo>
                  <a:pt x="339268" y="5118"/>
                </a:lnTo>
                <a:lnTo>
                  <a:pt x="289737" y="4432"/>
                </a:lnTo>
                <a:lnTo>
                  <a:pt x="240201" y="3726"/>
                </a:lnTo>
                <a:lnTo>
                  <a:pt x="190659" y="3000"/>
                </a:lnTo>
                <a:lnTo>
                  <a:pt x="141111" y="2253"/>
                </a:lnTo>
                <a:lnTo>
                  <a:pt x="91556" y="1484"/>
                </a:lnTo>
                <a:lnTo>
                  <a:pt x="41995" y="691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8350227" y="4915257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6" y="0"/>
                </a:lnTo>
              </a:path>
            </a:pathLst>
          </a:custGeom>
          <a:ln w="11771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8350227" y="490937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7" y="4898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8350227" y="4909371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82" y="905"/>
                </a:lnTo>
                <a:lnTo>
                  <a:pt x="98555" y="1804"/>
                </a:lnTo>
                <a:lnTo>
                  <a:pt x="147821" y="2697"/>
                </a:lnTo>
                <a:lnTo>
                  <a:pt x="197081" y="3584"/>
                </a:lnTo>
                <a:lnTo>
                  <a:pt x="246336" y="4466"/>
                </a:lnTo>
                <a:lnTo>
                  <a:pt x="295588" y="5344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8645815" y="491471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9607" y="6427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8360934" y="491427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873"/>
                </a:moveTo>
                <a:lnTo>
                  <a:pt x="245410" y="5755"/>
                </a:lnTo>
                <a:lnTo>
                  <a:pt x="196330" y="4627"/>
                </a:lnTo>
                <a:lnTo>
                  <a:pt x="147249" y="3489"/>
                </a:lnTo>
                <a:lnTo>
                  <a:pt x="98166" y="2340"/>
                </a:lnTo>
                <a:lnTo>
                  <a:pt x="49083" y="1177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8645815" y="4921214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7" y="0"/>
                </a:lnTo>
              </a:path>
            </a:pathLst>
          </a:custGeom>
          <a:ln w="12997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8645815" y="491471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607" y="6427"/>
                </a:moveTo>
                <a:lnTo>
                  <a:pt x="0" y="0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8645815" y="491471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49" y="874"/>
                </a:lnTo>
                <a:lnTo>
                  <a:pt x="98497" y="1745"/>
                </a:lnTo>
                <a:lnTo>
                  <a:pt x="147742" y="2614"/>
                </a:lnTo>
                <a:lnTo>
                  <a:pt x="196985" y="3481"/>
                </a:lnTo>
                <a:lnTo>
                  <a:pt x="246227" y="4348"/>
                </a:lnTo>
                <a:lnTo>
                  <a:pt x="295466" y="5214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8941282" y="491993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82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8655423" y="492114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90" y="6569"/>
                </a:moveTo>
                <a:lnTo>
                  <a:pt x="245411" y="5481"/>
                </a:lnTo>
                <a:lnTo>
                  <a:pt x="196330" y="4393"/>
                </a:lnTo>
                <a:lnTo>
                  <a:pt x="147249" y="3302"/>
                </a:lnTo>
                <a:lnTo>
                  <a:pt x="98166" y="2208"/>
                </a:lnTo>
                <a:lnTo>
                  <a:pt x="49083" y="1108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8338701" y="491277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80" y="0"/>
                </a:lnTo>
              </a:path>
            </a:pathLst>
          </a:custGeom>
          <a:ln w="14301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8350227" y="4909371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4"/>
                </a:lnTo>
                <a:lnTo>
                  <a:pt x="98554" y="1802"/>
                </a:lnTo>
                <a:lnTo>
                  <a:pt x="147821" y="2694"/>
                </a:lnTo>
                <a:lnTo>
                  <a:pt x="197082" y="3581"/>
                </a:lnTo>
                <a:lnTo>
                  <a:pt x="246339" y="4463"/>
                </a:lnTo>
                <a:lnTo>
                  <a:pt x="295592" y="5342"/>
                </a:lnTo>
                <a:lnTo>
                  <a:pt x="344840" y="6217"/>
                </a:lnTo>
                <a:lnTo>
                  <a:pt x="394086" y="7088"/>
                </a:lnTo>
                <a:lnTo>
                  <a:pt x="443330" y="7958"/>
                </a:lnTo>
                <a:lnTo>
                  <a:pt x="492572" y="8826"/>
                </a:lnTo>
                <a:lnTo>
                  <a:pt x="541814" y="9692"/>
                </a:lnTo>
                <a:lnTo>
                  <a:pt x="591055" y="10558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8932564" y="491222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8" y="7707"/>
                </a:moveTo>
                <a:lnTo>
                  <a:pt x="0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8338701" y="4905628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593862" y="6593"/>
                </a:moveTo>
                <a:lnTo>
                  <a:pt x="544380" y="6069"/>
                </a:lnTo>
                <a:lnTo>
                  <a:pt x="494898" y="5544"/>
                </a:lnTo>
                <a:lnTo>
                  <a:pt x="445416" y="5016"/>
                </a:lnTo>
                <a:lnTo>
                  <a:pt x="395933" y="4485"/>
                </a:lnTo>
                <a:lnTo>
                  <a:pt x="346449" y="3950"/>
                </a:lnTo>
                <a:lnTo>
                  <a:pt x="296963" y="3410"/>
                </a:lnTo>
                <a:lnTo>
                  <a:pt x="247476" y="2864"/>
                </a:lnTo>
                <a:lnTo>
                  <a:pt x="197987" y="2310"/>
                </a:lnTo>
                <a:lnTo>
                  <a:pt x="148495" y="1748"/>
                </a:lnTo>
                <a:lnTo>
                  <a:pt x="99000" y="1176"/>
                </a:lnTo>
                <a:lnTo>
                  <a:pt x="49501" y="593"/>
                </a:lnTo>
                <a:lnTo>
                  <a:pt x="0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8338701" y="4905628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1525" y="3742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8958357" y="494517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18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8958357" y="493576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8958357" y="4935766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4"/>
                </a:lnTo>
                <a:lnTo>
                  <a:pt x="97820" y="2651"/>
                </a:lnTo>
                <a:lnTo>
                  <a:pt x="146730" y="3982"/>
                </a:lnTo>
                <a:lnTo>
                  <a:pt x="195638" y="5321"/>
                </a:lnTo>
                <a:lnTo>
                  <a:pt x="244545" y="6669"/>
                </a:lnTo>
                <a:lnTo>
                  <a:pt x="293451" y="803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9251808" y="4943796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490" y="10788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8966518" y="4944253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1"/>
                </a:moveTo>
                <a:lnTo>
                  <a:pt x="243149" y="8596"/>
                </a:lnTo>
                <a:lnTo>
                  <a:pt x="194517" y="6869"/>
                </a:lnTo>
                <a:lnTo>
                  <a:pt x="145886" y="5147"/>
                </a:lnTo>
                <a:lnTo>
                  <a:pt x="97256" y="3429"/>
                </a:lnTo>
                <a:lnTo>
                  <a:pt x="48627" y="1714"/>
                </a:lnTo>
                <a:lnTo>
                  <a:pt x="0" y="0"/>
                </a:lnTo>
              </a:path>
            </a:pathLst>
          </a:custGeom>
          <a:ln w="25399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9251808" y="4954528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2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9251808" y="4943796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490" y="10788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9251808" y="4943796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97" y="1368"/>
                </a:lnTo>
                <a:lnTo>
                  <a:pt x="97794" y="2752"/>
                </a:lnTo>
                <a:lnTo>
                  <a:pt x="146689" y="4155"/>
                </a:lnTo>
                <a:lnTo>
                  <a:pt x="195581" y="5577"/>
                </a:lnTo>
                <a:lnTo>
                  <a:pt x="244468" y="7020"/>
                </a:lnTo>
                <a:lnTo>
                  <a:pt x="293350" y="848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9545160" y="495228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916" y="3933"/>
                </a:lnTo>
                <a:lnTo>
                  <a:pt x="3610" y="8177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9258300" y="4954584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76"/>
                </a:moveTo>
                <a:lnTo>
                  <a:pt x="243149" y="8860"/>
                </a:lnTo>
                <a:lnTo>
                  <a:pt x="194517" y="7061"/>
                </a:lnTo>
                <a:lnTo>
                  <a:pt x="145886" y="5277"/>
                </a:lnTo>
                <a:lnTo>
                  <a:pt x="97256" y="3507"/>
                </a:lnTo>
                <a:lnTo>
                  <a:pt x="48627" y="174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8949913" y="493575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83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8949913" y="492771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4" y="8053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8949913" y="492771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2" y="1088"/>
                </a:lnTo>
                <a:lnTo>
                  <a:pt x="98163" y="2178"/>
                </a:lnTo>
                <a:lnTo>
                  <a:pt x="147244" y="3270"/>
                </a:lnTo>
                <a:lnTo>
                  <a:pt x="196324" y="4365"/>
                </a:lnTo>
                <a:lnTo>
                  <a:pt x="245406" y="5464"/>
                </a:lnTo>
                <a:lnTo>
                  <a:pt x="294488" y="6568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9244402" y="4934281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14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8958357" y="4935766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1" y="8030"/>
                </a:moveTo>
                <a:lnTo>
                  <a:pt x="244545" y="6669"/>
                </a:lnTo>
                <a:lnTo>
                  <a:pt x="195638" y="5321"/>
                </a:lnTo>
                <a:lnTo>
                  <a:pt x="146730" y="3982"/>
                </a:lnTo>
                <a:lnTo>
                  <a:pt x="97820" y="2651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9244402" y="4943282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7" y="0"/>
                </a:lnTo>
              </a:path>
            </a:pathLst>
          </a:custGeom>
          <a:ln w="18002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9244402" y="4934281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14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9244402" y="493428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18"/>
                </a:lnTo>
                <a:lnTo>
                  <a:pt x="98167" y="2245"/>
                </a:lnTo>
                <a:lnTo>
                  <a:pt x="147252" y="3384"/>
                </a:lnTo>
                <a:lnTo>
                  <a:pt x="196337" y="4534"/>
                </a:lnTo>
                <a:lnTo>
                  <a:pt x="245424" y="5699"/>
                </a:lnTo>
                <a:lnTo>
                  <a:pt x="294512" y="6879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9538915" y="49411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9251808" y="4943796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50" y="8487"/>
                </a:moveTo>
                <a:lnTo>
                  <a:pt x="244468" y="7020"/>
                </a:lnTo>
                <a:lnTo>
                  <a:pt x="195581" y="5577"/>
                </a:lnTo>
                <a:lnTo>
                  <a:pt x="146689" y="4155"/>
                </a:lnTo>
                <a:lnTo>
                  <a:pt x="97794" y="2752"/>
                </a:lnTo>
                <a:lnTo>
                  <a:pt x="48897" y="136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9545160" y="4964432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5" y="0"/>
                </a:lnTo>
              </a:path>
            </a:pathLst>
          </a:custGeom>
          <a:ln w="24297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9545160" y="4952283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1" y="12978"/>
                </a:moveTo>
                <a:lnTo>
                  <a:pt x="3610" y="8177"/>
                </a:lnTo>
                <a:lnTo>
                  <a:pt x="1916" y="3933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9545160" y="495228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6" y="3013"/>
                </a:lnTo>
                <a:lnTo>
                  <a:pt x="146609" y="4565"/>
                </a:lnTo>
                <a:lnTo>
                  <a:pt x="195465" y="6149"/>
                </a:lnTo>
                <a:lnTo>
                  <a:pt x="244313" y="7770"/>
                </a:lnTo>
                <a:lnTo>
                  <a:pt x="293154" y="9427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9838314" y="496171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459" y="4577"/>
                </a:lnTo>
                <a:lnTo>
                  <a:pt x="2694" y="9464"/>
                </a:lnTo>
                <a:lnTo>
                  <a:pt x="3561" y="14870"/>
                </a:lnTo>
              </a:path>
            </a:pathLst>
          </a:custGeom>
          <a:ln w="25399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9550081" y="4965262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3" y="11319"/>
                </a:moveTo>
                <a:lnTo>
                  <a:pt x="243161" y="9371"/>
                </a:lnTo>
                <a:lnTo>
                  <a:pt x="194529" y="7450"/>
                </a:lnTo>
                <a:lnTo>
                  <a:pt x="145896" y="5553"/>
                </a:lnTo>
                <a:lnTo>
                  <a:pt x="97264" y="3679"/>
                </a:lnTo>
                <a:lnTo>
                  <a:pt x="48632" y="1829"/>
                </a:lnTo>
                <a:lnTo>
                  <a:pt x="0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9838314" y="497530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80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9838314" y="496171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3561" y="14870"/>
                </a:moveTo>
                <a:lnTo>
                  <a:pt x="2694" y="9464"/>
                </a:lnTo>
                <a:lnTo>
                  <a:pt x="1459" y="4577"/>
                </a:lnTo>
                <a:lnTo>
                  <a:pt x="0" y="0"/>
                </a:lnTo>
              </a:path>
            </a:pathLst>
          </a:custGeom>
          <a:ln w="25399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9838314" y="4961711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0"/>
                </a:lnTo>
                <a:lnTo>
                  <a:pt x="97664" y="3424"/>
                </a:lnTo>
                <a:lnTo>
                  <a:pt x="146482" y="5202"/>
                </a:lnTo>
                <a:lnTo>
                  <a:pt x="195290" y="7025"/>
                </a:lnTo>
                <a:lnTo>
                  <a:pt x="244090" y="8894"/>
                </a:lnTo>
                <a:lnTo>
                  <a:pt x="292881" y="10812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0131194" y="4972523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94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9841875" y="4976581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10"/>
                </a:moveTo>
                <a:lnTo>
                  <a:pt x="243173" y="10175"/>
                </a:lnTo>
                <a:lnTo>
                  <a:pt x="194540" y="8076"/>
                </a:lnTo>
                <a:lnTo>
                  <a:pt x="145907" y="6011"/>
                </a:lnTo>
                <a:lnTo>
                  <a:pt x="97273" y="3977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399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9538915" y="4951436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8" y="0"/>
                </a:lnTo>
              </a:path>
            </a:pathLst>
          </a:custGeom>
          <a:ln w="20549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9538915" y="49411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9538915" y="4941161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80" y="2410"/>
                </a:lnTo>
                <a:lnTo>
                  <a:pt x="147271" y="3645"/>
                </a:lnTo>
                <a:lnTo>
                  <a:pt x="196363" y="4901"/>
                </a:lnTo>
                <a:lnTo>
                  <a:pt x="245456" y="6180"/>
                </a:lnTo>
                <a:lnTo>
                  <a:pt x="294551" y="748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9833466" y="4948646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731" y="4193"/>
                </a:lnTo>
                <a:lnTo>
                  <a:pt x="3401" y="8474"/>
                </a:lnTo>
                <a:lnTo>
                  <a:pt x="4847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9545160" y="495228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4" y="9427"/>
                </a:moveTo>
                <a:lnTo>
                  <a:pt x="244313" y="7770"/>
                </a:lnTo>
                <a:lnTo>
                  <a:pt x="195465" y="6149"/>
                </a:lnTo>
                <a:lnTo>
                  <a:pt x="146609" y="4565"/>
                </a:lnTo>
                <a:lnTo>
                  <a:pt x="97746" y="3013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9833466" y="4960585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9833466" y="4948646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847" y="13064"/>
                </a:moveTo>
                <a:lnTo>
                  <a:pt x="3401" y="8474"/>
                </a:lnTo>
                <a:lnTo>
                  <a:pt x="1731" y="419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9833466" y="4948646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0" y="0"/>
                </a:moveTo>
                <a:lnTo>
                  <a:pt x="49097" y="1324"/>
                </a:lnTo>
                <a:lnTo>
                  <a:pt x="98196" y="2677"/>
                </a:lnTo>
                <a:lnTo>
                  <a:pt x="147297" y="4059"/>
                </a:lnTo>
                <a:lnTo>
                  <a:pt x="196400" y="5470"/>
                </a:lnTo>
                <a:lnTo>
                  <a:pt x="245506" y="6912"/>
                </a:lnTo>
                <a:lnTo>
                  <a:pt x="294613" y="8387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0128079" y="4957033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60"/>
                </a:lnTo>
                <a:lnTo>
                  <a:pt x="2164" y="10206"/>
                </a:lnTo>
                <a:lnTo>
                  <a:pt x="3115" y="15490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9838314" y="4961711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1" y="10812"/>
                </a:moveTo>
                <a:lnTo>
                  <a:pt x="244090" y="8894"/>
                </a:lnTo>
                <a:lnTo>
                  <a:pt x="195290" y="7025"/>
                </a:lnTo>
                <a:lnTo>
                  <a:pt x="146482" y="5202"/>
                </a:lnTo>
                <a:lnTo>
                  <a:pt x="97664" y="3424"/>
                </a:lnTo>
                <a:lnTo>
                  <a:pt x="48837" y="1690"/>
                </a:lnTo>
                <a:lnTo>
                  <a:pt x="0" y="0"/>
                </a:lnTo>
              </a:path>
            </a:pathLst>
          </a:custGeom>
          <a:ln w="25399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8941282" y="4927105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50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8941282" y="491993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82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8941282" y="4919930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38" y="860"/>
                </a:lnTo>
                <a:lnTo>
                  <a:pt x="98480" y="1724"/>
                </a:lnTo>
                <a:lnTo>
                  <a:pt x="147723" y="2590"/>
                </a:lnTo>
                <a:lnTo>
                  <a:pt x="196968" y="3459"/>
                </a:lnTo>
                <a:lnTo>
                  <a:pt x="246215" y="4332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9236747" y="4925138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8949913" y="492771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8"/>
                </a:moveTo>
                <a:lnTo>
                  <a:pt x="245406" y="5464"/>
                </a:lnTo>
                <a:lnTo>
                  <a:pt x="196324" y="4365"/>
                </a:lnTo>
                <a:lnTo>
                  <a:pt x="147244" y="3270"/>
                </a:lnTo>
                <a:lnTo>
                  <a:pt x="98163" y="2178"/>
                </a:lnTo>
                <a:lnTo>
                  <a:pt x="49082" y="1088"/>
                </a:lnTo>
                <a:lnTo>
                  <a:pt x="0" y="0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9236747" y="493315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7" y="0"/>
                </a:lnTo>
              </a:path>
            </a:pathLst>
          </a:custGeom>
          <a:ln w="16022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9236747" y="4925138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2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9236747" y="492513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9"/>
                </a:lnTo>
                <a:lnTo>
                  <a:pt x="197042" y="3541"/>
                </a:lnTo>
                <a:lnTo>
                  <a:pt x="246317" y="4440"/>
                </a:lnTo>
                <a:lnTo>
                  <a:pt x="295601" y="5345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9532349" y="493048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76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9244402" y="493428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512" y="6879"/>
                </a:moveTo>
                <a:lnTo>
                  <a:pt x="245424" y="5699"/>
                </a:lnTo>
                <a:lnTo>
                  <a:pt x="196337" y="4534"/>
                </a:lnTo>
                <a:lnTo>
                  <a:pt x="147252" y="3384"/>
                </a:lnTo>
                <a:lnTo>
                  <a:pt x="98167" y="2245"/>
                </a:lnTo>
                <a:lnTo>
                  <a:pt x="49083" y="1118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8932564" y="491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4" y="0"/>
                </a:lnTo>
              </a:path>
            </a:pathLst>
          </a:custGeom>
          <a:ln w="12915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8932564" y="491222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8" y="7707"/>
                </a:moveTo>
                <a:lnTo>
                  <a:pt x="0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8932564" y="491222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-12700" y="1590"/>
                </a:moveTo>
                <a:lnTo>
                  <a:pt x="309613" y="1590"/>
                </a:lnTo>
              </a:path>
            </a:pathLst>
          </a:custGeom>
          <a:ln w="2858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229477" y="491540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270" y="9735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8941282" y="4919930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465" y="5208"/>
                </a:moveTo>
                <a:lnTo>
                  <a:pt x="246215" y="4332"/>
                </a:lnTo>
                <a:lnTo>
                  <a:pt x="196968" y="3459"/>
                </a:lnTo>
                <a:lnTo>
                  <a:pt x="147723" y="2590"/>
                </a:lnTo>
                <a:lnTo>
                  <a:pt x="98480" y="1724"/>
                </a:lnTo>
                <a:lnTo>
                  <a:pt x="49238" y="860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9229477" y="492294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2" y="0"/>
                </a:lnTo>
              </a:path>
            </a:pathLst>
          </a:custGeom>
          <a:ln w="15081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9229477" y="491540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70" y="9735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9229477" y="491540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4"/>
                </a:lnTo>
                <a:lnTo>
                  <a:pt x="197977" y="2237"/>
                </a:lnTo>
                <a:lnTo>
                  <a:pt x="247479" y="2819"/>
                </a:lnTo>
                <a:lnTo>
                  <a:pt x="296986" y="3413"/>
                </a:lnTo>
              </a:path>
            </a:pathLst>
          </a:custGeom>
          <a:ln w="25399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9526464" y="4918816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0" y="0"/>
                </a:moveTo>
                <a:lnTo>
                  <a:pt x="5885" y="11667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9236747" y="492513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601" y="5345"/>
                </a:moveTo>
                <a:lnTo>
                  <a:pt x="246317" y="4440"/>
                </a:lnTo>
                <a:lnTo>
                  <a:pt x="197042" y="3541"/>
                </a:lnTo>
                <a:lnTo>
                  <a:pt x="147773" y="2649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9532349" y="4939565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6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9532349" y="493048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76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9532349" y="493048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97" y="908"/>
                </a:lnTo>
                <a:lnTo>
                  <a:pt x="98601" y="1826"/>
                </a:lnTo>
                <a:lnTo>
                  <a:pt x="147912" y="2753"/>
                </a:lnTo>
                <a:lnTo>
                  <a:pt x="197232" y="3691"/>
                </a:lnTo>
                <a:lnTo>
                  <a:pt x="246560" y="4637"/>
                </a:lnTo>
                <a:lnTo>
                  <a:pt x="295898" y="559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9828248" y="4936075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7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9538915" y="4941161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85"/>
                </a:moveTo>
                <a:lnTo>
                  <a:pt x="245456" y="6180"/>
                </a:lnTo>
                <a:lnTo>
                  <a:pt x="196363" y="4901"/>
                </a:lnTo>
                <a:lnTo>
                  <a:pt x="147271" y="3645"/>
                </a:lnTo>
                <a:lnTo>
                  <a:pt x="98180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9828248" y="4946554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1" y="0"/>
                </a:lnTo>
              </a:path>
            </a:pathLst>
          </a:custGeom>
          <a:ln w="20957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9828248" y="4936075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70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9828248" y="4936075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9"/>
                </a:lnTo>
                <a:lnTo>
                  <a:pt x="98724" y="1948"/>
                </a:lnTo>
                <a:lnTo>
                  <a:pt x="148105" y="2938"/>
                </a:lnTo>
                <a:lnTo>
                  <a:pt x="197500" y="3940"/>
                </a:lnTo>
                <a:lnTo>
                  <a:pt x="246909" y="4956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0124579" y="4942063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49"/>
                </a:lnTo>
                <a:lnTo>
                  <a:pt x="2386" y="9909"/>
                </a:lnTo>
                <a:lnTo>
                  <a:pt x="3500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9833466" y="4948646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294613" y="8387"/>
                </a:moveTo>
                <a:lnTo>
                  <a:pt x="245506" y="6912"/>
                </a:lnTo>
                <a:lnTo>
                  <a:pt x="196400" y="5470"/>
                </a:lnTo>
                <a:lnTo>
                  <a:pt x="147297" y="4059"/>
                </a:lnTo>
                <a:lnTo>
                  <a:pt x="98196" y="2677"/>
                </a:lnTo>
                <a:lnTo>
                  <a:pt x="49097" y="1324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9526464" y="4927446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3" y="0"/>
                </a:lnTo>
              </a:path>
            </a:pathLst>
          </a:custGeom>
          <a:ln w="17259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9526464" y="4918816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5885" y="11667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9526464" y="4918816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11"/>
                </a:lnTo>
                <a:lnTo>
                  <a:pt x="99019" y="1235"/>
                </a:lnTo>
                <a:lnTo>
                  <a:pt x="148538" y="1871"/>
                </a:lnTo>
                <a:lnTo>
                  <a:pt x="198061" y="2522"/>
                </a:lnTo>
                <a:lnTo>
                  <a:pt x="247589" y="3189"/>
                </a:lnTo>
                <a:lnTo>
                  <a:pt x="297122" y="3873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9823587" y="4922690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49"/>
                </a:lnTo>
                <a:lnTo>
                  <a:pt x="2967" y="9142"/>
                </a:lnTo>
                <a:lnTo>
                  <a:pt x="4660" y="1338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9532349" y="493048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898" y="5591"/>
                </a:moveTo>
                <a:lnTo>
                  <a:pt x="246560" y="4637"/>
                </a:lnTo>
                <a:lnTo>
                  <a:pt x="197232" y="3691"/>
                </a:lnTo>
                <a:lnTo>
                  <a:pt x="147912" y="2753"/>
                </a:lnTo>
                <a:lnTo>
                  <a:pt x="98601" y="1826"/>
                </a:lnTo>
                <a:lnTo>
                  <a:pt x="49297" y="908"/>
                </a:lnTo>
                <a:lnTo>
                  <a:pt x="0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9823587" y="493237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73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9823587" y="4922690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0" y="13385"/>
                </a:moveTo>
                <a:lnTo>
                  <a:pt x="2967" y="9142"/>
                </a:lnTo>
                <a:lnTo>
                  <a:pt x="1360" y="4749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9823587" y="4922690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8"/>
                </a:lnTo>
                <a:lnTo>
                  <a:pt x="99082" y="1435"/>
                </a:lnTo>
                <a:lnTo>
                  <a:pt x="148633" y="2184"/>
                </a:lnTo>
                <a:lnTo>
                  <a:pt x="198192" y="2954"/>
                </a:lnTo>
                <a:lnTo>
                  <a:pt x="247758" y="3747"/>
                </a:lnTo>
                <a:lnTo>
                  <a:pt x="297332" y="4564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0120919" y="492725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8" y="9860"/>
                </a:lnTo>
                <a:lnTo>
                  <a:pt x="3660" y="14809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9828248" y="4936075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9" y="4956"/>
                </a:lnTo>
                <a:lnTo>
                  <a:pt x="197500" y="3940"/>
                </a:lnTo>
                <a:lnTo>
                  <a:pt x="148105" y="2938"/>
                </a:lnTo>
                <a:lnTo>
                  <a:pt x="98724" y="1948"/>
                </a:lnTo>
                <a:lnTo>
                  <a:pt x="49355" y="969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0131194" y="4999766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8" y="0"/>
                </a:lnTo>
              </a:path>
            </a:pathLst>
          </a:custGeom>
          <a:ln w="54485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0133680" y="4988891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5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4" y="6726"/>
                </a:lnTo>
                <a:lnTo>
                  <a:pt x="202571" y="8969"/>
                </a:lnTo>
                <a:lnTo>
                  <a:pt x="253221" y="11211"/>
                </a:lnTo>
                <a:lnTo>
                  <a:pt x="303871" y="13453"/>
                </a:lnTo>
                <a:lnTo>
                  <a:pt x="354522" y="15695"/>
                </a:lnTo>
                <a:lnTo>
                  <a:pt x="405173" y="17937"/>
                </a:lnTo>
                <a:lnTo>
                  <a:pt x="455823" y="20179"/>
                </a:lnTo>
                <a:lnTo>
                  <a:pt x="506472" y="22422"/>
                </a:lnTo>
                <a:lnTo>
                  <a:pt x="557118" y="24664"/>
                </a:lnTo>
                <a:lnTo>
                  <a:pt x="607762" y="26906"/>
                </a:lnTo>
                <a:lnTo>
                  <a:pt x="658402" y="29148"/>
                </a:lnTo>
                <a:lnTo>
                  <a:pt x="709038" y="31390"/>
                </a:lnTo>
                <a:lnTo>
                  <a:pt x="759669" y="33633"/>
                </a:lnTo>
                <a:lnTo>
                  <a:pt x="810294" y="35875"/>
                </a:lnTo>
                <a:lnTo>
                  <a:pt x="860913" y="3811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0994594" y="50055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440"/>
                </a:moveTo>
                <a:lnTo>
                  <a:pt x="530" y="14128"/>
                </a:lnTo>
                <a:lnTo>
                  <a:pt x="901" y="7014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0131194" y="4972523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8" y="33045"/>
                </a:moveTo>
                <a:lnTo>
                  <a:pt x="813817" y="31019"/>
                </a:lnTo>
                <a:lnTo>
                  <a:pt x="763010" y="29023"/>
                </a:lnTo>
                <a:lnTo>
                  <a:pt x="712180" y="27052"/>
                </a:lnTo>
                <a:lnTo>
                  <a:pt x="661330" y="25102"/>
                </a:lnTo>
                <a:lnTo>
                  <a:pt x="610464" y="23170"/>
                </a:lnTo>
                <a:lnTo>
                  <a:pt x="559584" y="21252"/>
                </a:lnTo>
                <a:lnTo>
                  <a:pt x="508695" y="19345"/>
                </a:lnTo>
                <a:lnTo>
                  <a:pt x="457799" y="17443"/>
                </a:lnTo>
                <a:lnTo>
                  <a:pt x="406900" y="15545"/>
                </a:lnTo>
                <a:lnTo>
                  <a:pt x="356002" y="13645"/>
                </a:lnTo>
                <a:lnTo>
                  <a:pt x="305107" y="11741"/>
                </a:lnTo>
                <a:lnTo>
                  <a:pt x="254219" y="9828"/>
                </a:lnTo>
                <a:lnTo>
                  <a:pt x="203341" y="7902"/>
                </a:lnTo>
                <a:lnTo>
                  <a:pt x="152477" y="5960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0131194" y="4972523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94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0128079" y="4981301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35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0131194" y="4972523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60"/>
                </a:lnTo>
                <a:lnTo>
                  <a:pt x="203341" y="7902"/>
                </a:lnTo>
                <a:lnTo>
                  <a:pt x="254219" y="9828"/>
                </a:lnTo>
                <a:lnTo>
                  <a:pt x="305107" y="11741"/>
                </a:lnTo>
                <a:lnTo>
                  <a:pt x="356002" y="13645"/>
                </a:lnTo>
                <a:lnTo>
                  <a:pt x="406900" y="15545"/>
                </a:lnTo>
                <a:lnTo>
                  <a:pt x="457799" y="17443"/>
                </a:lnTo>
                <a:lnTo>
                  <a:pt x="508695" y="19345"/>
                </a:lnTo>
                <a:lnTo>
                  <a:pt x="559584" y="21252"/>
                </a:lnTo>
                <a:lnTo>
                  <a:pt x="610464" y="23170"/>
                </a:lnTo>
                <a:lnTo>
                  <a:pt x="661330" y="25102"/>
                </a:lnTo>
                <a:lnTo>
                  <a:pt x="712180" y="27052"/>
                </a:lnTo>
                <a:lnTo>
                  <a:pt x="763010" y="29023"/>
                </a:lnTo>
                <a:lnTo>
                  <a:pt x="813817" y="31019"/>
                </a:lnTo>
                <a:lnTo>
                  <a:pt x="864598" y="33045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0995793" y="4984821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47"/>
                </a:moveTo>
                <a:lnTo>
                  <a:pt x="297" y="13745"/>
                </a:lnTo>
                <a:lnTo>
                  <a:pt x="495" y="6866"/>
                </a:lnTo>
                <a:lnTo>
                  <a:pt x="68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0128079" y="4957033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868394" y="27787"/>
                </a:moveTo>
                <a:lnTo>
                  <a:pt x="817304" y="26177"/>
                </a:lnTo>
                <a:lnTo>
                  <a:pt x="766222" y="24551"/>
                </a:lnTo>
                <a:lnTo>
                  <a:pt x="715146" y="22914"/>
                </a:lnTo>
                <a:lnTo>
                  <a:pt x="664075" y="21266"/>
                </a:lnTo>
                <a:lnTo>
                  <a:pt x="613007" y="19611"/>
                </a:lnTo>
                <a:lnTo>
                  <a:pt x="561942" y="17951"/>
                </a:lnTo>
                <a:lnTo>
                  <a:pt x="510878" y="16287"/>
                </a:lnTo>
                <a:lnTo>
                  <a:pt x="459813" y="14623"/>
                </a:lnTo>
                <a:lnTo>
                  <a:pt x="408746" y="12960"/>
                </a:lnTo>
                <a:lnTo>
                  <a:pt x="357677" y="11302"/>
                </a:lnTo>
                <a:lnTo>
                  <a:pt x="306603" y="9650"/>
                </a:lnTo>
                <a:lnTo>
                  <a:pt x="255524" y="8006"/>
                </a:lnTo>
                <a:lnTo>
                  <a:pt x="204438" y="6374"/>
                </a:lnTo>
                <a:lnTo>
                  <a:pt x="153344" y="4754"/>
                </a:lnTo>
                <a:lnTo>
                  <a:pt x="102240" y="3151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0128079" y="4957033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60"/>
                </a:lnTo>
                <a:lnTo>
                  <a:pt x="2164" y="10206"/>
                </a:lnTo>
                <a:lnTo>
                  <a:pt x="3115" y="15490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0124579" y="4963442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0128079" y="4957033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0" y="0"/>
                </a:moveTo>
                <a:lnTo>
                  <a:pt x="51126" y="1565"/>
                </a:lnTo>
                <a:lnTo>
                  <a:pt x="102240" y="3151"/>
                </a:lnTo>
                <a:lnTo>
                  <a:pt x="153344" y="4754"/>
                </a:lnTo>
                <a:lnTo>
                  <a:pt x="204438" y="6374"/>
                </a:lnTo>
                <a:lnTo>
                  <a:pt x="255524" y="8006"/>
                </a:lnTo>
                <a:lnTo>
                  <a:pt x="306603" y="9650"/>
                </a:lnTo>
                <a:lnTo>
                  <a:pt x="357677" y="11302"/>
                </a:lnTo>
                <a:lnTo>
                  <a:pt x="408746" y="12960"/>
                </a:lnTo>
                <a:lnTo>
                  <a:pt x="459813" y="14623"/>
                </a:lnTo>
                <a:lnTo>
                  <a:pt x="510878" y="16287"/>
                </a:lnTo>
                <a:lnTo>
                  <a:pt x="561942" y="17951"/>
                </a:lnTo>
                <a:lnTo>
                  <a:pt x="613007" y="19611"/>
                </a:lnTo>
                <a:lnTo>
                  <a:pt x="664075" y="21266"/>
                </a:lnTo>
                <a:lnTo>
                  <a:pt x="715146" y="22914"/>
                </a:lnTo>
                <a:lnTo>
                  <a:pt x="766222" y="24551"/>
                </a:lnTo>
                <a:lnTo>
                  <a:pt x="817304" y="26177"/>
                </a:lnTo>
                <a:lnTo>
                  <a:pt x="868394" y="27787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0996473" y="4964246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74"/>
                </a:moveTo>
                <a:lnTo>
                  <a:pt x="185" y="13719"/>
                </a:lnTo>
                <a:lnTo>
                  <a:pt x="358" y="6878"/>
                </a:lnTo>
                <a:lnTo>
                  <a:pt x="567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0124579" y="4942063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83"/>
                </a:moveTo>
                <a:lnTo>
                  <a:pt x="821059" y="20989"/>
                </a:lnTo>
                <a:lnTo>
                  <a:pt x="769692" y="19743"/>
                </a:lnTo>
                <a:lnTo>
                  <a:pt x="718358" y="18454"/>
                </a:lnTo>
                <a:lnTo>
                  <a:pt x="667049" y="17128"/>
                </a:lnTo>
                <a:lnTo>
                  <a:pt x="615762" y="15774"/>
                </a:lnTo>
                <a:lnTo>
                  <a:pt x="564489" y="14398"/>
                </a:lnTo>
                <a:lnTo>
                  <a:pt x="513227" y="13009"/>
                </a:lnTo>
                <a:lnTo>
                  <a:pt x="461970" y="11613"/>
                </a:lnTo>
                <a:lnTo>
                  <a:pt x="410713" y="10218"/>
                </a:lnTo>
                <a:lnTo>
                  <a:pt x="359450" y="8832"/>
                </a:lnTo>
                <a:lnTo>
                  <a:pt x="308175" y="7462"/>
                </a:lnTo>
                <a:lnTo>
                  <a:pt x="256885" y="6115"/>
                </a:lnTo>
                <a:lnTo>
                  <a:pt x="205572" y="4800"/>
                </a:lnTo>
                <a:lnTo>
                  <a:pt x="154233" y="3523"/>
                </a:lnTo>
                <a:lnTo>
                  <a:pt x="102861" y="2293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0124579" y="4942063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00" y="4949"/>
                </a:lnTo>
                <a:lnTo>
                  <a:pt x="2386" y="9909"/>
                </a:lnTo>
                <a:lnTo>
                  <a:pt x="3500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0120919" y="4945750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4" y="0"/>
                </a:lnTo>
              </a:path>
            </a:pathLst>
          </a:custGeom>
          <a:ln w="3699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0124579" y="4942063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3"/>
                </a:lnTo>
                <a:lnTo>
                  <a:pt x="154233" y="3523"/>
                </a:lnTo>
                <a:lnTo>
                  <a:pt x="205572" y="4800"/>
                </a:lnTo>
                <a:lnTo>
                  <a:pt x="256885" y="6115"/>
                </a:lnTo>
                <a:lnTo>
                  <a:pt x="308175" y="7462"/>
                </a:lnTo>
                <a:lnTo>
                  <a:pt x="359450" y="8832"/>
                </a:lnTo>
                <a:lnTo>
                  <a:pt x="410713" y="10218"/>
                </a:lnTo>
                <a:lnTo>
                  <a:pt x="461970" y="11613"/>
                </a:lnTo>
                <a:lnTo>
                  <a:pt x="513227" y="13009"/>
                </a:lnTo>
                <a:lnTo>
                  <a:pt x="564489" y="14398"/>
                </a:lnTo>
                <a:lnTo>
                  <a:pt x="615762" y="15774"/>
                </a:lnTo>
                <a:lnTo>
                  <a:pt x="667049" y="17128"/>
                </a:lnTo>
                <a:lnTo>
                  <a:pt x="718358" y="18454"/>
                </a:lnTo>
                <a:lnTo>
                  <a:pt x="769692" y="19743"/>
                </a:lnTo>
                <a:lnTo>
                  <a:pt x="821059" y="20989"/>
                </a:lnTo>
                <a:lnTo>
                  <a:pt x="872462" y="22183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0997041" y="4943313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2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0120919" y="4927254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876964" y="16059"/>
                </a:moveTo>
                <a:lnTo>
                  <a:pt x="825391" y="15092"/>
                </a:lnTo>
                <a:lnTo>
                  <a:pt x="773820" y="14122"/>
                </a:lnTo>
                <a:lnTo>
                  <a:pt x="722251" y="13150"/>
                </a:lnTo>
                <a:lnTo>
                  <a:pt x="670682" y="12178"/>
                </a:lnTo>
                <a:lnTo>
                  <a:pt x="619112" y="11206"/>
                </a:lnTo>
                <a:lnTo>
                  <a:pt x="567542" y="10236"/>
                </a:lnTo>
                <a:lnTo>
                  <a:pt x="515970" y="9268"/>
                </a:lnTo>
                <a:lnTo>
                  <a:pt x="464395" y="8305"/>
                </a:lnTo>
                <a:lnTo>
                  <a:pt x="412818" y="7346"/>
                </a:lnTo>
                <a:lnTo>
                  <a:pt x="361236" y="6394"/>
                </a:lnTo>
                <a:lnTo>
                  <a:pt x="309650" y="5449"/>
                </a:lnTo>
                <a:lnTo>
                  <a:pt x="258059" y="4513"/>
                </a:lnTo>
                <a:lnTo>
                  <a:pt x="206462" y="3586"/>
                </a:lnTo>
                <a:lnTo>
                  <a:pt x="154858" y="2670"/>
                </a:lnTo>
                <a:lnTo>
                  <a:pt x="103247" y="1767"/>
                </a:lnTo>
                <a:lnTo>
                  <a:pt x="51628" y="876"/>
                </a:lnTo>
                <a:lnTo>
                  <a:pt x="0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0120919" y="492725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8" y="9860"/>
                </a:lnTo>
                <a:lnTo>
                  <a:pt x="3660" y="14809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0994594" y="5005569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198" y="0"/>
                </a:moveTo>
                <a:lnTo>
                  <a:pt x="901" y="7014"/>
                </a:lnTo>
                <a:lnTo>
                  <a:pt x="530" y="14128"/>
                </a:lnTo>
                <a:lnTo>
                  <a:pt x="0" y="21440"/>
                </a:lnTo>
                <a:lnTo>
                  <a:pt x="128226" y="27106"/>
                </a:lnTo>
                <a:lnTo>
                  <a:pt x="128845" y="19671"/>
                </a:lnTo>
                <a:lnTo>
                  <a:pt x="129376" y="12334"/>
                </a:lnTo>
                <a:lnTo>
                  <a:pt x="129871" y="5046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0994594" y="502700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2" y="1419"/>
                </a:lnTo>
                <a:lnTo>
                  <a:pt x="64108" y="2838"/>
                </a:lnTo>
                <a:lnTo>
                  <a:pt x="96166" y="4254"/>
                </a:lnTo>
                <a:lnTo>
                  <a:pt x="128226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1122821" y="501061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9"/>
                </a:moveTo>
                <a:lnTo>
                  <a:pt x="618" y="14624"/>
                </a:lnTo>
                <a:lnTo>
                  <a:pt x="1149" y="7287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0995793" y="500556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2" y="5046"/>
                </a:moveTo>
                <a:lnTo>
                  <a:pt x="96487" y="3808"/>
                </a:lnTo>
                <a:lnTo>
                  <a:pt x="64312" y="2556"/>
                </a:lnTo>
                <a:lnTo>
                  <a:pt x="32149" y="1288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0994594" y="50055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198" y="0"/>
                </a:moveTo>
                <a:lnTo>
                  <a:pt x="901" y="7014"/>
                </a:lnTo>
                <a:lnTo>
                  <a:pt x="530" y="14128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0995793" y="4984821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5">
                <a:moveTo>
                  <a:pt x="680" y="0"/>
                </a:moveTo>
                <a:lnTo>
                  <a:pt x="297" y="13745"/>
                </a:lnTo>
                <a:lnTo>
                  <a:pt x="0" y="20747"/>
                </a:lnTo>
                <a:lnTo>
                  <a:pt x="128672" y="25794"/>
                </a:lnTo>
                <a:lnTo>
                  <a:pt x="129166" y="18520"/>
                </a:lnTo>
                <a:lnTo>
                  <a:pt x="130044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0995793" y="500556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8"/>
                </a:lnTo>
                <a:lnTo>
                  <a:pt x="64312" y="2556"/>
                </a:lnTo>
                <a:lnTo>
                  <a:pt x="96487" y="3808"/>
                </a:lnTo>
                <a:lnTo>
                  <a:pt x="128672" y="5046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1124465" y="498891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99"/>
                </a:moveTo>
                <a:lnTo>
                  <a:pt x="494" y="14424"/>
                </a:lnTo>
                <a:lnTo>
                  <a:pt x="939" y="7199"/>
                </a:lnTo>
                <a:lnTo>
                  <a:pt x="1371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0996473" y="4984821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3" y="4095"/>
                </a:moveTo>
                <a:lnTo>
                  <a:pt x="97025" y="3065"/>
                </a:lnTo>
                <a:lnTo>
                  <a:pt x="64686" y="2038"/>
                </a:lnTo>
                <a:lnTo>
                  <a:pt x="32344" y="1015"/>
                </a:lnTo>
                <a:lnTo>
                  <a:pt x="0" y="0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0995793" y="4984821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80" y="0"/>
                </a:moveTo>
                <a:lnTo>
                  <a:pt x="495" y="6866"/>
                </a:lnTo>
                <a:lnTo>
                  <a:pt x="297" y="13745"/>
                </a:lnTo>
                <a:lnTo>
                  <a:pt x="0" y="20747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1122821" y="5010616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39">
                <a:moveTo>
                  <a:pt x="1644" y="0"/>
                </a:moveTo>
                <a:lnTo>
                  <a:pt x="1149" y="7287"/>
                </a:lnTo>
                <a:lnTo>
                  <a:pt x="618" y="14624"/>
                </a:lnTo>
                <a:lnTo>
                  <a:pt x="0" y="22059"/>
                </a:lnTo>
                <a:lnTo>
                  <a:pt x="128238" y="27725"/>
                </a:lnTo>
                <a:lnTo>
                  <a:pt x="129042" y="20030"/>
                </a:lnTo>
                <a:lnTo>
                  <a:pt x="130427" y="4899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1122821" y="503267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19"/>
                </a:lnTo>
                <a:lnTo>
                  <a:pt x="64119" y="2837"/>
                </a:lnTo>
                <a:lnTo>
                  <a:pt x="96178" y="4253"/>
                </a:lnTo>
                <a:lnTo>
                  <a:pt x="128238" y="566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1251059" y="5015515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25"/>
                </a:moveTo>
                <a:lnTo>
                  <a:pt x="803" y="15130"/>
                </a:lnTo>
                <a:lnTo>
                  <a:pt x="1508" y="7534"/>
                </a:lnTo>
                <a:lnTo>
                  <a:pt x="2189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1124465" y="501061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9"/>
                </a:moveTo>
                <a:lnTo>
                  <a:pt x="96584" y="3681"/>
                </a:lnTo>
                <a:lnTo>
                  <a:pt x="64386" y="2459"/>
                </a:lnTo>
                <a:lnTo>
                  <a:pt x="32191" y="1232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1122821" y="501061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87"/>
                </a:lnTo>
                <a:lnTo>
                  <a:pt x="618" y="14624"/>
                </a:lnTo>
                <a:lnTo>
                  <a:pt x="0" y="22059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1124465" y="4988916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1" y="0"/>
                </a:moveTo>
                <a:lnTo>
                  <a:pt x="494" y="14424"/>
                </a:lnTo>
                <a:lnTo>
                  <a:pt x="0" y="21699"/>
                </a:lnTo>
                <a:lnTo>
                  <a:pt x="128783" y="26598"/>
                </a:lnTo>
                <a:lnTo>
                  <a:pt x="129451" y="19063"/>
                </a:lnTo>
                <a:lnTo>
                  <a:pt x="130686" y="4144"/>
                </a:lnTo>
                <a:lnTo>
                  <a:pt x="1371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1124465" y="501061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2"/>
                </a:lnTo>
                <a:lnTo>
                  <a:pt x="64386" y="2459"/>
                </a:lnTo>
                <a:lnTo>
                  <a:pt x="96584" y="3681"/>
                </a:lnTo>
                <a:lnTo>
                  <a:pt x="128783" y="4899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1253248" y="499306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454"/>
                </a:moveTo>
                <a:lnTo>
                  <a:pt x="668" y="14919"/>
                </a:lnTo>
                <a:lnTo>
                  <a:pt x="1297" y="7448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1125837" y="4988916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5" y="4144"/>
                </a:moveTo>
                <a:lnTo>
                  <a:pt x="96986" y="3105"/>
                </a:lnTo>
                <a:lnTo>
                  <a:pt x="64657" y="2067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1124465" y="498891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1" y="0"/>
                </a:moveTo>
                <a:lnTo>
                  <a:pt x="939" y="7199"/>
                </a:lnTo>
                <a:lnTo>
                  <a:pt x="494" y="14424"/>
                </a:lnTo>
                <a:lnTo>
                  <a:pt x="0" y="21699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0996473" y="4964246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4">
                <a:moveTo>
                  <a:pt x="567" y="0"/>
                </a:moveTo>
                <a:lnTo>
                  <a:pt x="358" y="6878"/>
                </a:lnTo>
                <a:lnTo>
                  <a:pt x="0" y="20574"/>
                </a:lnTo>
                <a:lnTo>
                  <a:pt x="129363" y="24669"/>
                </a:lnTo>
                <a:lnTo>
                  <a:pt x="130624" y="3117"/>
                </a:lnTo>
                <a:lnTo>
                  <a:pt x="567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0996473" y="4984821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15"/>
                </a:lnTo>
                <a:lnTo>
                  <a:pt x="64686" y="2038"/>
                </a:lnTo>
                <a:lnTo>
                  <a:pt x="97025" y="3065"/>
                </a:lnTo>
                <a:lnTo>
                  <a:pt x="129363" y="4095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1125837" y="496736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51"/>
                </a:moveTo>
                <a:lnTo>
                  <a:pt x="420" y="14350"/>
                </a:lnTo>
                <a:lnTo>
                  <a:pt x="840" y="7188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0997041" y="4964246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5" y="2308"/>
                </a:lnTo>
                <a:lnTo>
                  <a:pt x="65061" y="1516"/>
                </a:lnTo>
                <a:lnTo>
                  <a:pt x="32540" y="745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0996473" y="4964246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7" y="0"/>
                </a:moveTo>
                <a:lnTo>
                  <a:pt x="358" y="6878"/>
                </a:lnTo>
                <a:lnTo>
                  <a:pt x="185" y="13719"/>
                </a:lnTo>
                <a:lnTo>
                  <a:pt x="0" y="20574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0997041" y="4943313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842" y="0"/>
                </a:moveTo>
                <a:lnTo>
                  <a:pt x="469" y="7089"/>
                </a:lnTo>
                <a:lnTo>
                  <a:pt x="210" y="14042"/>
                </a:lnTo>
                <a:lnTo>
                  <a:pt x="0" y="20933"/>
                </a:lnTo>
                <a:lnTo>
                  <a:pt x="65053" y="22442"/>
                </a:lnTo>
                <a:lnTo>
                  <a:pt x="65791" y="7089"/>
                </a:lnTo>
                <a:lnTo>
                  <a:pt x="66117" y="1212"/>
                </a:lnTo>
                <a:lnTo>
                  <a:pt x="842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0997041" y="4943313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2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0997883" y="494331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9"/>
                </a:lnTo>
                <a:lnTo>
                  <a:pt x="32637" y="601"/>
                </a:lnTo>
                <a:lnTo>
                  <a:pt x="48955" y="906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1062095" y="494452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064" y="0"/>
                </a:moveTo>
                <a:lnTo>
                  <a:pt x="668" y="7138"/>
                </a:lnTo>
                <a:lnTo>
                  <a:pt x="322" y="14189"/>
                </a:lnTo>
                <a:lnTo>
                  <a:pt x="0" y="21229"/>
                </a:lnTo>
              </a:path>
            </a:pathLst>
          </a:custGeom>
          <a:ln w="25399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0997041" y="496424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08"/>
                </a:moveTo>
                <a:lnTo>
                  <a:pt x="48801" y="1121"/>
                </a:lnTo>
                <a:lnTo>
                  <a:pt x="32540" y="740"/>
                </a:lnTo>
                <a:lnTo>
                  <a:pt x="16273" y="366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1062095" y="4944526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1064" y="0"/>
                </a:moveTo>
                <a:lnTo>
                  <a:pt x="605" y="8449"/>
                </a:lnTo>
                <a:lnTo>
                  <a:pt x="0" y="21229"/>
                </a:lnTo>
                <a:lnTo>
                  <a:pt x="65003" y="22838"/>
                </a:lnTo>
                <a:lnTo>
                  <a:pt x="65944" y="7138"/>
                </a:lnTo>
                <a:lnTo>
                  <a:pt x="66339" y="1200"/>
                </a:lnTo>
                <a:lnTo>
                  <a:pt x="1064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1062095" y="494452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229"/>
                </a:moveTo>
                <a:lnTo>
                  <a:pt x="322" y="14189"/>
                </a:lnTo>
                <a:lnTo>
                  <a:pt x="668" y="7138"/>
                </a:lnTo>
                <a:lnTo>
                  <a:pt x="1064" y="0"/>
                </a:lnTo>
              </a:path>
            </a:pathLst>
          </a:custGeom>
          <a:ln w="25399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1063159" y="49445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7" y="599"/>
                </a:lnTo>
                <a:lnTo>
                  <a:pt x="48955" y="901"/>
                </a:lnTo>
                <a:lnTo>
                  <a:pt x="65275" y="120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1127098" y="494572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6" y="0"/>
                </a:moveTo>
                <a:lnTo>
                  <a:pt x="853" y="7249"/>
                </a:lnTo>
                <a:lnTo>
                  <a:pt x="421" y="14450"/>
                </a:lnTo>
                <a:lnTo>
                  <a:pt x="0" y="21638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1062095" y="496575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609"/>
                </a:moveTo>
                <a:lnTo>
                  <a:pt x="48755" y="1202"/>
                </a:lnTo>
                <a:lnTo>
                  <a:pt x="32506" y="799"/>
                </a:lnTo>
                <a:lnTo>
                  <a:pt x="16255" y="399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1125837" y="4967365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5">
                <a:moveTo>
                  <a:pt x="1261" y="0"/>
                </a:moveTo>
                <a:lnTo>
                  <a:pt x="0" y="21551"/>
                </a:lnTo>
                <a:lnTo>
                  <a:pt x="129315" y="25695"/>
                </a:lnTo>
                <a:lnTo>
                  <a:pt x="131170" y="3314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1125837" y="4988916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7" y="2067"/>
                </a:lnTo>
                <a:lnTo>
                  <a:pt x="96986" y="3105"/>
                </a:lnTo>
                <a:lnTo>
                  <a:pt x="129315" y="4144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1255152" y="49706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381"/>
                </a:moveTo>
                <a:lnTo>
                  <a:pt x="618" y="14921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1127098" y="4967365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09" y="3314"/>
                </a:moveTo>
                <a:lnTo>
                  <a:pt x="97433" y="2480"/>
                </a:lnTo>
                <a:lnTo>
                  <a:pt x="64959" y="1648"/>
                </a:lnTo>
                <a:lnTo>
                  <a:pt x="32482" y="820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1125837" y="496736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61" y="0"/>
                </a:moveTo>
                <a:lnTo>
                  <a:pt x="840" y="7188"/>
                </a:lnTo>
                <a:lnTo>
                  <a:pt x="420" y="14350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1127098" y="4945726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6" y="0"/>
                </a:moveTo>
                <a:lnTo>
                  <a:pt x="772" y="8610"/>
                </a:lnTo>
                <a:lnTo>
                  <a:pt x="0" y="21638"/>
                </a:lnTo>
                <a:lnTo>
                  <a:pt x="64955" y="23282"/>
                </a:lnTo>
                <a:lnTo>
                  <a:pt x="66137" y="7249"/>
                </a:lnTo>
                <a:lnTo>
                  <a:pt x="66611" y="1198"/>
                </a:lnTo>
                <a:lnTo>
                  <a:pt x="133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1127098" y="4945726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8"/>
                </a:moveTo>
                <a:lnTo>
                  <a:pt x="421" y="14450"/>
                </a:lnTo>
                <a:lnTo>
                  <a:pt x="853" y="7249"/>
                </a:lnTo>
                <a:lnTo>
                  <a:pt x="1336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1128434" y="49457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3"/>
                </a:lnTo>
                <a:lnTo>
                  <a:pt x="32637" y="604"/>
                </a:lnTo>
                <a:lnTo>
                  <a:pt x="48955" y="902"/>
                </a:lnTo>
                <a:lnTo>
                  <a:pt x="65275" y="1198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1192054" y="4946925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11"/>
                </a:lnTo>
                <a:lnTo>
                  <a:pt x="530" y="14759"/>
                </a:lnTo>
                <a:lnTo>
                  <a:pt x="0" y="22084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1127098" y="496736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5" y="1644"/>
                </a:moveTo>
                <a:lnTo>
                  <a:pt x="48723" y="1229"/>
                </a:lnTo>
                <a:lnTo>
                  <a:pt x="32487" y="817"/>
                </a:lnTo>
                <a:lnTo>
                  <a:pt x="16246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1192054" y="4946925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6" y="0"/>
                </a:moveTo>
                <a:lnTo>
                  <a:pt x="975" y="8771"/>
                </a:lnTo>
                <a:lnTo>
                  <a:pt x="0" y="22084"/>
                </a:lnTo>
                <a:lnTo>
                  <a:pt x="64954" y="23754"/>
                </a:lnTo>
                <a:lnTo>
                  <a:pt x="66227" y="8771"/>
                </a:lnTo>
                <a:lnTo>
                  <a:pt x="66944" y="1188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1192054" y="4946925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4"/>
                </a:moveTo>
                <a:lnTo>
                  <a:pt x="530" y="14759"/>
                </a:lnTo>
                <a:lnTo>
                  <a:pt x="1075" y="7411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1193709" y="4946925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7"/>
                </a:lnTo>
                <a:lnTo>
                  <a:pt x="32644" y="594"/>
                </a:lnTo>
                <a:lnTo>
                  <a:pt x="48966" y="891"/>
                </a:lnTo>
                <a:lnTo>
                  <a:pt x="65288" y="1188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1257008" y="4948114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1990" y="0"/>
                </a:moveTo>
                <a:lnTo>
                  <a:pt x="1273" y="7583"/>
                </a:lnTo>
                <a:lnTo>
                  <a:pt x="629" y="15092"/>
                </a:lnTo>
                <a:lnTo>
                  <a:pt x="0" y="22565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1192054" y="496900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6" y="835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1251059" y="5015515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9" y="0"/>
                </a:moveTo>
                <a:lnTo>
                  <a:pt x="803" y="15130"/>
                </a:lnTo>
                <a:lnTo>
                  <a:pt x="0" y="22825"/>
                </a:lnTo>
                <a:lnTo>
                  <a:pt x="128252" y="28505"/>
                </a:lnTo>
                <a:lnTo>
                  <a:pt x="129228" y="20537"/>
                </a:lnTo>
                <a:lnTo>
                  <a:pt x="130119" y="12680"/>
                </a:lnTo>
                <a:lnTo>
                  <a:pt x="130972" y="4899"/>
                </a:lnTo>
                <a:lnTo>
                  <a:pt x="2189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1251059" y="5038341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1" y="1419"/>
                </a:lnTo>
                <a:lnTo>
                  <a:pt x="64126" y="2839"/>
                </a:lnTo>
                <a:lnTo>
                  <a:pt x="96190" y="4259"/>
                </a:lnTo>
                <a:lnTo>
                  <a:pt x="128252" y="567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1379311" y="502041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7"/>
                </a:lnTo>
                <a:lnTo>
                  <a:pt x="1866" y="7781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1253248" y="501551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9"/>
                </a:moveTo>
                <a:lnTo>
                  <a:pt x="96591" y="3662"/>
                </a:lnTo>
                <a:lnTo>
                  <a:pt x="64395" y="2435"/>
                </a:lnTo>
                <a:lnTo>
                  <a:pt x="32198" y="1215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1251059" y="5015515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189" y="0"/>
                </a:moveTo>
                <a:lnTo>
                  <a:pt x="1508" y="7534"/>
                </a:lnTo>
                <a:lnTo>
                  <a:pt x="803" y="15130"/>
                </a:lnTo>
                <a:lnTo>
                  <a:pt x="0" y="22825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1253248" y="4993060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1903" y="0"/>
                </a:moveTo>
                <a:lnTo>
                  <a:pt x="668" y="14919"/>
                </a:lnTo>
                <a:lnTo>
                  <a:pt x="0" y="22454"/>
                </a:lnTo>
                <a:lnTo>
                  <a:pt x="128783" y="27354"/>
                </a:lnTo>
                <a:lnTo>
                  <a:pt x="129636" y="19560"/>
                </a:lnTo>
                <a:lnTo>
                  <a:pt x="131244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1253248" y="501551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15"/>
                </a:lnTo>
                <a:lnTo>
                  <a:pt x="64395" y="2435"/>
                </a:lnTo>
                <a:lnTo>
                  <a:pt x="96591" y="3662"/>
                </a:lnTo>
                <a:lnTo>
                  <a:pt x="128783" y="4899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1382032" y="49971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7"/>
                </a:moveTo>
                <a:lnTo>
                  <a:pt x="853" y="15453"/>
                </a:lnTo>
                <a:lnTo>
                  <a:pt x="1657" y="7720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1255152" y="4993060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7"/>
                </a:moveTo>
                <a:lnTo>
                  <a:pt x="97002" y="3084"/>
                </a:lnTo>
                <a:lnTo>
                  <a:pt x="64665" y="2058"/>
                </a:lnTo>
                <a:lnTo>
                  <a:pt x="32330" y="1029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1253248" y="4993060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903" y="0"/>
                </a:moveTo>
                <a:lnTo>
                  <a:pt x="1297" y="7448"/>
                </a:lnTo>
                <a:lnTo>
                  <a:pt x="668" y="14919"/>
                </a:lnTo>
                <a:lnTo>
                  <a:pt x="0" y="22454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1379311" y="5020415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81"/>
                </a:lnTo>
                <a:lnTo>
                  <a:pt x="976" y="15637"/>
                </a:lnTo>
                <a:lnTo>
                  <a:pt x="0" y="23605"/>
                </a:lnTo>
                <a:lnTo>
                  <a:pt x="128239" y="29283"/>
                </a:lnTo>
                <a:lnTo>
                  <a:pt x="131415" y="5022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1379311" y="5044020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19"/>
                </a:lnTo>
                <a:lnTo>
                  <a:pt x="64119" y="2839"/>
                </a:lnTo>
                <a:lnTo>
                  <a:pt x="96179" y="4258"/>
                </a:lnTo>
                <a:lnTo>
                  <a:pt x="128239" y="567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1507551" y="5029136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4">
                <a:moveTo>
                  <a:pt x="0" y="20562"/>
                </a:moveTo>
                <a:lnTo>
                  <a:pt x="1050" y="12471"/>
                </a:lnTo>
                <a:lnTo>
                  <a:pt x="2114" y="4392"/>
                </a:lnTo>
                <a:lnTo>
                  <a:pt x="2691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1382032" y="502041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4" y="5022"/>
                </a:moveTo>
                <a:lnTo>
                  <a:pt x="96537" y="3743"/>
                </a:lnTo>
                <a:lnTo>
                  <a:pt x="64366" y="2483"/>
                </a:lnTo>
                <a:lnTo>
                  <a:pt x="32186" y="1236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1379311" y="502041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81"/>
                </a:lnTo>
                <a:lnTo>
                  <a:pt x="976" y="15637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1382032" y="4997168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3"/>
                </a:lnTo>
                <a:lnTo>
                  <a:pt x="0" y="23247"/>
                </a:lnTo>
                <a:lnTo>
                  <a:pt x="128694" y="28270"/>
                </a:lnTo>
                <a:lnTo>
                  <a:pt x="131869" y="4009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1382032" y="502041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6"/>
                </a:lnTo>
                <a:lnTo>
                  <a:pt x="64366" y="2483"/>
                </a:lnTo>
                <a:lnTo>
                  <a:pt x="96537" y="3743"/>
                </a:lnTo>
                <a:lnTo>
                  <a:pt x="128694" y="5022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1384493" y="4997168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8" y="4009"/>
                </a:moveTo>
                <a:lnTo>
                  <a:pt x="97051" y="3019"/>
                </a:lnTo>
                <a:lnTo>
                  <a:pt x="64696" y="2018"/>
                </a:lnTo>
                <a:lnTo>
                  <a:pt x="32347" y="1010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1382032" y="49971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20"/>
                </a:lnTo>
                <a:lnTo>
                  <a:pt x="853" y="15453"/>
                </a:lnTo>
                <a:lnTo>
                  <a:pt x="0" y="23247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1255152" y="4970679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81"/>
                </a:lnTo>
                <a:lnTo>
                  <a:pt x="129340" y="26488"/>
                </a:lnTo>
                <a:lnTo>
                  <a:pt x="130947" y="11036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1255152" y="4993060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29"/>
                </a:lnTo>
                <a:lnTo>
                  <a:pt x="64665" y="2058"/>
                </a:lnTo>
                <a:lnTo>
                  <a:pt x="97002" y="3084"/>
                </a:lnTo>
                <a:lnTo>
                  <a:pt x="129340" y="4107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1384493" y="497394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1257008" y="4970679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32" y="3266"/>
                </a:moveTo>
                <a:lnTo>
                  <a:pt x="97434" y="2469"/>
                </a:lnTo>
                <a:lnTo>
                  <a:pt x="64947" y="1656"/>
                </a:lnTo>
                <a:lnTo>
                  <a:pt x="32470" y="832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1255152" y="49706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855" y="0"/>
                </a:moveTo>
                <a:lnTo>
                  <a:pt x="1224" y="7472"/>
                </a:lnTo>
                <a:lnTo>
                  <a:pt x="618" y="14921"/>
                </a:lnTo>
                <a:lnTo>
                  <a:pt x="0" y="22381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1257008" y="4948114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4">
                <a:moveTo>
                  <a:pt x="1990" y="0"/>
                </a:moveTo>
                <a:lnTo>
                  <a:pt x="1159" y="8931"/>
                </a:lnTo>
                <a:lnTo>
                  <a:pt x="0" y="22565"/>
                </a:lnTo>
                <a:lnTo>
                  <a:pt x="64954" y="24223"/>
                </a:lnTo>
                <a:lnTo>
                  <a:pt x="66437" y="8931"/>
                </a:lnTo>
                <a:lnTo>
                  <a:pt x="67278" y="1162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1257008" y="4948114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565"/>
                </a:moveTo>
                <a:lnTo>
                  <a:pt x="629" y="15092"/>
                </a:lnTo>
                <a:lnTo>
                  <a:pt x="1273" y="7583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1258998" y="494811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89"/>
                </a:lnTo>
                <a:lnTo>
                  <a:pt x="32644" y="581"/>
                </a:lnTo>
                <a:lnTo>
                  <a:pt x="48966" y="872"/>
                </a:lnTo>
                <a:lnTo>
                  <a:pt x="65288" y="1162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1321962" y="494927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9"/>
                </a:lnTo>
                <a:lnTo>
                  <a:pt x="728" y="15440"/>
                </a:lnTo>
                <a:lnTo>
                  <a:pt x="0" y="23061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1257008" y="497067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8"/>
                </a:moveTo>
                <a:lnTo>
                  <a:pt x="48708" y="1248"/>
                </a:lnTo>
                <a:lnTo>
                  <a:pt x="32467" y="834"/>
                </a:lnTo>
                <a:lnTo>
                  <a:pt x="16231" y="417"/>
                </a:lnTo>
                <a:lnTo>
                  <a:pt x="0" y="0"/>
                </a:lnTo>
              </a:path>
            </a:pathLst>
          </a:custGeom>
          <a:ln w="25399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1321962" y="4949276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2324" y="0"/>
                </a:moveTo>
                <a:lnTo>
                  <a:pt x="1483" y="7769"/>
                </a:lnTo>
                <a:lnTo>
                  <a:pt x="0" y="23061"/>
                </a:lnTo>
                <a:lnTo>
                  <a:pt x="64978" y="24669"/>
                </a:lnTo>
                <a:lnTo>
                  <a:pt x="65807" y="16899"/>
                </a:lnTo>
                <a:lnTo>
                  <a:pt x="66685" y="9081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1321962" y="494927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1"/>
                </a:moveTo>
                <a:lnTo>
                  <a:pt x="728" y="15440"/>
                </a:lnTo>
                <a:lnTo>
                  <a:pt x="1483" y="7769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1324286" y="494927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5"/>
                </a:lnTo>
                <a:lnTo>
                  <a:pt x="48976" y="862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1386940" y="4950426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31"/>
                </a:lnTo>
                <a:lnTo>
                  <a:pt x="829" y="15749"/>
                </a:lnTo>
                <a:lnTo>
                  <a:pt x="0" y="23519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1321962" y="497233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7"/>
                </a:moveTo>
                <a:lnTo>
                  <a:pt x="48730" y="1213"/>
                </a:lnTo>
                <a:lnTo>
                  <a:pt x="32484" y="812"/>
                </a:lnTo>
                <a:lnTo>
                  <a:pt x="16240" y="407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1384493" y="4973946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9"/>
                </a:lnTo>
                <a:lnTo>
                  <a:pt x="0" y="23221"/>
                </a:lnTo>
                <a:lnTo>
                  <a:pt x="64693" y="25238"/>
                </a:lnTo>
                <a:lnTo>
                  <a:pt x="67476" y="1534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1384493" y="497394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1386940" y="497394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94"/>
                </a:lnTo>
                <a:lnTo>
                  <a:pt x="32505" y="781"/>
                </a:lnTo>
                <a:lnTo>
                  <a:pt x="48764" y="1160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1449187" y="497548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31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1384493" y="4997168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693" y="2016"/>
                </a:moveTo>
                <a:lnTo>
                  <a:pt x="48520" y="1515"/>
                </a:lnTo>
                <a:lnTo>
                  <a:pt x="32346" y="1013"/>
                </a:lnTo>
                <a:lnTo>
                  <a:pt x="16173" y="508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1449187" y="4975480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2782" y="0"/>
                </a:moveTo>
                <a:lnTo>
                  <a:pt x="0" y="23704"/>
                </a:lnTo>
                <a:lnTo>
                  <a:pt x="64714" y="25697"/>
                </a:lnTo>
                <a:lnTo>
                  <a:pt x="67889" y="1434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1449187" y="497548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1"/>
                </a:lnTo>
                <a:lnTo>
                  <a:pt x="1842" y="7931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11451969" y="497548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8"/>
                </a:lnTo>
                <a:lnTo>
                  <a:pt x="32547" y="731"/>
                </a:lnTo>
                <a:lnTo>
                  <a:pt x="48830" y="1087"/>
                </a:lnTo>
                <a:lnTo>
                  <a:pt x="65107" y="143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11449187" y="4999184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714" y="1992"/>
                </a:moveTo>
                <a:lnTo>
                  <a:pt x="48538" y="1498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11386940" y="4950426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31"/>
                </a:lnTo>
                <a:lnTo>
                  <a:pt x="829" y="15749"/>
                </a:lnTo>
                <a:lnTo>
                  <a:pt x="0" y="23519"/>
                </a:lnTo>
                <a:lnTo>
                  <a:pt x="65029" y="25053"/>
                </a:lnTo>
                <a:lnTo>
                  <a:pt x="66945" y="9168"/>
                </a:lnTo>
                <a:lnTo>
                  <a:pt x="67971" y="1126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11386940" y="4950426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19"/>
                </a:moveTo>
                <a:lnTo>
                  <a:pt x="829" y="15749"/>
                </a:lnTo>
                <a:lnTo>
                  <a:pt x="1706" y="7931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11389586" y="49504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0"/>
                </a:lnTo>
                <a:lnTo>
                  <a:pt x="32662" y="563"/>
                </a:lnTo>
                <a:lnTo>
                  <a:pt x="48993" y="846"/>
                </a:lnTo>
                <a:lnTo>
                  <a:pt x="65324" y="1126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1451969" y="495155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26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11386940" y="497394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60"/>
                </a:lnTo>
                <a:lnTo>
                  <a:pt x="32505" y="781"/>
                </a:lnTo>
                <a:lnTo>
                  <a:pt x="16250" y="394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11451969" y="4951553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26"/>
                </a:lnTo>
                <a:lnTo>
                  <a:pt x="65107" y="25361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11451969" y="495155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26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11454912" y="495155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7"/>
                </a:lnTo>
                <a:lnTo>
                  <a:pt x="32664" y="554"/>
                </a:lnTo>
                <a:lnTo>
                  <a:pt x="48999" y="829"/>
                </a:lnTo>
                <a:lnTo>
                  <a:pt x="65337" y="1101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1519948" y="4952654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301" y="0"/>
                </a:moveTo>
                <a:lnTo>
                  <a:pt x="0" y="232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1518069" y="496806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12700" y="630"/>
                </a:moveTo>
                <a:lnTo>
                  <a:pt x="12865" y="630"/>
                </a:lnTo>
              </a:path>
            </a:pathLst>
          </a:custGeom>
          <a:ln w="266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11451969" y="497548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7" y="1434"/>
                </a:moveTo>
                <a:lnTo>
                  <a:pt x="48830" y="1087"/>
                </a:lnTo>
                <a:lnTo>
                  <a:pt x="32547" y="731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7739015" y="4899278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76" y="0"/>
                </a:lnTo>
              </a:path>
            </a:pathLst>
          </a:custGeom>
          <a:ln w="495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7739015" y="4896801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10">
                <a:moveTo>
                  <a:pt x="0" y="0"/>
                </a:moveTo>
                <a:lnTo>
                  <a:pt x="44798" y="618"/>
                </a:lnTo>
                <a:lnTo>
                  <a:pt x="94466" y="1274"/>
                </a:lnTo>
                <a:lnTo>
                  <a:pt x="144134" y="1901"/>
                </a:lnTo>
                <a:lnTo>
                  <a:pt x="193802" y="2501"/>
                </a:lnTo>
                <a:lnTo>
                  <a:pt x="243471" y="3075"/>
                </a:lnTo>
                <a:lnTo>
                  <a:pt x="293141" y="3624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8032157" y="490042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3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7751857" y="4897322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5">
                <a:moveTo>
                  <a:pt x="289734" y="4434"/>
                </a:moveTo>
                <a:lnTo>
                  <a:pt x="240197" y="3728"/>
                </a:lnTo>
                <a:lnTo>
                  <a:pt x="190655" y="3002"/>
                </a:lnTo>
                <a:lnTo>
                  <a:pt x="141108" y="2254"/>
                </a:lnTo>
                <a:lnTo>
                  <a:pt x="91554" y="1484"/>
                </a:lnTo>
                <a:lnTo>
                  <a:pt x="41994" y="691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8032157" y="490302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203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8032157" y="490042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30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8032157" y="4900425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9"/>
                </a:moveTo>
                <a:lnTo>
                  <a:pt x="310700" y="1429"/>
                </a:lnTo>
              </a:path>
            </a:pathLst>
          </a:custGeom>
          <a:ln w="28258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8330157" y="490328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544" y="2344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8041592" y="4901756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3"/>
                </a:lnTo>
                <a:lnTo>
                  <a:pt x="198093" y="2641"/>
                </a:lnTo>
                <a:lnTo>
                  <a:pt x="148578" y="2005"/>
                </a:lnTo>
                <a:lnTo>
                  <a:pt x="99057" y="1354"/>
                </a:lnTo>
                <a:lnTo>
                  <a:pt x="49531" y="686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7726764" y="489979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392" y="0"/>
                </a:lnTo>
              </a:path>
            </a:pathLst>
          </a:custGeom>
          <a:ln w="6980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7739012" y="4896801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5">
                <a:moveTo>
                  <a:pt x="0" y="0"/>
                </a:moveTo>
                <a:lnTo>
                  <a:pt x="44799" y="618"/>
                </a:lnTo>
                <a:lnTo>
                  <a:pt x="94466" y="1273"/>
                </a:lnTo>
                <a:lnTo>
                  <a:pt x="144134" y="1900"/>
                </a:lnTo>
                <a:lnTo>
                  <a:pt x="193802" y="2500"/>
                </a:lnTo>
                <a:lnTo>
                  <a:pt x="243470" y="3075"/>
                </a:lnTo>
                <a:lnTo>
                  <a:pt x="293138" y="3625"/>
                </a:lnTo>
                <a:lnTo>
                  <a:pt x="342805" y="4152"/>
                </a:lnTo>
                <a:lnTo>
                  <a:pt x="392473" y="4657"/>
                </a:lnTo>
                <a:lnTo>
                  <a:pt x="442141" y="5141"/>
                </a:lnTo>
                <a:lnTo>
                  <a:pt x="491809" y="5606"/>
                </a:lnTo>
                <a:lnTo>
                  <a:pt x="541477" y="6053"/>
                </a:lnTo>
                <a:lnTo>
                  <a:pt x="591144" y="6483"/>
                </a:lnTo>
              </a:path>
            </a:pathLst>
          </a:custGeom>
          <a:ln w="25399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8322181" y="4900617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66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7726764" y="4896304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6"/>
                </a:moveTo>
                <a:lnTo>
                  <a:pt x="608117" y="2156"/>
                </a:lnTo>
              </a:path>
            </a:pathLst>
          </a:custGeom>
          <a:ln w="29713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8330157" y="490616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7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8330157" y="490328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544" y="2344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8330157" y="4903284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39">
                <a:moveTo>
                  <a:pt x="-12700" y="1150"/>
                </a:moveTo>
                <a:lnTo>
                  <a:pt x="310725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8628183" y="490558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481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8338701" y="4905628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296962" y="3408"/>
                </a:moveTo>
                <a:lnTo>
                  <a:pt x="247476" y="2863"/>
                </a:lnTo>
                <a:lnTo>
                  <a:pt x="197987" y="2310"/>
                </a:lnTo>
                <a:lnTo>
                  <a:pt x="148495" y="1748"/>
                </a:lnTo>
                <a:lnTo>
                  <a:pt x="99000" y="1176"/>
                </a:lnTo>
                <a:lnTo>
                  <a:pt x="49502" y="593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8628183" y="49089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37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8628183" y="490558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81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8615483" y="4892885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39">
                <a:moveTo>
                  <a:pt x="0" y="27421"/>
                </a:moveTo>
                <a:lnTo>
                  <a:pt x="323425" y="27421"/>
                </a:lnTo>
                <a:lnTo>
                  <a:pt x="323425" y="0"/>
                </a:lnTo>
                <a:lnTo>
                  <a:pt x="0" y="0"/>
                </a:lnTo>
                <a:lnTo>
                  <a:pt x="0" y="27421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8926208" y="4907607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8622964" y="4896337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10">
                <a:moveTo>
                  <a:pt x="0" y="28585"/>
                </a:moveTo>
                <a:lnTo>
                  <a:pt x="322299" y="28585"/>
                </a:lnTo>
                <a:lnTo>
                  <a:pt x="322299" y="0"/>
                </a:lnTo>
                <a:lnTo>
                  <a:pt x="0" y="0"/>
                </a:lnTo>
                <a:lnTo>
                  <a:pt x="0" y="28585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8322181" y="4904112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7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8317457" y="4890584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3"/>
                </a:moveTo>
                <a:lnTo>
                  <a:pt x="621451" y="29723"/>
                </a:lnTo>
                <a:lnTo>
                  <a:pt x="621451" y="0"/>
                </a:lnTo>
                <a:lnTo>
                  <a:pt x="0" y="0"/>
                </a:lnTo>
                <a:lnTo>
                  <a:pt x="0" y="29723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8919964" y="490418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44" y="3426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8309481" y="4887917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82" y="28963"/>
                </a:lnTo>
                <a:lnTo>
                  <a:pt x="62318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8322181" y="4900617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66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715017" y="4898222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164" y="0"/>
                </a:lnTo>
              </a:path>
            </a:pathLst>
          </a:custGeom>
          <a:ln w="4790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726764" y="4896304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6"/>
                </a:moveTo>
                <a:lnTo>
                  <a:pt x="608117" y="2156"/>
                </a:lnTo>
              </a:path>
            </a:pathLst>
          </a:custGeom>
          <a:ln w="29713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8314244" y="4897889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7" y="2727"/>
                </a:moveTo>
                <a:lnTo>
                  <a:pt x="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7702317" y="488312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2"/>
                </a:moveTo>
                <a:lnTo>
                  <a:pt x="624626" y="27462"/>
                </a:lnTo>
                <a:lnTo>
                  <a:pt x="624626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7704118" y="4896637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5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7702317" y="488312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39">
                <a:moveTo>
                  <a:pt x="0" y="27462"/>
                </a:moveTo>
                <a:lnTo>
                  <a:pt x="624626" y="27462"/>
                </a:lnTo>
                <a:lnTo>
                  <a:pt x="624626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8305890" y="489538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353" y="2504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8314244" y="4901035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91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8309481" y="4887917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3"/>
                </a:moveTo>
                <a:lnTo>
                  <a:pt x="623182" y="28963"/>
                </a:lnTo>
                <a:lnTo>
                  <a:pt x="62318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8913868" y="490056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6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8301544" y="4885189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3"/>
                </a:moveTo>
                <a:lnTo>
                  <a:pt x="625024" y="28073"/>
                </a:lnTo>
                <a:lnTo>
                  <a:pt x="625024" y="0"/>
                </a:lnTo>
                <a:lnTo>
                  <a:pt x="0" y="0"/>
                </a:lnTo>
                <a:lnTo>
                  <a:pt x="0" y="2807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8314244" y="4897889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7" y="2727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8305896" y="489797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5177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8301544" y="4885189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3"/>
                </a:moveTo>
                <a:lnTo>
                  <a:pt x="625024" y="28073"/>
                </a:lnTo>
                <a:lnTo>
                  <a:pt x="625024" y="0"/>
                </a:lnTo>
                <a:lnTo>
                  <a:pt x="0" y="0"/>
                </a:lnTo>
                <a:lnTo>
                  <a:pt x="0" y="28073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8907948" y="489538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0" y="5177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8305890" y="489538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353" y="2504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8926208" y="4913212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5" y="0"/>
                </a:lnTo>
              </a:path>
            </a:pathLst>
          </a:custGeom>
          <a:ln w="11209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8932564" y="491222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0" y="0"/>
                </a:moveTo>
                <a:lnTo>
                  <a:pt x="49482" y="524"/>
                </a:lnTo>
                <a:lnTo>
                  <a:pt x="98966" y="1049"/>
                </a:lnTo>
                <a:lnTo>
                  <a:pt x="148450" y="1577"/>
                </a:lnTo>
                <a:lnTo>
                  <a:pt x="197936" y="2108"/>
                </a:lnTo>
                <a:lnTo>
                  <a:pt x="247423" y="2643"/>
                </a:lnTo>
                <a:lnTo>
                  <a:pt x="296912" y="3183"/>
                </a:lnTo>
                <a:lnTo>
                  <a:pt x="346404" y="3730"/>
                </a:lnTo>
                <a:lnTo>
                  <a:pt x="395897" y="4284"/>
                </a:lnTo>
                <a:lnTo>
                  <a:pt x="445393" y="4846"/>
                </a:lnTo>
                <a:lnTo>
                  <a:pt x="494892" y="5418"/>
                </a:lnTo>
                <a:lnTo>
                  <a:pt x="544394" y="6000"/>
                </a:lnTo>
                <a:lnTo>
                  <a:pt x="593900" y="6593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9522272" y="4911931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92" y="6884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8913508" y="4894907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4"/>
                </a:moveTo>
                <a:lnTo>
                  <a:pt x="621463" y="29724"/>
                </a:lnTo>
                <a:lnTo>
                  <a:pt x="621463" y="0"/>
                </a:lnTo>
                <a:lnTo>
                  <a:pt x="0" y="0"/>
                </a:lnTo>
                <a:lnTo>
                  <a:pt x="0" y="2972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8926208" y="4907607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8919964" y="4908056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50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8913508" y="4894907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4"/>
                </a:moveTo>
                <a:lnTo>
                  <a:pt x="621463" y="29724"/>
                </a:lnTo>
                <a:lnTo>
                  <a:pt x="621463" y="0"/>
                </a:lnTo>
                <a:lnTo>
                  <a:pt x="0" y="0"/>
                </a:lnTo>
                <a:lnTo>
                  <a:pt x="0" y="29724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9517758" y="490775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8907264" y="4891481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9"/>
                </a:moveTo>
                <a:lnTo>
                  <a:pt x="623194" y="28969"/>
                </a:lnTo>
                <a:lnTo>
                  <a:pt x="623194" y="0"/>
                </a:lnTo>
                <a:lnTo>
                  <a:pt x="0" y="0"/>
                </a:lnTo>
                <a:lnTo>
                  <a:pt x="0" y="2896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8919964" y="490418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244" y="3426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9517758" y="4917502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03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9517758" y="4907751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5" y="11065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9517758" y="4907751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67"/>
                </a:moveTo>
                <a:lnTo>
                  <a:pt x="610890" y="2167"/>
                </a:lnTo>
              </a:path>
            </a:pathLst>
          </a:custGeom>
          <a:ln w="29735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10115948" y="4912086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9526464" y="4918816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89">
                <a:moveTo>
                  <a:pt x="594455" y="8437"/>
                </a:moveTo>
                <a:lnTo>
                  <a:pt x="544881" y="7621"/>
                </a:lnTo>
                <a:lnTo>
                  <a:pt x="495315" y="6829"/>
                </a:lnTo>
                <a:lnTo>
                  <a:pt x="445756" y="6059"/>
                </a:lnTo>
                <a:lnTo>
                  <a:pt x="396205" y="5312"/>
                </a:lnTo>
                <a:lnTo>
                  <a:pt x="346660" y="4586"/>
                </a:lnTo>
                <a:lnTo>
                  <a:pt x="297121" y="3880"/>
                </a:lnTo>
                <a:lnTo>
                  <a:pt x="247588" y="3192"/>
                </a:lnTo>
                <a:lnTo>
                  <a:pt x="198061" y="2523"/>
                </a:lnTo>
                <a:lnTo>
                  <a:pt x="148539" y="1870"/>
                </a:lnTo>
                <a:lnTo>
                  <a:pt x="99021" y="1232"/>
                </a:lnTo>
                <a:lnTo>
                  <a:pt x="49509" y="609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8913868" y="490415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8907264" y="4891481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10">
                <a:moveTo>
                  <a:pt x="0" y="28969"/>
                </a:moveTo>
                <a:lnTo>
                  <a:pt x="623194" y="28969"/>
                </a:lnTo>
                <a:lnTo>
                  <a:pt x="623194" y="0"/>
                </a:lnTo>
                <a:lnTo>
                  <a:pt x="0" y="0"/>
                </a:lnTo>
                <a:lnTo>
                  <a:pt x="0" y="2896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9513492" y="49032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9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8901168" y="488786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4" y="28078"/>
                </a:lnTo>
                <a:lnTo>
                  <a:pt x="625024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8913868" y="490056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61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8907945" y="4899313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7" y="0"/>
                </a:lnTo>
              </a:path>
            </a:pathLst>
          </a:custGeom>
          <a:ln w="7856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8901168" y="488786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8"/>
                </a:moveTo>
                <a:lnTo>
                  <a:pt x="625024" y="28078"/>
                </a:lnTo>
                <a:lnTo>
                  <a:pt x="625024" y="0"/>
                </a:lnTo>
                <a:lnTo>
                  <a:pt x="0" y="0"/>
                </a:lnTo>
                <a:lnTo>
                  <a:pt x="0" y="28078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9510035" y="4895385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8907948" y="489538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5920" y="5177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9513492" y="490766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9505058" y="4895051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35"/>
                </a:moveTo>
                <a:lnTo>
                  <a:pt x="623590" y="29735"/>
                </a:lnTo>
                <a:lnTo>
                  <a:pt x="623590" y="0"/>
                </a:lnTo>
                <a:lnTo>
                  <a:pt x="0" y="0"/>
                </a:lnTo>
                <a:lnTo>
                  <a:pt x="0" y="29735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0113847" y="4905307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01" y="6779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9500792" y="4890541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9513492" y="49032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9510034" y="490034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2" y="0"/>
                </a:lnTo>
              </a:path>
            </a:pathLst>
          </a:custGeom>
          <a:ln w="9922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9500792" y="4890541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39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0112105" y="4895385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741" y="99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9510035" y="4895385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56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0115948" y="492770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4" y="0"/>
                </a:lnTo>
              </a:path>
            </a:pathLst>
          </a:custGeom>
          <a:ln w="31226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10120919" y="4927254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0" y="0"/>
                </a:moveTo>
                <a:lnTo>
                  <a:pt x="51628" y="876"/>
                </a:lnTo>
                <a:lnTo>
                  <a:pt x="103247" y="1767"/>
                </a:lnTo>
                <a:lnTo>
                  <a:pt x="154858" y="2670"/>
                </a:lnTo>
                <a:lnTo>
                  <a:pt x="206462" y="3586"/>
                </a:lnTo>
                <a:lnTo>
                  <a:pt x="258059" y="4513"/>
                </a:lnTo>
                <a:lnTo>
                  <a:pt x="309650" y="5449"/>
                </a:lnTo>
                <a:lnTo>
                  <a:pt x="361236" y="6394"/>
                </a:lnTo>
                <a:lnTo>
                  <a:pt x="412818" y="7346"/>
                </a:lnTo>
                <a:lnTo>
                  <a:pt x="464395" y="8305"/>
                </a:lnTo>
                <a:lnTo>
                  <a:pt x="515970" y="9268"/>
                </a:lnTo>
                <a:lnTo>
                  <a:pt x="567542" y="10236"/>
                </a:lnTo>
                <a:lnTo>
                  <a:pt x="619112" y="11206"/>
                </a:lnTo>
                <a:lnTo>
                  <a:pt x="670682" y="12178"/>
                </a:lnTo>
                <a:lnTo>
                  <a:pt x="722251" y="13150"/>
                </a:lnTo>
                <a:lnTo>
                  <a:pt x="773820" y="14122"/>
                </a:lnTo>
                <a:lnTo>
                  <a:pt x="825391" y="15092"/>
                </a:lnTo>
                <a:lnTo>
                  <a:pt x="876964" y="16059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10997883" y="4919583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9"/>
                </a:moveTo>
                <a:lnTo>
                  <a:pt x="506" y="13288"/>
                </a:lnTo>
                <a:lnTo>
                  <a:pt x="802" y="6681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10103248" y="4899386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6"/>
                </a:moveTo>
                <a:lnTo>
                  <a:pt x="908484" y="32896"/>
                </a:lnTo>
                <a:lnTo>
                  <a:pt x="908484" y="0"/>
                </a:lnTo>
                <a:lnTo>
                  <a:pt x="0" y="0"/>
                </a:lnTo>
                <a:lnTo>
                  <a:pt x="0" y="32896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10115948" y="4912086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10112104" y="4895385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4">
                <a:moveTo>
                  <a:pt x="0" y="24198"/>
                </a:moveTo>
                <a:lnTo>
                  <a:pt x="888399" y="24198"/>
                </a:lnTo>
                <a:lnTo>
                  <a:pt x="888399" y="0"/>
                </a:lnTo>
                <a:lnTo>
                  <a:pt x="0" y="0"/>
                </a:lnTo>
                <a:lnTo>
                  <a:pt x="0" y="24198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0103248" y="4899386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6"/>
                </a:moveTo>
                <a:lnTo>
                  <a:pt x="908484" y="32896"/>
                </a:lnTo>
                <a:lnTo>
                  <a:pt x="908484" y="0"/>
                </a:lnTo>
                <a:lnTo>
                  <a:pt x="0" y="0"/>
                </a:lnTo>
                <a:lnTo>
                  <a:pt x="0" y="32896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10999033" y="489538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198"/>
                </a:moveTo>
                <a:lnTo>
                  <a:pt x="346" y="17518"/>
                </a:lnTo>
                <a:lnTo>
                  <a:pt x="741" y="10750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10112104" y="4895385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76"/>
                </a:lnTo>
                <a:lnTo>
                  <a:pt x="2335" y="12618"/>
                </a:lnTo>
                <a:lnTo>
                  <a:pt x="3843" y="16701"/>
                </a:lnTo>
              </a:path>
            </a:pathLst>
          </a:custGeom>
          <a:ln w="25399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10997883" y="4919583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3" y="7560"/>
                </a:lnTo>
                <a:lnTo>
                  <a:pt x="0" y="23729"/>
                </a:lnTo>
                <a:lnTo>
                  <a:pt x="65275" y="24942"/>
                </a:lnTo>
                <a:lnTo>
                  <a:pt x="65831" y="14438"/>
                </a:lnTo>
                <a:lnTo>
                  <a:pt x="66407" y="6681"/>
                </a:lnTo>
                <a:lnTo>
                  <a:pt x="66882" y="594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10997883" y="4919583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9"/>
                </a:moveTo>
                <a:lnTo>
                  <a:pt x="506" y="13288"/>
                </a:lnTo>
                <a:lnTo>
                  <a:pt x="802" y="6681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0999033" y="491958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7"/>
                </a:moveTo>
                <a:lnTo>
                  <a:pt x="78432" y="297"/>
                </a:lnTo>
              </a:path>
            </a:pathLst>
          </a:custGeom>
          <a:ln w="25994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1063159" y="4920177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606" y="0"/>
                </a:moveTo>
                <a:lnTo>
                  <a:pt x="1062" y="6965"/>
                </a:lnTo>
                <a:lnTo>
                  <a:pt x="556" y="13844"/>
                </a:lnTo>
                <a:lnTo>
                  <a:pt x="0" y="24348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10997883" y="494331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06"/>
                </a:lnTo>
                <a:lnTo>
                  <a:pt x="32637" y="601"/>
                </a:lnTo>
                <a:lnTo>
                  <a:pt x="16320" y="299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1063159" y="4920177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1606" y="0"/>
                </a:moveTo>
                <a:lnTo>
                  <a:pt x="1003" y="7769"/>
                </a:lnTo>
                <a:lnTo>
                  <a:pt x="556" y="13844"/>
                </a:lnTo>
                <a:lnTo>
                  <a:pt x="0" y="24348"/>
                </a:lnTo>
                <a:lnTo>
                  <a:pt x="65275" y="25548"/>
                </a:lnTo>
                <a:lnTo>
                  <a:pt x="65956" y="14883"/>
                </a:lnTo>
                <a:lnTo>
                  <a:pt x="66704" y="6965"/>
                </a:lnTo>
                <a:lnTo>
                  <a:pt x="67353" y="581"/>
                </a:lnTo>
                <a:lnTo>
                  <a:pt x="1606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11063159" y="4920177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348"/>
                </a:moveTo>
                <a:lnTo>
                  <a:pt x="556" y="13844"/>
                </a:lnTo>
                <a:lnTo>
                  <a:pt x="1062" y="6965"/>
                </a:lnTo>
                <a:lnTo>
                  <a:pt x="1606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11064765" y="4920177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290"/>
                </a:moveTo>
                <a:lnTo>
                  <a:pt x="78446" y="290"/>
                </a:lnTo>
              </a:path>
            </a:pathLst>
          </a:custGeom>
          <a:ln w="25981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11128434" y="4920759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7" y="7188"/>
                </a:lnTo>
                <a:lnTo>
                  <a:pt x="680" y="14301"/>
                </a:lnTo>
                <a:lnTo>
                  <a:pt x="0" y="24966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11063159" y="49445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0"/>
                </a:moveTo>
                <a:lnTo>
                  <a:pt x="48955" y="901"/>
                </a:lnTo>
                <a:lnTo>
                  <a:pt x="32637" y="599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1128434" y="4931943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39">
                <a:moveTo>
                  <a:pt x="1026" y="0"/>
                </a:moveTo>
                <a:lnTo>
                  <a:pt x="605" y="4973"/>
                </a:lnTo>
                <a:lnTo>
                  <a:pt x="266" y="9526"/>
                </a:lnTo>
                <a:lnTo>
                  <a:pt x="0" y="13783"/>
                </a:lnTo>
                <a:lnTo>
                  <a:pt x="65275" y="14982"/>
                </a:lnTo>
                <a:lnTo>
                  <a:pt x="65695" y="9526"/>
                </a:lnTo>
                <a:lnTo>
                  <a:pt x="66214" y="4009"/>
                </a:lnTo>
                <a:lnTo>
                  <a:pt x="66536" y="853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1128434" y="4931943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83"/>
                </a:moveTo>
                <a:lnTo>
                  <a:pt x="334" y="8450"/>
                </a:lnTo>
                <a:lnTo>
                  <a:pt x="680" y="4009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11129460" y="4931943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10" y="426"/>
                </a:lnTo>
              </a:path>
            </a:pathLst>
          </a:custGeom>
          <a:ln w="26253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1193709" y="49327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19"/>
                </a:lnTo>
                <a:lnTo>
                  <a:pt x="420" y="8672"/>
                </a:lnTo>
                <a:lnTo>
                  <a:pt x="0" y="14128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1128434" y="49457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198"/>
                </a:moveTo>
                <a:lnTo>
                  <a:pt x="48955" y="902"/>
                </a:lnTo>
                <a:lnTo>
                  <a:pt x="32637" y="604"/>
                </a:lnTo>
                <a:lnTo>
                  <a:pt x="16320" y="303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1193709" y="4932796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3" y="5060"/>
                </a:lnTo>
                <a:lnTo>
                  <a:pt x="339" y="9724"/>
                </a:lnTo>
                <a:lnTo>
                  <a:pt x="0" y="14128"/>
                </a:lnTo>
                <a:lnTo>
                  <a:pt x="65288" y="15317"/>
                </a:lnTo>
                <a:lnTo>
                  <a:pt x="65919" y="8672"/>
                </a:lnTo>
                <a:lnTo>
                  <a:pt x="66413" y="4119"/>
                </a:lnTo>
                <a:lnTo>
                  <a:pt x="66796" y="842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11193709" y="49327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8"/>
                </a:moveTo>
                <a:lnTo>
                  <a:pt x="420" y="8672"/>
                </a:lnTo>
                <a:lnTo>
                  <a:pt x="840" y="4119"/>
                </a:lnTo>
                <a:lnTo>
                  <a:pt x="1261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11194970" y="4932796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1"/>
                </a:moveTo>
                <a:lnTo>
                  <a:pt x="78235" y="421"/>
                </a:lnTo>
              </a:path>
            </a:pathLst>
          </a:custGeom>
          <a:ln w="26242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11258998" y="493363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82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11193709" y="4946925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8"/>
                </a:moveTo>
                <a:lnTo>
                  <a:pt x="48966" y="891"/>
                </a:lnTo>
                <a:lnTo>
                  <a:pt x="32644" y="594"/>
                </a:lnTo>
                <a:lnTo>
                  <a:pt x="16322" y="297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11129460" y="4920759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051" y="0"/>
                </a:moveTo>
                <a:lnTo>
                  <a:pt x="270" y="7929"/>
                </a:lnTo>
                <a:lnTo>
                  <a:pt x="0" y="11183"/>
                </a:lnTo>
                <a:lnTo>
                  <a:pt x="65510" y="12037"/>
                </a:lnTo>
                <a:lnTo>
                  <a:pt x="66019" y="7162"/>
                </a:lnTo>
                <a:lnTo>
                  <a:pt x="66784" y="556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11129460" y="4920759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83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11117812" y="490805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6"/>
                </a:moveTo>
                <a:lnTo>
                  <a:pt x="91132" y="25956"/>
                </a:lnTo>
                <a:lnTo>
                  <a:pt x="91132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1194970" y="492131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273" y="0"/>
                </a:moveTo>
                <a:lnTo>
                  <a:pt x="0" y="1148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1116760" y="4919243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10" y="26253"/>
                </a:lnTo>
                <a:lnTo>
                  <a:pt x="90910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11194970" y="4921315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103"/>
                </a:lnTo>
                <a:lnTo>
                  <a:pt x="0" y="11480"/>
                </a:lnTo>
                <a:lnTo>
                  <a:pt x="65535" y="12322"/>
                </a:lnTo>
                <a:lnTo>
                  <a:pt x="66126" y="7373"/>
                </a:lnTo>
                <a:lnTo>
                  <a:pt x="67019" y="544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11194970" y="492131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480"/>
                </a:moveTo>
                <a:lnTo>
                  <a:pt x="1273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11183545" y="490861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1260507" y="492186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483" y="0"/>
                </a:moveTo>
                <a:lnTo>
                  <a:pt x="0" y="11777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1182270" y="4920096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2"/>
                </a:moveTo>
                <a:lnTo>
                  <a:pt x="90935" y="26242"/>
                </a:lnTo>
                <a:lnTo>
                  <a:pt x="90935" y="0"/>
                </a:lnTo>
                <a:lnTo>
                  <a:pt x="0" y="0"/>
                </a:lnTo>
                <a:lnTo>
                  <a:pt x="0" y="26242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10999033" y="4909005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3" y="0"/>
                </a:moveTo>
                <a:lnTo>
                  <a:pt x="358" y="3872"/>
                </a:lnTo>
                <a:lnTo>
                  <a:pt x="0" y="10577"/>
                </a:lnTo>
                <a:lnTo>
                  <a:pt x="65732" y="11172"/>
                </a:lnTo>
                <a:lnTo>
                  <a:pt x="66622" y="217"/>
                </a:lnTo>
                <a:lnTo>
                  <a:pt x="593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10999033" y="4909005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7"/>
                </a:moveTo>
                <a:lnTo>
                  <a:pt x="593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10986926" y="48963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17"/>
                </a:moveTo>
                <a:lnTo>
                  <a:pt x="91429" y="25617"/>
                </a:lnTo>
                <a:lnTo>
                  <a:pt x="91429" y="0"/>
                </a:lnTo>
                <a:lnTo>
                  <a:pt x="0" y="0"/>
                </a:lnTo>
                <a:lnTo>
                  <a:pt x="0" y="25617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11064765" y="490922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55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10986333" y="490688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94"/>
                </a:moveTo>
                <a:lnTo>
                  <a:pt x="91132" y="25994"/>
                </a:lnTo>
                <a:lnTo>
                  <a:pt x="91132" y="0"/>
                </a:lnTo>
                <a:lnTo>
                  <a:pt x="0" y="0"/>
                </a:lnTo>
                <a:lnTo>
                  <a:pt x="0" y="25994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11064765" y="490922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890" y="0"/>
                </a:moveTo>
                <a:lnTo>
                  <a:pt x="0" y="10955"/>
                </a:lnTo>
                <a:lnTo>
                  <a:pt x="65746" y="11536"/>
                </a:lnTo>
                <a:lnTo>
                  <a:pt x="66871" y="247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11064765" y="490922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55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1052956" y="489652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47"/>
                </a:moveTo>
                <a:lnTo>
                  <a:pt x="91381" y="25647"/>
                </a:lnTo>
                <a:lnTo>
                  <a:pt x="91381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11130512" y="490947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9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11052065" y="490747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81"/>
                </a:moveTo>
                <a:lnTo>
                  <a:pt x="91146" y="25981"/>
                </a:lnTo>
                <a:lnTo>
                  <a:pt x="91146" y="0"/>
                </a:lnTo>
                <a:lnTo>
                  <a:pt x="0" y="0"/>
                </a:lnTo>
                <a:lnTo>
                  <a:pt x="0" y="25981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10999626" y="4895385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7" y="0"/>
                </a:lnTo>
                <a:lnTo>
                  <a:pt x="0" y="13620"/>
                </a:lnTo>
                <a:lnTo>
                  <a:pt x="66029" y="13837"/>
                </a:lnTo>
                <a:lnTo>
                  <a:pt x="66686" y="5393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0999626" y="4895385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20"/>
                </a:moveTo>
                <a:lnTo>
                  <a:pt x="234" y="9748"/>
                </a:lnTo>
                <a:lnTo>
                  <a:pt x="519" y="5369"/>
                </a:lnTo>
                <a:lnTo>
                  <a:pt x="8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1065656" y="4895385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7" y="0"/>
                </a:moveTo>
                <a:lnTo>
                  <a:pt x="656" y="5393"/>
                </a:lnTo>
                <a:lnTo>
                  <a:pt x="309" y="9853"/>
                </a:lnTo>
                <a:lnTo>
                  <a:pt x="0" y="13837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0999626" y="490900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08"/>
                </a:moveTo>
                <a:lnTo>
                  <a:pt x="78729" y="108"/>
                </a:lnTo>
              </a:path>
            </a:pathLst>
          </a:custGeom>
          <a:ln w="25617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1065656" y="4895385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6" y="0"/>
                </a:moveTo>
                <a:lnTo>
                  <a:pt x="1037" y="0"/>
                </a:lnTo>
                <a:lnTo>
                  <a:pt x="651" y="5455"/>
                </a:lnTo>
                <a:lnTo>
                  <a:pt x="0" y="13837"/>
                </a:lnTo>
                <a:lnTo>
                  <a:pt x="65981" y="14085"/>
                </a:lnTo>
                <a:lnTo>
                  <a:pt x="66376" y="10008"/>
                </a:lnTo>
                <a:lnTo>
                  <a:pt x="66790" y="5393"/>
                </a:lnTo>
                <a:lnTo>
                  <a:pt x="6721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1065656" y="4895385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37"/>
                </a:moveTo>
                <a:lnTo>
                  <a:pt x="309" y="9853"/>
                </a:lnTo>
                <a:lnTo>
                  <a:pt x="656" y="5393"/>
                </a:lnTo>
                <a:lnTo>
                  <a:pt x="1037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1131637" y="489538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4" y="0"/>
                </a:moveTo>
                <a:lnTo>
                  <a:pt x="803" y="5455"/>
                </a:lnTo>
                <a:lnTo>
                  <a:pt x="394" y="10008"/>
                </a:lnTo>
                <a:lnTo>
                  <a:pt x="0" y="14085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1065656" y="490922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23"/>
                </a:moveTo>
                <a:lnTo>
                  <a:pt x="78681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1130512" y="490947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125" y="0"/>
                </a:moveTo>
                <a:lnTo>
                  <a:pt x="0" y="11289"/>
                </a:lnTo>
                <a:lnTo>
                  <a:pt x="65732" y="11845"/>
                </a:lnTo>
                <a:lnTo>
                  <a:pt x="66610" y="4447"/>
                </a:lnTo>
                <a:lnTo>
                  <a:pt x="67068" y="278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1130512" y="490947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9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1118937" y="489677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78"/>
                </a:moveTo>
                <a:lnTo>
                  <a:pt x="91343" y="25678"/>
                </a:lnTo>
                <a:lnTo>
                  <a:pt x="91343" y="0"/>
                </a:lnTo>
                <a:lnTo>
                  <a:pt x="0" y="0"/>
                </a:lnTo>
                <a:lnTo>
                  <a:pt x="0" y="25678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1196245" y="490974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336" y="0"/>
                </a:moveTo>
                <a:lnTo>
                  <a:pt x="0" y="11567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11117812" y="490805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56"/>
                </a:moveTo>
                <a:lnTo>
                  <a:pt x="91132" y="25956"/>
                </a:lnTo>
                <a:lnTo>
                  <a:pt x="91132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1196245" y="4909748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7" y="4169"/>
                </a:lnTo>
                <a:lnTo>
                  <a:pt x="0" y="11567"/>
                </a:lnTo>
                <a:lnTo>
                  <a:pt x="65745" y="12111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1196245" y="4909748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67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1184880" y="489704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1261990" y="491003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521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1183545" y="490861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1131637" y="4895385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4" y="0"/>
                </a:lnTo>
                <a:lnTo>
                  <a:pt x="795" y="5548"/>
                </a:lnTo>
                <a:lnTo>
                  <a:pt x="377" y="10187"/>
                </a:lnTo>
                <a:lnTo>
                  <a:pt x="0" y="14085"/>
                </a:lnTo>
                <a:lnTo>
                  <a:pt x="65943" y="14363"/>
                </a:lnTo>
                <a:lnTo>
                  <a:pt x="66431" y="10008"/>
                </a:lnTo>
                <a:lnTo>
                  <a:pt x="66903" y="5455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1131637" y="489538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85"/>
                </a:moveTo>
                <a:lnTo>
                  <a:pt x="394" y="10008"/>
                </a:lnTo>
                <a:lnTo>
                  <a:pt x="803" y="5455"/>
                </a:lnTo>
                <a:lnTo>
                  <a:pt x="1234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11197580" y="489538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8" y="0"/>
                </a:moveTo>
                <a:lnTo>
                  <a:pt x="951" y="5548"/>
                </a:lnTo>
                <a:lnTo>
                  <a:pt x="469" y="10187"/>
                </a:lnTo>
                <a:lnTo>
                  <a:pt x="0" y="1436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1131637" y="490947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9"/>
                </a:moveTo>
                <a:lnTo>
                  <a:pt x="78643" y="139"/>
                </a:lnTo>
              </a:path>
            </a:pathLst>
          </a:custGeom>
          <a:ln w="25678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11197580" y="489538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598" y="0"/>
                </a:moveTo>
                <a:lnTo>
                  <a:pt x="1458" y="0"/>
                </a:lnTo>
                <a:lnTo>
                  <a:pt x="940" y="5653"/>
                </a:lnTo>
                <a:lnTo>
                  <a:pt x="447" y="10385"/>
                </a:lnTo>
                <a:lnTo>
                  <a:pt x="0" y="14363"/>
                </a:lnTo>
                <a:lnTo>
                  <a:pt x="65930" y="14648"/>
                </a:lnTo>
                <a:lnTo>
                  <a:pt x="66485" y="10187"/>
                </a:lnTo>
                <a:lnTo>
                  <a:pt x="67017" y="5548"/>
                </a:lnTo>
                <a:lnTo>
                  <a:pt x="67598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11197580" y="489538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63"/>
                </a:moveTo>
                <a:lnTo>
                  <a:pt x="469" y="10187"/>
                </a:lnTo>
                <a:lnTo>
                  <a:pt x="951" y="5548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11263511" y="489538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667" y="0"/>
                </a:moveTo>
                <a:lnTo>
                  <a:pt x="1075" y="5653"/>
                </a:lnTo>
                <a:lnTo>
                  <a:pt x="532" y="10385"/>
                </a:lnTo>
                <a:lnTo>
                  <a:pt x="0" y="14648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1197580" y="490974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1258998" y="4933638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7" y="5134"/>
                </a:lnTo>
                <a:lnTo>
                  <a:pt x="422" y="9922"/>
                </a:lnTo>
                <a:lnTo>
                  <a:pt x="0" y="14475"/>
                </a:lnTo>
                <a:lnTo>
                  <a:pt x="65288" y="15637"/>
                </a:lnTo>
                <a:lnTo>
                  <a:pt x="66033" y="8882"/>
                </a:lnTo>
                <a:lnTo>
                  <a:pt x="66608" y="4218"/>
                </a:lnTo>
                <a:lnTo>
                  <a:pt x="67057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1258998" y="493363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5"/>
                </a:moveTo>
                <a:lnTo>
                  <a:pt x="519" y="8882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1260507" y="493363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8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1324286" y="493445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769" y="0"/>
                </a:moveTo>
                <a:lnTo>
                  <a:pt x="1200" y="4317"/>
                </a:lnTo>
                <a:lnTo>
                  <a:pt x="618" y="9105"/>
                </a:lnTo>
                <a:lnTo>
                  <a:pt x="0" y="1482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11258998" y="494811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2"/>
                </a:moveTo>
                <a:lnTo>
                  <a:pt x="48966" y="872"/>
                </a:lnTo>
                <a:lnTo>
                  <a:pt x="32644" y="581"/>
                </a:lnTo>
                <a:lnTo>
                  <a:pt x="16322" y="289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11324286" y="4934455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10">
                <a:moveTo>
                  <a:pt x="1769" y="0"/>
                </a:moveTo>
                <a:lnTo>
                  <a:pt x="1087" y="5245"/>
                </a:lnTo>
                <a:lnTo>
                  <a:pt x="507" y="10132"/>
                </a:lnTo>
                <a:lnTo>
                  <a:pt x="0" y="14820"/>
                </a:lnTo>
                <a:lnTo>
                  <a:pt x="65300" y="15971"/>
                </a:lnTo>
                <a:lnTo>
                  <a:pt x="66005" y="10132"/>
                </a:lnTo>
                <a:lnTo>
                  <a:pt x="66661" y="5245"/>
                </a:lnTo>
                <a:lnTo>
                  <a:pt x="67303" y="829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1324286" y="493445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820"/>
                </a:moveTo>
                <a:lnTo>
                  <a:pt x="618" y="9105"/>
                </a:lnTo>
                <a:lnTo>
                  <a:pt x="1200" y="4317"/>
                </a:lnTo>
                <a:lnTo>
                  <a:pt x="1769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1326055" y="493445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4" y="414"/>
                </a:lnTo>
              </a:path>
            </a:pathLst>
          </a:custGeom>
          <a:ln w="26229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1389586" y="4935284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02" y="0"/>
                </a:moveTo>
                <a:lnTo>
                  <a:pt x="1360" y="4415"/>
                </a:lnTo>
                <a:lnTo>
                  <a:pt x="704" y="9302"/>
                </a:lnTo>
                <a:lnTo>
                  <a:pt x="0" y="15142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1324286" y="494927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50"/>
                </a:moveTo>
                <a:lnTo>
                  <a:pt x="48976" y="862"/>
                </a:lnTo>
                <a:lnTo>
                  <a:pt x="32650" y="575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1260507" y="4921860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3" y="0"/>
                </a:moveTo>
                <a:lnTo>
                  <a:pt x="411" y="8276"/>
                </a:lnTo>
                <a:lnTo>
                  <a:pt x="0" y="11777"/>
                </a:lnTo>
                <a:lnTo>
                  <a:pt x="65548" y="12594"/>
                </a:lnTo>
                <a:lnTo>
                  <a:pt x="66218" y="7559"/>
                </a:lnTo>
                <a:lnTo>
                  <a:pt x="67217" y="544"/>
                </a:lnTo>
                <a:lnTo>
                  <a:pt x="1483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1260507" y="4921860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777"/>
                </a:moveTo>
                <a:lnTo>
                  <a:pt x="1483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1249290" y="490916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1326055" y="49224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68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1247807" y="492093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8" y="26216"/>
                </a:lnTo>
                <a:lnTo>
                  <a:pt x="90948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1326055" y="4922405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668" y="0"/>
                </a:moveTo>
                <a:lnTo>
                  <a:pt x="473" y="8449"/>
                </a:lnTo>
                <a:lnTo>
                  <a:pt x="0" y="12049"/>
                </a:lnTo>
                <a:lnTo>
                  <a:pt x="65534" y="12879"/>
                </a:lnTo>
                <a:lnTo>
                  <a:pt x="66277" y="7731"/>
                </a:lnTo>
                <a:lnTo>
                  <a:pt x="67401" y="530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1326055" y="49224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2049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1315024" y="49097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0"/>
                </a:moveTo>
                <a:lnTo>
                  <a:pt x="91132" y="25930"/>
                </a:lnTo>
                <a:lnTo>
                  <a:pt x="91132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1391589" y="4922936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48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1313355" y="492175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9"/>
                </a:moveTo>
                <a:lnTo>
                  <a:pt x="90934" y="26229"/>
                </a:lnTo>
                <a:lnTo>
                  <a:pt x="90934" y="0"/>
                </a:lnTo>
                <a:lnTo>
                  <a:pt x="0" y="0"/>
                </a:lnTo>
                <a:lnTo>
                  <a:pt x="0" y="26229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1389586" y="4935284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10">
                <a:moveTo>
                  <a:pt x="2002" y="0"/>
                </a:moveTo>
                <a:lnTo>
                  <a:pt x="1360" y="4415"/>
                </a:lnTo>
                <a:lnTo>
                  <a:pt x="577" y="10354"/>
                </a:lnTo>
                <a:lnTo>
                  <a:pt x="0" y="15142"/>
                </a:lnTo>
                <a:lnTo>
                  <a:pt x="65324" y="16268"/>
                </a:lnTo>
                <a:lnTo>
                  <a:pt x="66092" y="10354"/>
                </a:lnTo>
                <a:lnTo>
                  <a:pt x="66808" y="5368"/>
                </a:lnTo>
                <a:lnTo>
                  <a:pt x="67525" y="840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1389586" y="4935284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42"/>
                </a:moveTo>
                <a:lnTo>
                  <a:pt x="704" y="9302"/>
                </a:lnTo>
                <a:lnTo>
                  <a:pt x="1360" y="4415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1391589" y="4935284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0"/>
                </a:moveTo>
                <a:lnTo>
                  <a:pt x="78223" y="420"/>
                </a:lnTo>
              </a:path>
            </a:pathLst>
          </a:custGeom>
          <a:ln w="26240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1454912" y="493612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3" y="4527"/>
                </a:lnTo>
                <a:lnTo>
                  <a:pt x="767" y="9513"/>
                </a:lnTo>
                <a:lnTo>
                  <a:pt x="0" y="15427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1389586" y="4950426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26"/>
                </a:moveTo>
                <a:lnTo>
                  <a:pt x="48993" y="846"/>
                </a:lnTo>
                <a:lnTo>
                  <a:pt x="32662" y="563"/>
                </a:lnTo>
                <a:lnTo>
                  <a:pt x="16331" y="280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1454912" y="4936125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3" y="4527"/>
                </a:lnTo>
                <a:lnTo>
                  <a:pt x="767" y="9513"/>
                </a:lnTo>
                <a:lnTo>
                  <a:pt x="0" y="15427"/>
                </a:lnTo>
                <a:lnTo>
                  <a:pt x="65337" y="16529"/>
                </a:lnTo>
                <a:lnTo>
                  <a:pt x="66116" y="10590"/>
                </a:lnTo>
                <a:lnTo>
                  <a:pt x="66908" y="5530"/>
                </a:lnTo>
                <a:lnTo>
                  <a:pt x="67683" y="902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1454912" y="493612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7"/>
                </a:moveTo>
                <a:lnTo>
                  <a:pt x="767" y="9513"/>
                </a:lnTo>
                <a:lnTo>
                  <a:pt x="1483" y="4527"/>
                </a:lnTo>
                <a:lnTo>
                  <a:pt x="2200" y="0"/>
                </a:lnTo>
              </a:path>
            </a:pathLst>
          </a:custGeom>
          <a:ln w="25399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1457113" y="493612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51"/>
                </a:moveTo>
                <a:lnTo>
                  <a:pt x="78182" y="451"/>
                </a:lnTo>
              </a:path>
            </a:pathLst>
          </a:custGeom>
          <a:ln w="26302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1520250" y="4937211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8" y="0"/>
                </a:moveTo>
                <a:lnTo>
                  <a:pt x="1570" y="4445"/>
                </a:lnTo>
                <a:lnTo>
                  <a:pt x="778" y="9504"/>
                </a:lnTo>
                <a:lnTo>
                  <a:pt x="0" y="1544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1454912" y="495155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29"/>
                </a:lnTo>
                <a:lnTo>
                  <a:pt x="32664" y="554"/>
                </a:lnTo>
                <a:lnTo>
                  <a:pt x="16331" y="277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1391589" y="4922936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866" y="0"/>
                </a:moveTo>
                <a:lnTo>
                  <a:pt x="523" y="8672"/>
                </a:lnTo>
                <a:lnTo>
                  <a:pt x="0" y="12348"/>
                </a:lnTo>
                <a:lnTo>
                  <a:pt x="65523" y="13188"/>
                </a:lnTo>
                <a:lnTo>
                  <a:pt x="66227" y="8672"/>
                </a:lnTo>
                <a:lnTo>
                  <a:pt x="67613" y="544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1391589" y="4922936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48"/>
                </a:moveTo>
                <a:lnTo>
                  <a:pt x="1866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1380757" y="491023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1457113" y="492348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44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1378889" y="4922584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0"/>
                </a:moveTo>
                <a:lnTo>
                  <a:pt x="90923" y="26240"/>
                </a:lnTo>
                <a:lnTo>
                  <a:pt x="90923" y="0"/>
                </a:lnTo>
                <a:lnTo>
                  <a:pt x="0" y="0"/>
                </a:lnTo>
                <a:lnTo>
                  <a:pt x="0" y="26240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1457113" y="4923481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44"/>
                </a:lnTo>
                <a:lnTo>
                  <a:pt x="65482" y="13547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1457113" y="492348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44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11446503" y="49107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1522643" y="4924026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2293" y="0"/>
                </a:moveTo>
                <a:lnTo>
                  <a:pt x="1514" y="4180"/>
                </a:lnTo>
                <a:lnTo>
                  <a:pt x="734" y="8375"/>
                </a:lnTo>
                <a:lnTo>
                  <a:pt x="0" y="1274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11444413" y="492342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302"/>
                </a:moveTo>
                <a:lnTo>
                  <a:pt x="90882" y="26302"/>
                </a:lnTo>
                <a:lnTo>
                  <a:pt x="90882" y="0"/>
                </a:lnTo>
                <a:lnTo>
                  <a:pt x="0" y="0"/>
                </a:lnTo>
                <a:lnTo>
                  <a:pt x="0" y="26302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1261990" y="4910033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1" y="0"/>
                </a:moveTo>
                <a:lnTo>
                  <a:pt x="940" y="4632"/>
                </a:lnTo>
                <a:lnTo>
                  <a:pt x="0" y="11827"/>
                </a:lnTo>
                <a:lnTo>
                  <a:pt x="65733" y="12372"/>
                </a:lnTo>
                <a:lnTo>
                  <a:pt x="66909" y="4262"/>
                </a:lnTo>
                <a:lnTo>
                  <a:pt x="67452" y="284"/>
                </a:lnTo>
                <a:lnTo>
                  <a:pt x="152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1261990" y="491003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27"/>
                </a:moveTo>
                <a:lnTo>
                  <a:pt x="1521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1250811" y="48973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1327724" y="4910317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11249290" y="490916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11327724" y="4910317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8"/>
                </a:lnTo>
                <a:lnTo>
                  <a:pt x="0" y="12087"/>
                </a:lnTo>
                <a:lnTo>
                  <a:pt x="65732" y="12618"/>
                </a:lnTo>
                <a:lnTo>
                  <a:pt x="66363" y="8660"/>
                </a:lnTo>
                <a:lnTo>
                  <a:pt x="67650" y="265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1327724" y="4910317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1316742" y="489761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65"/>
                </a:moveTo>
                <a:lnTo>
                  <a:pt x="91332" y="25665"/>
                </a:lnTo>
                <a:lnTo>
                  <a:pt x="91332" y="0"/>
                </a:lnTo>
                <a:lnTo>
                  <a:pt x="0" y="0"/>
                </a:lnTo>
                <a:lnTo>
                  <a:pt x="0" y="25665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1393457" y="4910583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7" y="0"/>
                </a:moveTo>
                <a:lnTo>
                  <a:pt x="0" y="12353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1315024" y="49097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0"/>
                </a:moveTo>
                <a:lnTo>
                  <a:pt x="91132" y="25930"/>
                </a:lnTo>
                <a:lnTo>
                  <a:pt x="91132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11263511" y="489538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808" y="0"/>
                </a:moveTo>
                <a:lnTo>
                  <a:pt x="1667" y="0"/>
                </a:lnTo>
                <a:lnTo>
                  <a:pt x="1064" y="5752"/>
                </a:lnTo>
                <a:lnTo>
                  <a:pt x="532" y="10385"/>
                </a:lnTo>
                <a:lnTo>
                  <a:pt x="0" y="14648"/>
                </a:lnTo>
                <a:lnTo>
                  <a:pt x="65930" y="14932"/>
                </a:lnTo>
                <a:lnTo>
                  <a:pt x="67153" y="5653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11263511" y="489538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648"/>
                </a:moveTo>
                <a:lnTo>
                  <a:pt x="532" y="10385"/>
                </a:lnTo>
                <a:lnTo>
                  <a:pt x="1075" y="5653"/>
                </a:lnTo>
                <a:lnTo>
                  <a:pt x="166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11329442" y="489538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878" y="0"/>
                </a:moveTo>
                <a:lnTo>
                  <a:pt x="1211" y="5752"/>
                </a:lnTo>
                <a:lnTo>
                  <a:pt x="581" y="10577"/>
                </a:lnTo>
                <a:lnTo>
                  <a:pt x="0" y="14932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1263511" y="491003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1329442" y="4895385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39">
                <a:moveTo>
                  <a:pt x="68019" y="0"/>
                </a:moveTo>
                <a:lnTo>
                  <a:pt x="1878" y="0"/>
                </a:lnTo>
                <a:lnTo>
                  <a:pt x="1199" y="5845"/>
                </a:lnTo>
                <a:lnTo>
                  <a:pt x="0" y="14932"/>
                </a:lnTo>
                <a:lnTo>
                  <a:pt x="65932" y="15197"/>
                </a:lnTo>
                <a:lnTo>
                  <a:pt x="66587" y="10756"/>
                </a:lnTo>
                <a:lnTo>
                  <a:pt x="67278" y="5752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11329442" y="4895385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932"/>
                </a:moveTo>
                <a:lnTo>
                  <a:pt x="581" y="10577"/>
                </a:lnTo>
                <a:lnTo>
                  <a:pt x="1211" y="5752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1395374" y="489538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87" y="0"/>
                </a:moveTo>
                <a:lnTo>
                  <a:pt x="1334" y="5845"/>
                </a:lnTo>
                <a:lnTo>
                  <a:pt x="655" y="10756"/>
                </a:lnTo>
                <a:lnTo>
                  <a:pt x="0" y="15197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1329442" y="4910317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699" y="132"/>
                </a:moveTo>
                <a:lnTo>
                  <a:pt x="78632" y="132"/>
                </a:lnTo>
              </a:path>
            </a:pathLst>
          </a:custGeom>
          <a:ln w="25665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1393457" y="4910583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917" y="0"/>
                </a:moveTo>
                <a:lnTo>
                  <a:pt x="1196" y="4770"/>
                </a:lnTo>
                <a:lnTo>
                  <a:pt x="0" y="12353"/>
                </a:lnTo>
                <a:lnTo>
                  <a:pt x="65746" y="12898"/>
                </a:lnTo>
                <a:lnTo>
                  <a:pt x="67196" y="4436"/>
                </a:lnTo>
                <a:lnTo>
                  <a:pt x="67861" y="234"/>
                </a:lnTo>
                <a:lnTo>
                  <a:pt x="1917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1393457" y="4910583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3"/>
                </a:moveTo>
                <a:lnTo>
                  <a:pt x="1917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1382674" y="489788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634"/>
                </a:moveTo>
                <a:lnTo>
                  <a:pt x="91343" y="25634"/>
                </a:lnTo>
                <a:lnTo>
                  <a:pt x="9134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1459203" y="491081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63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1380757" y="491023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1459203" y="4910818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2114" y="0"/>
                </a:moveTo>
                <a:lnTo>
                  <a:pt x="1397" y="4535"/>
                </a:lnTo>
                <a:lnTo>
                  <a:pt x="0" y="12663"/>
                </a:lnTo>
                <a:lnTo>
                  <a:pt x="65732" y="13207"/>
                </a:lnTo>
                <a:lnTo>
                  <a:pt x="68102" y="198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1459203" y="491081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63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1448618" y="489811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598"/>
                </a:moveTo>
                <a:lnTo>
                  <a:pt x="91387" y="25598"/>
                </a:lnTo>
                <a:lnTo>
                  <a:pt x="91387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1524936" y="492217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49" y="0"/>
                </a:moveTo>
                <a:lnTo>
                  <a:pt x="0" y="185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1446503" y="49107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1395374" y="4895385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6" y="0"/>
                </a:moveTo>
                <a:lnTo>
                  <a:pt x="2087" y="0"/>
                </a:lnTo>
                <a:lnTo>
                  <a:pt x="1326" y="5906"/>
                </a:lnTo>
                <a:lnTo>
                  <a:pt x="633" y="10905"/>
                </a:lnTo>
                <a:lnTo>
                  <a:pt x="0" y="15197"/>
                </a:lnTo>
                <a:lnTo>
                  <a:pt x="65943" y="15432"/>
                </a:lnTo>
                <a:lnTo>
                  <a:pt x="66694" y="10756"/>
                </a:lnTo>
                <a:lnTo>
                  <a:pt x="67434" y="5845"/>
                </a:lnTo>
                <a:lnTo>
                  <a:pt x="6821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1395374" y="4895385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97"/>
                </a:moveTo>
                <a:lnTo>
                  <a:pt x="655" y="10756"/>
                </a:lnTo>
                <a:lnTo>
                  <a:pt x="1334" y="5845"/>
                </a:lnTo>
                <a:lnTo>
                  <a:pt x="2087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1461318" y="489538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06"/>
                </a:lnTo>
                <a:lnTo>
                  <a:pt x="728" y="10905"/>
                </a:lnTo>
                <a:lnTo>
                  <a:pt x="0" y="15432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1395374" y="491058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117"/>
                </a:moveTo>
                <a:lnTo>
                  <a:pt x="78643" y="117"/>
                </a:lnTo>
              </a:path>
            </a:pathLst>
          </a:custGeom>
          <a:ln w="2563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1461318" y="4895385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06"/>
                </a:lnTo>
                <a:lnTo>
                  <a:pt x="728" y="10905"/>
                </a:lnTo>
                <a:lnTo>
                  <a:pt x="0" y="15432"/>
                </a:lnTo>
                <a:lnTo>
                  <a:pt x="65987" y="15631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1461318" y="489538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32"/>
                </a:moveTo>
                <a:lnTo>
                  <a:pt x="728" y="10905"/>
                </a:lnTo>
                <a:lnTo>
                  <a:pt x="1483" y="5906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1461318" y="491081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99"/>
                </a:moveTo>
                <a:lnTo>
                  <a:pt x="78687" y="99"/>
                </a:lnTo>
              </a:path>
            </a:pathLst>
          </a:custGeom>
          <a:ln w="25598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7734300" y="4895385"/>
            <a:ext cx="3795419" cy="154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7704118" y="4895385"/>
            <a:ext cx="3825601" cy="576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7929706" y="2497942"/>
            <a:ext cx="153035" cy="6350"/>
          </a:xfrm>
          <a:custGeom>
            <a:avLst/>
            <a:gdLst/>
            <a:ahLst/>
            <a:cxnLst/>
            <a:rect l="l" t="t" r="r" b="b"/>
            <a:pathLst>
              <a:path w="153034" h="6350">
                <a:moveTo>
                  <a:pt x="0" y="0"/>
                </a:moveTo>
                <a:lnTo>
                  <a:pt x="152872" y="6202"/>
                </a:lnTo>
                <a:lnTo>
                  <a:pt x="148759" y="5290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7929706" y="2497942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0" y="0"/>
                </a:moveTo>
                <a:lnTo>
                  <a:pt x="2308" y="86"/>
                </a:lnTo>
                <a:lnTo>
                  <a:pt x="51116" y="1863"/>
                </a:lnTo>
                <a:lnTo>
                  <a:pt x="99933" y="3597"/>
                </a:lnTo>
                <a:lnTo>
                  <a:pt x="148759" y="529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8078465" y="250323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0"/>
                </a:moveTo>
                <a:lnTo>
                  <a:pt x="4105" y="910"/>
                </a:lnTo>
                <a:lnTo>
                  <a:pt x="4113" y="911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8078465" y="250975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60" y="0"/>
                </a:lnTo>
              </a:path>
            </a:pathLst>
          </a:custGeom>
          <a:ln w="13041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8078465" y="250323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4113" y="911"/>
                </a:moveTo>
                <a:lnTo>
                  <a:pt x="4105" y="910"/>
                </a:lnTo>
                <a:lnTo>
                  <a:pt x="0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8078465" y="250323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5"/>
                </a:lnTo>
                <a:lnTo>
                  <a:pt x="97685" y="3273"/>
                </a:lnTo>
                <a:lnTo>
                  <a:pt x="146537" y="4857"/>
                </a:lnTo>
                <a:lnTo>
                  <a:pt x="195395" y="6409"/>
                </a:lnTo>
                <a:lnTo>
                  <a:pt x="244258" y="7930"/>
                </a:lnTo>
                <a:lnTo>
                  <a:pt x="293128" y="9422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8371595" y="2512655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10348" y="3636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7797503" y="2498469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962" y="0"/>
                </a:lnTo>
              </a:path>
            </a:pathLst>
          </a:custGeom>
          <a:ln w="9527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7797503" y="2492578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19">
                <a:moveTo>
                  <a:pt x="0" y="0"/>
                </a:moveTo>
                <a:lnTo>
                  <a:pt x="72541" y="2145"/>
                </a:lnTo>
                <a:lnTo>
                  <a:pt x="121635" y="3556"/>
                </a:lnTo>
                <a:lnTo>
                  <a:pt x="170727" y="4937"/>
                </a:lnTo>
                <a:lnTo>
                  <a:pt x="219817" y="6290"/>
                </a:lnTo>
                <a:lnTo>
                  <a:pt x="268908" y="7618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8066411" y="250019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4" y="3036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7929706" y="2497942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4">
                <a:moveTo>
                  <a:pt x="148759" y="5290"/>
                </a:moveTo>
                <a:lnTo>
                  <a:pt x="99933" y="3597"/>
                </a:lnTo>
                <a:lnTo>
                  <a:pt x="51116" y="1863"/>
                </a:lnTo>
                <a:lnTo>
                  <a:pt x="2308" y="86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8066411" y="2506426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3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8066411" y="250019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4" y="30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8066411" y="250019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19">
                <a:moveTo>
                  <a:pt x="0" y="0"/>
                </a:moveTo>
                <a:lnTo>
                  <a:pt x="49089" y="1301"/>
                </a:lnTo>
                <a:lnTo>
                  <a:pt x="98178" y="2579"/>
                </a:lnTo>
                <a:lnTo>
                  <a:pt x="147267" y="3834"/>
                </a:lnTo>
                <a:lnTo>
                  <a:pt x="196354" y="5068"/>
                </a:lnTo>
                <a:lnTo>
                  <a:pt x="245441" y="6282"/>
                </a:lnTo>
                <a:lnTo>
                  <a:pt x="294525" y="7479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8360936" y="250767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0" y="0"/>
                </a:moveTo>
                <a:lnTo>
                  <a:pt x="10657" y="4979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8078465" y="2503233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2"/>
                </a:moveTo>
                <a:lnTo>
                  <a:pt x="244258" y="7930"/>
                </a:lnTo>
                <a:lnTo>
                  <a:pt x="195395" y="6409"/>
                </a:lnTo>
                <a:lnTo>
                  <a:pt x="146537" y="4857"/>
                </a:lnTo>
                <a:lnTo>
                  <a:pt x="97685" y="3273"/>
                </a:lnTo>
                <a:lnTo>
                  <a:pt x="48839" y="1655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8371595" y="251998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65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8371595" y="2512655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348" y="3636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8371595" y="2512655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76" y="1468"/>
                </a:lnTo>
                <a:lnTo>
                  <a:pt x="97758" y="2912"/>
                </a:lnTo>
                <a:lnTo>
                  <a:pt x="146644" y="4334"/>
                </a:lnTo>
                <a:lnTo>
                  <a:pt x="195535" y="5736"/>
                </a:lnTo>
                <a:lnTo>
                  <a:pt x="244429" y="7121"/>
                </a:lnTo>
                <a:lnTo>
                  <a:pt x="293326" y="8492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8664921" y="2521148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8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8476902" y="2520144"/>
            <a:ext cx="198120" cy="7620"/>
          </a:xfrm>
          <a:custGeom>
            <a:avLst/>
            <a:gdLst/>
            <a:ahLst/>
            <a:cxnLst/>
            <a:rect l="l" t="t" r="r" b="b"/>
            <a:pathLst>
              <a:path w="198120" h="7619">
                <a:moveTo>
                  <a:pt x="197837" y="7177"/>
                </a:moveTo>
                <a:lnTo>
                  <a:pt x="149211" y="5430"/>
                </a:lnTo>
                <a:lnTo>
                  <a:pt x="100585" y="3674"/>
                </a:lnTo>
                <a:lnTo>
                  <a:pt x="51959" y="1905"/>
                </a:lnTo>
                <a:lnTo>
                  <a:pt x="3333" y="123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8664921" y="252940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9" y="0"/>
                </a:lnTo>
              </a:path>
            </a:pathLst>
          </a:custGeom>
          <a:ln w="16511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8664921" y="2521148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8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8664921" y="2521148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5">
                <a:moveTo>
                  <a:pt x="0" y="0"/>
                </a:moveTo>
                <a:lnTo>
                  <a:pt x="48904" y="1357"/>
                </a:lnTo>
                <a:lnTo>
                  <a:pt x="97809" y="2704"/>
                </a:lnTo>
                <a:lnTo>
                  <a:pt x="146714" y="4041"/>
                </a:lnTo>
                <a:lnTo>
                  <a:pt x="195620" y="5372"/>
                </a:lnTo>
                <a:lnTo>
                  <a:pt x="244528" y="6699"/>
                </a:lnTo>
                <a:lnTo>
                  <a:pt x="293438" y="8023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8958360" y="252917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8674740" y="252732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4">
                <a:moveTo>
                  <a:pt x="291781" y="10337"/>
                </a:moveTo>
                <a:lnTo>
                  <a:pt x="243149" y="8623"/>
                </a:lnTo>
                <a:lnTo>
                  <a:pt x="194519" y="6908"/>
                </a:lnTo>
                <a:lnTo>
                  <a:pt x="145890" y="5189"/>
                </a:lnTo>
                <a:lnTo>
                  <a:pt x="97261" y="3466"/>
                </a:lnTo>
                <a:lnTo>
                  <a:pt x="48631" y="1737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8360936" y="2514412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4" y="0"/>
                </a:lnTo>
              </a:path>
            </a:pathLst>
          </a:custGeom>
          <a:ln w="1347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8360936" y="250767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10657" y="4979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8360936" y="250767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79"/>
                </a:lnTo>
                <a:lnTo>
                  <a:pt x="98166" y="2344"/>
                </a:lnTo>
                <a:lnTo>
                  <a:pt x="147249" y="3494"/>
                </a:lnTo>
                <a:lnTo>
                  <a:pt x="196330" y="4633"/>
                </a:lnTo>
                <a:lnTo>
                  <a:pt x="245410" y="5760"/>
                </a:lnTo>
                <a:lnTo>
                  <a:pt x="294488" y="6878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8655425" y="2514554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0" y="0"/>
                </a:moveTo>
                <a:lnTo>
                  <a:pt x="9495" y="6593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8371595" y="2512655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26" y="8492"/>
                </a:moveTo>
                <a:lnTo>
                  <a:pt x="244429" y="7121"/>
                </a:lnTo>
                <a:lnTo>
                  <a:pt x="195535" y="5736"/>
                </a:lnTo>
                <a:lnTo>
                  <a:pt x="146644" y="4334"/>
                </a:lnTo>
                <a:lnTo>
                  <a:pt x="97758" y="2912"/>
                </a:lnTo>
                <a:lnTo>
                  <a:pt x="48876" y="1468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8655425" y="252186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17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8655425" y="2514554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495" y="6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8655425" y="2514554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06"/>
                </a:lnTo>
                <a:lnTo>
                  <a:pt x="98166" y="2206"/>
                </a:lnTo>
                <a:lnTo>
                  <a:pt x="147249" y="3301"/>
                </a:lnTo>
                <a:lnTo>
                  <a:pt x="196330" y="4392"/>
                </a:lnTo>
                <a:lnTo>
                  <a:pt x="245410" y="5481"/>
                </a:lnTo>
                <a:lnTo>
                  <a:pt x="294488" y="6569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8949914" y="252112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0" y="0"/>
                </a:moveTo>
                <a:lnTo>
                  <a:pt x="8445" y="8047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8664921" y="2521148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5">
                <a:moveTo>
                  <a:pt x="293438" y="8023"/>
                </a:moveTo>
                <a:lnTo>
                  <a:pt x="244528" y="6699"/>
                </a:lnTo>
                <a:lnTo>
                  <a:pt x="195620" y="5372"/>
                </a:lnTo>
                <a:lnTo>
                  <a:pt x="146714" y="4041"/>
                </a:lnTo>
                <a:lnTo>
                  <a:pt x="97809" y="2704"/>
                </a:lnTo>
                <a:lnTo>
                  <a:pt x="48904" y="1357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7769411" y="249695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00" y="0"/>
                </a:lnTo>
              </a:path>
            </a:pathLst>
          </a:custGeom>
          <a:ln w="6490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7769411" y="2491439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87467" y="1807"/>
                </a:lnTo>
                <a:lnTo>
                  <a:pt x="136856" y="2809"/>
                </a:lnTo>
                <a:lnTo>
                  <a:pt x="186232" y="3799"/>
                </a:lnTo>
                <a:lnTo>
                  <a:pt x="235594" y="4778"/>
                </a:lnTo>
                <a:lnTo>
                  <a:pt x="284944" y="5745"/>
                </a:lnTo>
              </a:path>
            </a:pathLst>
          </a:custGeom>
          <a:ln w="25399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8054354" y="2497184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2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7797503" y="2492578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19">
                <a:moveTo>
                  <a:pt x="268908" y="7618"/>
                </a:moveTo>
                <a:lnTo>
                  <a:pt x="219817" y="6290"/>
                </a:lnTo>
                <a:lnTo>
                  <a:pt x="170727" y="4937"/>
                </a:lnTo>
                <a:lnTo>
                  <a:pt x="121635" y="3556"/>
                </a:lnTo>
                <a:lnTo>
                  <a:pt x="72541" y="2145"/>
                </a:lnTo>
                <a:lnTo>
                  <a:pt x="23444" y="703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8054354" y="250243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8054354" y="2497184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2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8054354" y="249718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336" y="956"/>
                </a:lnTo>
                <a:lnTo>
                  <a:pt x="98662" y="1902"/>
                </a:lnTo>
                <a:lnTo>
                  <a:pt x="147978" y="2838"/>
                </a:lnTo>
                <a:lnTo>
                  <a:pt x="197284" y="3766"/>
                </a:lnTo>
                <a:lnTo>
                  <a:pt x="246582" y="4685"/>
                </a:lnTo>
                <a:lnTo>
                  <a:pt x="295873" y="5598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8350228" y="250278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0" y="0"/>
                </a:moveTo>
                <a:lnTo>
                  <a:pt x="10708" y="4893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8066411" y="250019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19">
                <a:moveTo>
                  <a:pt x="294525" y="7479"/>
                </a:moveTo>
                <a:lnTo>
                  <a:pt x="245441" y="6282"/>
                </a:lnTo>
                <a:lnTo>
                  <a:pt x="196354" y="5068"/>
                </a:lnTo>
                <a:lnTo>
                  <a:pt x="147267" y="3834"/>
                </a:lnTo>
                <a:lnTo>
                  <a:pt x="98178" y="2579"/>
                </a:lnTo>
                <a:lnTo>
                  <a:pt x="49089" y="1301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7751864" y="2498244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364" y="0"/>
                </a:lnTo>
              </a:path>
            </a:pathLst>
          </a:custGeom>
          <a:ln w="9076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7769414" y="2491439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30">
                <a:moveTo>
                  <a:pt x="0" y="0"/>
                </a:moveTo>
                <a:lnTo>
                  <a:pt x="87463" y="1808"/>
                </a:lnTo>
                <a:lnTo>
                  <a:pt x="136851" y="2810"/>
                </a:lnTo>
                <a:lnTo>
                  <a:pt x="186226" y="3800"/>
                </a:lnTo>
                <a:lnTo>
                  <a:pt x="235588" y="4778"/>
                </a:lnTo>
                <a:lnTo>
                  <a:pt x="284937" y="5745"/>
                </a:lnTo>
                <a:lnTo>
                  <a:pt x="334276" y="6702"/>
                </a:lnTo>
                <a:lnTo>
                  <a:pt x="383603" y="7648"/>
                </a:lnTo>
                <a:lnTo>
                  <a:pt x="432920" y="8585"/>
                </a:lnTo>
                <a:lnTo>
                  <a:pt x="482227" y="9512"/>
                </a:lnTo>
                <a:lnTo>
                  <a:pt x="531524" y="10431"/>
                </a:lnTo>
                <a:lnTo>
                  <a:pt x="580813" y="1134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8338704" y="249903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523" y="3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7751864" y="2490727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89">
                <a:moveTo>
                  <a:pt x="586840" y="8306"/>
                </a:moveTo>
                <a:lnTo>
                  <a:pt x="537334" y="7699"/>
                </a:lnTo>
                <a:lnTo>
                  <a:pt x="487823" y="7079"/>
                </a:lnTo>
                <a:lnTo>
                  <a:pt x="438308" y="6443"/>
                </a:lnTo>
                <a:lnTo>
                  <a:pt x="388788" y="5792"/>
                </a:lnTo>
                <a:lnTo>
                  <a:pt x="339263" y="5123"/>
                </a:lnTo>
                <a:lnTo>
                  <a:pt x="289732" y="4436"/>
                </a:lnTo>
                <a:lnTo>
                  <a:pt x="240196" y="3730"/>
                </a:lnTo>
                <a:lnTo>
                  <a:pt x="190654" y="3004"/>
                </a:lnTo>
                <a:lnTo>
                  <a:pt x="141106" y="2256"/>
                </a:lnTo>
                <a:lnTo>
                  <a:pt x="91551" y="1486"/>
                </a:lnTo>
                <a:lnTo>
                  <a:pt x="41990" y="692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8350228" y="250866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7" y="0"/>
                </a:lnTo>
              </a:path>
            </a:pathLst>
          </a:custGeom>
          <a:ln w="11771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8350228" y="250278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10708" y="4893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8350228" y="250278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82" y="903"/>
                </a:lnTo>
                <a:lnTo>
                  <a:pt x="98556" y="1800"/>
                </a:lnTo>
                <a:lnTo>
                  <a:pt x="147822" y="2692"/>
                </a:lnTo>
                <a:lnTo>
                  <a:pt x="197082" y="3578"/>
                </a:lnTo>
                <a:lnTo>
                  <a:pt x="246338" y="4460"/>
                </a:lnTo>
                <a:lnTo>
                  <a:pt x="295589" y="5337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8645818" y="2508120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9607" y="6433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8360936" y="250767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878"/>
                </a:moveTo>
                <a:lnTo>
                  <a:pt x="245410" y="5760"/>
                </a:lnTo>
                <a:lnTo>
                  <a:pt x="196330" y="4633"/>
                </a:lnTo>
                <a:lnTo>
                  <a:pt x="147249" y="3494"/>
                </a:lnTo>
                <a:lnTo>
                  <a:pt x="98166" y="2344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8645818" y="2514622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3003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8645818" y="2508120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607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8645818" y="2508120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49" y="874"/>
                </a:lnTo>
                <a:lnTo>
                  <a:pt x="98496" y="1745"/>
                </a:lnTo>
                <a:lnTo>
                  <a:pt x="147741" y="2615"/>
                </a:lnTo>
                <a:lnTo>
                  <a:pt x="196984" y="3482"/>
                </a:lnTo>
                <a:lnTo>
                  <a:pt x="246226" y="4349"/>
                </a:lnTo>
                <a:lnTo>
                  <a:pt x="295465" y="5215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8941283" y="251333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0" y="0"/>
                </a:moveTo>
                <a:lnTo>
                  <a:pt x="8630" y="7787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8655425" y="2514554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9"/>
                </a:moveTo>
                <a:lnTo>
                  <a:pt x="245410" y="5481"/>
                </a:lnTo>
                <a:lnTo>
                  <a:pt x="196330" y="4392"/>
                </a:lnTo>
                <a:lnTo>
                  <a:pt x="147249" y="3301"/>
                </a:lnTo>
                <a:lnTo>
                  <a:pt x="98166" y="2206"/>
                </a:lnTo>
                <a:lnTo>
                  <a:pt x="49083" y="1106"/>
                </a:lnTo>
                <a:lnTo>
                  <a:pt x="0" y="0"/>
                </a:lnTo>
              </a:path>
            </a:pathLst>
          </a:custGeom>
          <a:ln w="25399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8338704" y="250618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9" y="0"/>
                </a:lnTo>
              </a:path>
            </a:pathLst>
          </a:custGeom>
          <a:ln w="14302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8350228" y="2502782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4">
                <a:moveTo>
                  <a:pt x="0" y="0"/>
                </a:moveTo>
                <a:lnTo>
                  <a:pt x="49280" y="904"/>
                </a:lnTo>
                <a:lnTo>
                  <a:pt x="98554" y="1801"/>
                </a:lnTo>
                <a:lnTo>
                  <a:pt x="147821" y="2693"/>
                </a:lnTo>
                <a:lnTo>
                  <a:pt x="197083" y="3579"/>
                </a:lnTo>
                <a:lnTo>
                  <a:pt x="246340" y="4461"/>
                </a:lnTo>
                <a:lnTo>
                  <a:pt x="295592" y="5339"/>
                </a:lnTo>
                <a:lnTo>
                  <a:pt x="344841" y="6213"/>
                </a:lnTo>
                <a:lnTo>
                  <a:pt x="394087" y="7084"/>
                </a:lnTo>
                <a:lnTo>
                  <a:pt x="443330" y="7953"/>
                </a:lnTo>
                <a:lnTo>
                  <a:pt x="492572" y="8821"/>
                </a:lnTo>
                <a:lnTo>
                  <a:pt x="541814" y="9687"/>
                </a:lnTo>
                <a:lnTo>
                  <a:pt x="591055" y="105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8932566" y="250563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8717" y="7702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8338704" y="249903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593862" y="6600"/>
                </a:moveTo>
                <a:lnTo>
                  <a:pt x="544379" y="6075"/>
                </a:lnTo>
                <a:lnTo>
                  <a:pt x="494897" y="5550"/>
                </a:lnTo>
                <a:lnTo>
                  <a:pt x="445415" y="5022"/>
                </a:lnTo>
                <a:lnTo>
                  <a:pt x="395932" y="4491"/>
                </a:lnTo>
                <a:lnTo>
                  <a:pt x="346448" y="3956"/>
                </a:lnTo>
                <a:lnTo>
                  <a:pt x="296963" y="3416"/>
                </a:lnTo>
                <a:lnTo>
                  <a:pt x="247476" y="2869"/>
                </a:lnTo>
                <a:lnTo>
                  <a:pt x="197986" y="2314"/>
                </a:lnTo>
                <a:lnTo>
                  <a:pt x="148495" y="1751"/>
                </a:lnTo>
                <a:lnTo>
                  <a:pt x="99000" y="1178"/>
                </a:lnTo>
                <a:lnTo>
                  <a:pt x="49501" y="595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8338704" y="249903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1523" y="3749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8958360" y="2538584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0" y="0"/>
                </a:lnTo>
              </a:path>
            </a:pathLst>
          </a:custGeom>
          <a:ln w="18823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8958360" y="252917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8958360" y="252917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5">
                <a:moveTo>
                  <a:pt x="0" y="0"/>
                </a:moveTo>
                <a:lnTo>
                  <a:pt x="48910" y="1324"/>
                </a:lnTo>
                <a:lnTo>
                  <a:pt x="97820" y="2652"/>
                </a:lnTo>
                <a:lnTo>
                  <a:pt x="146729" y="3984"/>
                </a:lnTo>
                <a:lnTo>
                  <a:pt x="195637" y="5323"/>
                </a:lnTo>
                <a:lnTo>
                  <a:pt x="244544" y="6670"/>
                </a:lnTo>
                <a:lnTo>
                  <a:pt x="293450" y="802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9251810" y="253720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0" y="0"/>
                </a:moveTo>
                <a:lnTo>
                  <a:pt x="6490" y="10795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8966521" y="2537659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4">
                <a:moveTo>
                  <a:pt x="291779" y="10336"/>
                </a:moveTo>
                <a:lnTo>
                  <a:pt x="243147" y="8599"/>
                </a:lnTo>
                <a:lnTo>
                  <a:pt x="194516" y="6869"/>
                </a:lnTo>
                <a:lnTo>
                  <a:pt x="145885" y="5146"/>
                </a:lnTo>
                <a:lnTo>
                  <a:pt x="97255" y="3428"/>
                </a:lnTo>
                <a:lnTo>
                  <a:pt x="48626" y="171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9251810" y="254793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2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9251810" y="253720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6490" y="10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9251810" y="253720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0" y="0"/>
                </a:moveTo>
                <a:lnTo>
                  <a:pt x="48897" y="1368"/>
                </a:lnTo>
                <a:lnTo>
                  <a:pt x="97794" y="2753"/>
                </a:lnTo>
                <a:lnTo>
                  <a:pt x="146689" y="4155"/>
                </a:lnTo>
                <a:lnTo>
                  <a:pt x="195581" y="5577"/>
                </a:lnTo>
                <a:lnTo>
                  <a:pt x="244468" y="7021"/>
                </a:lnTo>
                <a:lnTo>
                  <a:pt x="293350" y="848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9545161" y="2545688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916" y="3940"/>
                </a:lnTo>
                <a:lnTo>
                  <a:pt x="3610" y="8183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9258301" y="2547995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4">
                <a:moveTo>
                  <a:pt x="291781" y="10670"/>
                </a:moveTo>
                <a:lnTo>
                  <a:pt x="243149" y="8854"/>
                </a:lnTo>
                <a:lnTo>
                  <a:pt x="194517" y="7055"/>
                </a:lnTo>
                <a:lnTo>
                  <a:pt x="145886" y="5272"/>
                </a:lnTo>
                <a:lnTo>
                  <a:pt x="97256" y="3503"/>
                </a:lnTo>
                <a:lnTo>
                  <a:pt x="48627" y="1746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8949914" y="252916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76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8949914" y="252112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8445" y="8047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8949914" y="2521124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2" y="1086"/>
                </a:lnTo>
                <a:lnTo>
                  <a:pt x="98163" y="2174"/>
                </a:lnTo>
                <a:lnTo>
                  <a:pt x="147244" y="3266"/>
                </a:lnTo>
                <a:lnTo>
                  <a:pt x="196324" y="4361"/>
                </a:lnTo>
                <a:lnTo>
                  <a:pt x="245406" y="5462"/>
                </a:lnTo>
                <a:lnTo>
                  <a:pt x="294488" y="6569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9244403" y="2527693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7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8958360" y="252917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5">
                <a:moveTo>
                  <a:pt x="293450" y="8028"/>
                </a:moveTo>
                <a:lnTo>
                  <a:pt x="244544" y="6670"/>
                </a:lnTo>
                <a:lnTo>
                  <a:pt x="195637" y="5323"/>
                </a:lnTo>
                <a:lnTo>
                  <a:pt x="146729" y="3984"/>
                </a:lnTo>
                <a:lnTo>
                  <a:pt x="97820" y="2652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9244403" y="25366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7" y="0"/>
                </a:lnTo>
              </a:path>
            </a:pathLst>
          </a:custGeom>
          <a:ln w="17994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9244403" y="2527693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7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9244403" y="252769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0" y="0"/>
                </a:moveTo>
                <a:lnTo>
                  <a:pt x="49083" y="1117"/>
                </a:lnTo>
                <a:lnTo>
                  <a:pt x="98167" y="2244"/>
                </a:lnTo>
                <a:lnTo>
                  <a:pt x="147252" y="3383"/>
                </a:lnTo>
                <a:lnTo>
                  <a:pt x="196337" y="4534"/>
                </a:lnTo>
                <a:lnTo>
                  <a:pt x="245424" y="5698"/>
                </a:lnTo>
                <a:lnTo>
                  <a:pt x="294513" y="6878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9538916" y="253457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6244" y="11116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9251810" y="253720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89">
                <a:moveTo>
                  <a:pt x="293350" y="8487"/>
                </a:moveTo>
                <a:lnTo>
                  <a:pt x="244468" y="7021"/>
                </a:lnTo>
                <a:lnTo>
                  <a:pt x="195581" y="5577"/>
                </a:lnTo>
                <a:lnTo>
                  <a:pt x="146689" y="4155"/>
                </a:lnTo>
                <a:lnTo>
                  <a:pt x="97794" y="2753"/>
                </a:lnTo>
                <a:lnTo>
                  <a:pt x="48897" y="136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9545161" y="255783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5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9545161" y="2545688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1" y="12978"/>
                </a:moveTo>
                <a:lnTo>
                  <a:pt x="3610" y="8183"/>
                </a:lnTo>
                <a:lnTo>
                  <a:pt x="1916" y="3940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9545161" y="254568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4"/>
                </a:lnTo>
                <a:lnTo>
                  <a:pt x="97746" y="3015"/>
                </a:lnTo>
                <a:lnTo>
                  <a:pt x="146609" y="4567"/>
                </a:lnTo>
                <a:lnTo>
                  <a:pt x="195465" y="6151"/>
                </a:lnTo>
                <a:lnTo>
                  <a:pt x="244313" y="7770"/>
                </a:lnTo>
                <a:lnTo>
                  <a:pt x="293154" y="9427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9838314" y="255511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459" y="4583"/>
                </a:lnTo>
                <a:lnTo>
                  <a:pt x="2694" y="9464"/>
                </a:lnTo>
                <a:lnTo>
                  <a:pt x="3561" y="14871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9550082" y="2558666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30">
                <a:moveTo>
                  <a:pt x="291793" y="11320"/>
                </a:moveTo>
                <a:lnTo>
                  <a:pt x="243161" y="9375"/>
                </a:lnTo>
                <a:lnTo>
                  <a:pt x="194529" y="7454"/>
                </a:lnTo>
                <a:lnTo>
                  <a:pt x="145896" y="5557"/>
                </a:lnTo>
                <a:lnTo>
                  <a:pt x="97264" y="3684"/>
                </a:lnTo>
                <a:lnTo>
                  <a:pt x="48632" y="1831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9838314" y="256870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86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9838314" y="255511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3561" y="14871"/>
                </a:moveTo>
                <a:lnTo>
                  <a:pt x="2694" y="9464"/>
                </a:lnTo>
                <a:lnTo>
                  <a:pt x="1459" y="4583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9838314" y="255511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30">
                <a:moveTo>
                  <a:pt x="0" y="0"/>
                </a:moveTo>
                <a:lnTo>
                  <a:pt x="48837" y="1693"/>
                </a:lnTo>
                <a:lnTo>
                  <a:pt x="97664" y="3427"/>
                </a:lnTo>
                <a:lnTo>
                  <a:pt x="146481" y="5205"/>
                </a:lnTo>
                <a:lnTo>
                  <a:pt x="195290" y="7028"/>
                </a:lnTo>
                <a:lnTo>
                  <a:pt x="244089" y="8898"/>
                </a:lnTo>
                <a:lnTo>
                  <a:pt x="292881" y="10819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10131196" y="256593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9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9841876" y="2569987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15"/>
                </a:moveTo>
                <a:lnTo>
                  <a:pt x="243173" y="10180"/>
                </a:lnTo>
                <a:lnTo>
                  <a:pt x="194540" y="8080"/>
                </a:lnTo>
                <a:lnTo>
                  <a:pt x="145907" y="6013"/>
                </a:lnTo>
                <a:lnTo>
                  <a:pt x="97273" y="3979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9538916" y="254484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8" y="0"/>
                </a:lnTo>
              </a:path>
            </a:pathLst>
          </a:custGeom>
          <a:ln w="20543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9538916" y="253457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6244" y="11116"/>
                </a:moveTo>
                <a:lnTo>
                  <a:pt x="0" y="0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9538916" y="2534572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19">
                <a:moveTo>
                  <a:pt x="0" y="0"/>
                </a:moveTo>
                <a:lnTo>
                  <a:pt x="49089" y="1196"/>
                </a:lnTo>
                <a:lnTo>
                  <a:pt x="98180" y="2410"/>
                </a:lnTo>
                <a:lnTo>
                  <a:pt x="147271" y="3644"/>
                </a:lnTo>
                <a:lnTo>
                  <a:pt x="196363" y="4899"/>
                </a:lnTo>
                <a:lnTo>
                  <a:pt x="245456" y="6177"/>
                </a:lnTo>
                <a:lnTo>
                  <a:pt x="294551" y="7479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9833467" y="2542051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0" y="0"/>
                </a:moveTo>
                <a:lnTo>
                  <a:pt x="1731" y="4199"/>
                </a:lnTo>
                <a:lnTo>
                  <a:pt x="3399" y="8481"/>
                </a:lnTo>
                <a:lnTo>
                  <a:pt x="4847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9545161" y="254568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4" y="9427"/>
                </a:moveTo>
                <a:lnTo>
                  <a:pt x="244313" y="7770"/>
                </a:lnTo>
                <a:lnTo>
                  <a:pt x="195465" y="6151"/>
                </a:lnTo>
                <a:lnTo>
                  <a:pt x="146609" y="4567"/>
                </a:lnTo>
                <a:lnTo>
                  <a:pt x="97746" y="3015"/>
                </a:lnTo>
                <a:lnTo>
                  <a:pt x="48876" y="1494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9833467" y="2553992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83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9833467" y="2542051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847" y="13064"/>
                </a:moveTo>
                <a:lnTo>
                  <a:pt x="3399" y="8481"/>
                </a:lnTo>
                <a:lnTo>
                  <a:pt x="1731" y="4199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9833467" y="2542051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0" y="0"/>
                </a:moveTo>
                <a:lnTo>
                  <a:pt x="49096" y="1327"/>
                </a:lnTo>
                <a:lnTo>
                  <a:pt x="98195" y="2682"/>
                </a:lnTo>
                <a:lnTo>
                  <a:pt x="147296" y="4064"/>
                </a:lnTo>
                <a:lnTo>
                  <a:pt x="196400" y="5477"/>
                </a:lnTo>
                <a:lnTo>
                  <a:pt x="245505" y="6920"/>
                </a:lnTo>
                <a:lnTo>
                  <a:pt x="294612" y="8394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10128079" y="2550445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3" y="5053"/>
                </a:lnTo>
                <a:lnTo>
                  <a:pt x="2164" y="10200"/>
                </a:lnTo>
                <a:lnTo>
                  <a:pt x="3116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9838314" y="255511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30">
                <a:moveTo>
                  <a:pt x="292881" y="10819"/>
                </a:moveTo>
                <a:lnTo>
                  <a:pt x="244089" y="8898"/>
                </a:lnTo>
                <a:lnTo>
                  <a:pt x="195290" y="7028"/>
                </a:lnTo>
                <a:lnTo>
                  <a:pt x="146481" y="5205"/>
                </a:lnTo>
                <a:lnTo>
                  <a:pt x="97664" y="3427"/>
                </a:lnTo>
                <a:lnTo>
                  <a:pt x="48837" y="1693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8941283" y="252051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57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8941283" y="251333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8630" y="7787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8941283" y="251333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38" y="863"/>
                </a:lnTo>
                <a:lnTo>
                  <a:pt x="98480" y="1728"/>
                </a:lnTo>
                <a:lnTo>
                  <a:pt x="147723" y="2594"/>
                </a:lnTo>
                <a:lnTo>
                  <a:pt x="196968" y="3463"/>
                </a:lnTo>
                <a:lnTo>
                  <a:pt x="246215" y="4334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9236749" y="2518544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9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8949914" y="2521124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488" y="6569"/>
                </a:moveTo>
                <a:lnTo>
                  <a:pt x="245406" y="5462"/>
                </a:lnTo>
                <a:lnTo>
                  <a:pt x="196324" y="4361"/>
                </a:lnTo>
                <a:lnTo>
                  <a:pt x="147244" y="3266"/>
                </a:lnTo>
                <a:lnTo>
                  <a:pt x="98163" y="2174"/>
                </a:lnTo>
                <a:lnTo>
                  <a:pt x="49082" y="1086"/>
                </a:lnTo>
                <a:lnTo>
                  <a:pt x="0" y="0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9236749" y="252655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7" y="0"/>
                </a:lnTo>
              </a:path>
            </a:pathLst>
          </a:custGeom>
          <a:ln w="16027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9236749" y="2518544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9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9236749" y="251854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8"/>
                </a:lnTo>
                <a:lnTo>
                  <a:pt x="197042" y="3540"/>
                </a:lnTo>
                <a:lnTo>
                  <a:pt x="246317" y="4438"/>
                </a:lnTo>
                <a:lnTo>
                  <a:pt x="295601" y="534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9532350" y="252388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0" y="0"/>
                </a:moveTo>
                <a:lnTo>
                  <a:pt x="6565" y="10683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9244403" y="2527693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5">
                <a:moveTo>
                  <a:pt x="294513" y="6878"/>
                </a:moveTo>
                <a:lnTo>
                  <a:pt x="245424" y="5698"/>
                </a:lnTo>
                <a:lnTo>
                  <a:pt x="196337" y="4534"/>
                </a:lnTo>
                <a:lnTo>
                  <a:pt x="147252" y="3383"/>
                </a:lnTo>
                <a:lnTo>
                  <a:pt x="98167" y="2244"/>
                </a:lnTo>
                <a:lnTo>
                  <a:pt x="49083" y="1117"/>
                </a:lnTo>
                <a:lnTo>
                  <a:pt x="0" y="0"/>
                </a:lnTo>
              </a:path>
            </a:pathLst>
          </a:custGeom>
          <a:ln w="25399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8932566" y="251208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2" y="0"/>
                </a:lnTo>
              </a:path>
            </a:pathLst>
          </a:custGeom>
          <a:ln w="12910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8932566" y="2505633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8717" y="7702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8919866" y="2507609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312" y="0"/>
                </a:lnTo>
              </a:path>
            </a:pathLst>
          </a:custGeom>
          <a:ln w="27807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9229478" y="250881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270" y="973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8941283" y="251333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465" y="5208"/>
                </a:moveTo>
                <a:lnTo>
                  <a:pt x="246215" y="4334"/>
                </a:lnTo>
                <a:lnTo>
                  <a:pt x="196968" y="3463"/>
                </a:lnTo>
                <a:lnTo>
                  <a:pt x="147723" y="2594"/>
                </a:lnTo>
                <a:lnTo>
                  <a:pt x="98480" y="1728"/>
                </a:lnTo>
                <a:lnTo>
                  <a:pt x="49238" y="863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9229478" y="2516351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2" y="0"/>
                </a:lnTo>
              </a:path>
            </a:pathLst>
          </a:custGeom>
          <a:ln w="15074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9229478" y="2508813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70" y="9730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9229478" y="250881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5"/>
                </a:lnTo>
                <a:lnTo>
                  <a:pt x="197977" y="2238"/>
                </a:lnTo>
                <a:lnTo>
                  <a:pt x="247479" y="2820"/>
                </a:lnTo>
                <a:lnTo>
                  <a:pt x="296986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9526465" y="2512228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0" y="0"/>
                </a:moveTo>
                <a:lnTo>
                  <a:pt x="5885" y="11659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9236749" y="251854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601" y="5344"/>
                </a:moveTo>
                <a:lnTo>
                  <a:pt x="246317" y="4438"/>
                </a:lnTo>
                <a:lnTo>
                  <a:pt x="197042" y="3540"/>
                </a:lnTo>
                <a:lnTo>
                  <a:pt x="147773" y="2648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9532350" y="2532970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7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9532350" y="252388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6565" y="10683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9532350" y="252388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0" y="0"/>
                </a:moveTo>
                <a:lnTo>
                  <a:pt x="49296" y="910"/>
                </a:lnTo>
                <a:lnTo>
                  <a:pt x="98600" y="1829"/>
                </a:lnTo>
                <a:lnTo>
                  <a:pt x="147912" y="2757"/>
                </a:lnTo>
                <a:lnTo>
                  <a:pt x="197231" y="3694"/>
                </a:lnTo>
                <a:lnTo>
                  <a:pt x="246560" y="4641"/>
                </a:lnTo>
                <a:lnTo>
                  <a:pt x="295898" y="5598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9828249" y="2529486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64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9538916" y="2534572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19">
                <a:moveTo>
                  <a:pt x="294551" y="7479"/>
                </a:moveTo>
                <a:lnTo>
                  <a:pt x="245456" y="6177"/>
                </a:lnTo>
                <a:lnTo>
                  <a:pt x="196363" y="4899"/>
                </a:lnTo>
                <a:lnTo>
                  <a:pt x="147271" y="3644"/>
                </a:lnTo>
                <a:lnTo>
                  <a:pt x="98180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9828249" y="253996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0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9828249" y="2529486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64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9828249" y="2529486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7"/>
                </a:lnTo>
                <a:lnTo>
                  <a:pt x="98724" y="1945"/>
                </a:lnTo>
                <a:lnTo>
                  <a:pt x="148105" y="2936"/>
                </a:lnTo>
                <a:lnTo>
                  <a:pt x="197500" y="3939"/>
                </a:lnTo>
                <a:lnTo>
                  <a:pt x="246909" y="4956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10124581" y="253547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198" y="4942"/>
                </a:lnTo>
                <a:lnTo>
                  <a:pt x="2386" y="9909"/>
                </a:lnTo>
                <a:lnTo>
                  <a:pt x="3498" y="1497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9833467" y="2542051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89">
                <a:moveTo>
                  <a:pt x="294612" y="8394"/>
                </a:moveTo>
                <a:lnTo>
                  <a:pt x="245505" y="6920"/>
                </a:lnTo>
                <a:lnTo>
                  <a:pt x="196400" y="5477"/>
                </a:lnTo>
                <a:lnTo>
                  <a:pt x="147296" y="4064"/>
                </a:lnTo>
                <a:lnTo>
                  <a:pt x="98195" y="2682"/>
                </a:lnTo>
                <a:lnTo>
                  <a:pt x="49096" y="1327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9526465" y="252085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3" y="0"/>
                </a:lnTo>
              </a:path>
            </a:pathLst>
          </a:custGeom>
          <a:ln w="1725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9526465" y="2512228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5885" y="11659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9526465" y="2512228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4">
                <a:moveTo>
                  <a:pt x="0" y="0"/>
                </a:moveTo>
                <a:lnTo>
                  <a:pt x="49506" y="608"/>
                </a:lnTo>
                <a:lnTo>
                  <a:pt x="99019" y="1230"/>
                </a:lnTo>
                <a:lnTo>
                  <a:pt x="148538" y="1866"/>
                </a:lnTo>
                <a:lnTo>
                  <a:pt x="198061" y="2519"/>
                </a:lnTo>
                <a:lnTo>
                  <a:pt x="247589" y="3189"/>
                </a:lnTo>
                <a:lnTo>
                  <a:pt x="297122" y="3878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9823588" y="251610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0" y="0"/>
                </a:moveTo>
                <a:lnTo>
                  <a:pt x="1360" y="4738"/>
                </a:lnTo>
                <a:lnTo>
                  <a:pt x="2966" y="9130"/>
                </a:lnTo>
                <a:lnTo>
                  <a:pt x="4660" y="13379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9532350" y="252388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4">
                <a:moveTo>
                  <a:pt x="295898" y="5598"/>
                </a:moveTo>
                <a:lnTo>
                  <a:pt x="246560" y="4641"/>
                </a:lnTo>
                <a:lnTo>
                  <a:pt x="197231" y="3694"/>
                </a:lnTo>
                <a:lnTo>
                  <a:pt x="147912" y="2757"/>
                </a:lnTo>
                <a:lnTo>
                  <a:pt x="98600" y="1829"/>
                </a:lnTo>
                <a:lnTo>
                  <a:pt x="49296" y="910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9823588" y="2525791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67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9823588" y="2516107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4660" y="13379"/>
                </a:moveTo>
                <a:lnTo>
                  <a:pt x="2966" y="9130"/>
                </a:lnTo>
                <a:lnTo>
                  <a:pt x="1360" y="4738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9823588" y="2516107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80">
                <a:moveTo>
                  <a:pt x="0" y="0"/>
                </a:moveTo>
                <a:lnTo>
                  <a:pt x="49537" y="705"/>
                </a:lnTo>
                <a:lnTo>
                  <a:pt x="99082" y="1430"/>
                </a:lnTo>
                <a:lnTo>
                  <a:pt x="148633" y="2177"/>
                </a:lnTo>
                <a:lnTo>
                  <a:pt x="198191" y="2946"/>
                </a:lnTo>
                <a:lnTo>
                  <a:pt x="247758" y="3739"/>
                </a:lnTo>
                <a:lnTo>
                  <a:pt x="297332" y="4558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0120920" y="252066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8" y="9861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9828249" y="2529486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9" y="4956"/>
                </a:lnTo>
                <a:lnTo>
                  <a:pt x="197500" y="3939"/>
                </a:lnTo>
                <a:lnTo>
                  <a:pt x="148105" y="2936"/>
                </a:lnTo>
                <a:lnTo>
                  <a:pt x="98724" y="1945"/>
                </a:lnTo>
                <a:lnTo>
                  <a:pt x="49355" y="967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0131196" y="2593180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6" y="0"/>
                </a:lnTo>
              </a:path>
            </a:pathLst>
          </a:custGeom>
          <a:ln w="54491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0133681" y="2582302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5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3" y="6726"/>
                </a:lnTo>
                <a:lnTo>
                  <a:pt x="202571" y="8969"/>
                </a:lnTo>
                <a:lnTo>
                  <a:pt x="253220" y="11211"/>
                </a:lnTo>
                <a:lnTo>
                  <a:pt x="303870" y="13454"/>
                </a:lnTo>
                <a:lnTo>
                  <a:pt x="354521" y="15696"/>
                </a:lnTo>
                <a:lnTo>
                  <a:pt x="405172" y="17938"/>
                </a:lnTo>
                <a:lnTo>
                  <a:pt x="455822" y="20181"/>
                </a:lnTo>
                <a:lnTo>
                  <a:pt x="506471" y="22424"/>
                </a:lnTo>
                <a:lnTo>
                  <a:pt x="557117" y="24666"/>
                </a:lnTo>
                <a:lnTo>
                  <a:pt x="607761" y="26909"/>
                </a:lnTo>
                <a:lnTo>
                  <a:pt x="658401" y="29152"/>
                </a:lnTo>
                <a:lnTo>
                  <a:pt x="709037" y="31394"/>
                </a:lnTo>
                <a:lnTo>
                  <a:pt x="759668" y="33637"/>
                </a:lnTo>
                <a:lnTo>
                  <a:pt x="810293" y="35880"/>
                </a:lnTo>
                <a:lnTo>
                  <a:pt x="860912" y="3812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0994594" y="259898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440"/>
                </a:moveTo>
                <a:lnTo>
                  <a:pt x="532" y="14116"/>
                </a:lnTo>
                <a:lnTo>
                  <a:pt x="902" y="7002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0131196" y="2565934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5">
                <a:moveTo>
                  <a:pt x="864596" y="33051"/>
                </a:moveTo>
                <a:lnTo>
                  <a:pt x="813816" y="31024"/>
                </a:lnTo>
                <a:lnTo>
                  <a:pt x="763009" y="29026"/>
                </a:lnTo>
                <a:lnTo>
                  <a:pt x="712179" y="27053"/>
                </a:lnTo>
                <a:lnTo>
                  <a:pt x="661329" y="25103"/>
                </a:lnTo>
                <a:lnTo>
                  <a:pt x="610462" y="23170"/>
                </a:lnTo>
                <a:lnTo>
                  <a:pt x="559583" y="21252"/>
                </a:lnTo>
                <a:lnTo>
                  <a:pt x="508694" y="19344"/>
                </a:lnTo>
                <a:lnTo>
                  <a:pt x="457798" y="17442"/>
                </a:lnTo>
                <a:lnTo>
                  <a:pt x="406899" y="15544"/>
                </a:lnTo>
                <a:lnTo>
                  <a:pt x="356001" y="13644"/>
                </a:lnTo>
                <a:lnTo>
                  <a:pt x="305106" y="11740"/>
                </a:lnTo>
                <a:lnTo>
                  <a:pt x="254218" y="9827"/>
                </a:lnTo>
                <a:lnTo>
                  <a:pt x="203341" y="7902"/>
                </a:lnTo>
                <a:lnTo>
                  <a:pt x="152476" y="5960"/>
                </a:lnTo>
                <a:lnTo>
                  <a:pt x="101629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0131196" y="256593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0"/>
                </a:moveTo>
                <a:lnTo>
                  <a:pt x="939" y="5289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0128079" y="2574716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4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0131196" y="2565934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5">
                <a:moveTo>
                  <a:pt x="0" y="0"/>
                </a:moveTo>
                <a:lnTo>
                  <a:pt x="50803" y="2013"/>
                </a:lnTo>
                <a:lnTo>
                  <a:pt x="101629" y="3998"/>
                </a:lnTo>
                <a:lnTo>
                  <a:pt x="152476" y="5960"/>
                </a:lnTo>
                <a:lnTo>
                  <a:pt x="203341" y="7902"/>
                </a:lnTo>
                <a:lnTo>
                  <a:pt x="254218" y="9827"/>
                </a:lnTo>
                <a:lnTo>
                  <a:pt x="305106" y="11740"/>
                </a:lnTo>
                <a:lnTo>
                  <a:pt x="356001" y="13644"/>
                </a:lnTo>
                <a:lnTo>
                  <a:pt x="406899" y="15544"/>
                </a:lnTo>
                <a:lnTo>
                  <a:pt x="457798" y="17442"/>
                </a:lnTo>
                <a:lnTo>
                  <a:pt x="508694" y="19344"/>
                </a:lnTo>
                <a:lnTo>
                  <a:pt x="559583" y="21252"/>
                </a:lnTo>
                <a:lnTo>
                  <a:pt x="610462" y="23170"/>
                </a:lnTo>
                <a:lnTo>
                  <a:pt x="661329" y="25103"/>
                </a:lnTo>
                <a:lnTo>
                  <a:pt x="712179" y="27053"/>
                </a:lnTo>
                <a:lnTo>
                  <a:pt x="763009" y="29026"/>
                </a:lnTo>
                <a:lnTo>
                  <a:pt x="813816" y="31024"/>
                </a:lnTo>
                <a:lnTo>
                  <a:pt x="864596" y="33051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0995793" y="2578232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5">
                <a:moveTo>
                  <a:pt x="0" y="20754"/>
                </a:moveTo>
                <a:lnTo>
                  <a:pt x="297" y="13745"/>
                </a:lnTo>
                <a:lnTo>
                  <a:pt x="495" y="6860"/>
                </a:lnTo>
                <a:lnTo>
                  <a:pt x="68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0128079" y="2550445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868394" y="27786"/>
                </a:moveTo>
                <a:lnTo>
                  <a:pt x="817304" y="26174"/>
                </a:lnTo>
                <a:lnTo>
                  <a:pt x="766222" y="24548"/>
                </a:lnTo>
                <a:lnTo>
                  <a:pt x="715146" y="22910"/>
                </a:lnTo>
                <a:lnTo>
                  <a:pt x="664075" y="21263"/>
                </a:lnTo>
                <a:lnTo>
                  <a:pt x="613007" y="19607"/>
                </a:lnTo>
                <a:lnTo>
                  <a:pt x="561942" y="17947"/>
                </a:lnTo>
                <a:lnTo>
                  <a:pt x="510878" y="16284"/>
                </a:lnTo>
                <a:lnTo>
                  <a:pt x="459813" y="14620"/>
                </a:lnTo>
                <a:lnTo>
                  <a:pt x="408746" y="12958"/>
                </a:lnTo>
                <a:lnTo>
                  <a:pt x="357677" y="11300"/>
                </a:lnTo>
                <a:lnTo>
                  <a:pt x="306603" y="9648"/>
                </a:lnTo>
                <a:lnTo>
                  <a:pt x="255524" y="8005"/>
                </a:lnTo>
                <a:lnTo>
                  <a:pt x="204438" y="6373"/>
                </a:lnTo>
                <a:lnTo>
                  <a:pt x="153344" y="4754"/>
                </a:lnTo>
                <a:lnTo>
                  <a:pt x="102240" y="3150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0128079" y="2550445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3" y="5053"/>
                </a:lnTo>
                <a:lnTo>
                  <a:pt x="2164" y="10200"/>
                </a:lnTo>
                <a:lnTo>
                  <a:pt x="3116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0124581" y="2556853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0128079" y="2550445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39">
                <a:moveTo>
                  <a:pt x="0" y="0"/>
                </a:moveTo>
                <a:lnTo>
                  <a:pt x="51126" y="1565"/>
                </a:lnTo>
                <a:lnTo>
                  <a:pt x="102240" y="3150"/>
                </a:lnTo>
                <a:lnTo>
                  <a:pt x="153344" y="4754"/>
                </a:lnTo>
                <a:lnTo>
                  <a:pt x="204438" y="6373"/>
                </a:lnTo>
                <a:lnTo>
                  <a:pt x="255524" y="8005"/>
                </a:lnTo>
                <a:lnTo>
                  <a:pt x="306603" y="9648"/>
                </a:lnTo>
                <a:lnTo>
                  <a:pt x="357677" y="11300"/>
                </a:lnTo>
                <a:lnTo>
                  <a:pt x="408746" y="12958"/>
                </a:lnTo>
                <a:lnTo>
                  <a:pt x="459813" y="14620"/>
                </a:lnTo>
                <a:lnTo>
                  <a:pt x="510878" y="16284"/>
                </a:lnTo>
                <a:lnTo>
                  <a:pt x="561942" y="17947"/>
                </a:lnTo>
                <a:lnTo>
                  <a:pt x="613007" y="19607"/>
                </a:lnTo>
                <a:lnTo>
                  <a:pt x="664075" y="21263"/>
                </a:lnTo>
                <a:lnTo>
                  <a:pt x="715146" y="22910"/>
                </a:lnTo>
                <a:lnTo>
                  <a:pt x="766222" y="24548"/>
                </a:lnTo>
                <a:lnTo>
                  <a:pt x="817304" y="26174"/>
                </a:lnTo>
                <a:lnTo>
                  <a:pt x="868394" y="27786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10996473" y="255765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5">
                <a:moveTo>
                  <a:pt x="0" y="20580"/>
                </a:moveTo>
                <a:lnTo>
                  <a:pt x="185" y="13721"/>
                </a:lnTo>
                <a:lnTo>
                  <a:pt x="358" y="6884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10124581" y="2535475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76"/>
                </a:moveTo>
                <a:lnTo>
                  <a:pt x="821059" y="20983"/>
                </a:lnTo>
                <a:lnTo>
                  <a:pt x="769692" y="19739"/>
                </a:lnTo>
                <a:lnTo>
                  <a:pt x="718358" y="18450"/>
                </a:lnTo>
                <a:lnTo>
                  <a:pt x="667049" y="17125"/>
                </a:lnTo>
                <a:lnTo>
                  <a:pt x="615762" y="15771"/>
                </a:lnTo>
                <a:lnTo>
                  <a:pt x="564489" y="14395"/>
                </a:lnTo>
                <a:lnTo>
                  <a:pt x="513227" y="13006"/>
                </a:lnTo>
                <a:lnTo>
                  <a:pt x="461970" y="11610"/>
                </a:lnTo>
                <a:lnTo>
                  <a:pt x="410713" y="10215"/>
                </a:lnTo>
                <a:lnTo>
                  <a:pt x="359450" y="8829"/>
                </a:lnTo>
                <a:lnTo>
                  <a:pt x="308175" y="7459"/>
                </a:lnTo>
                <a:lnTo>
                  <a:pt x="256885" y="6112"/>
                </a:lnTo>
                <a:lnTo>
                  <a:pt x="205572" y="4797"/>
                </a:lnTo>
                <a:lnTo>
                  <a:pt x="154233" y="3521"/>
                </a:lnTo>
                <a:lnTo>
                  <a:pt x="102861" y="2291"/>
                </a:lnTo>
                <a:lnTo>
                  <a:pt x="51452" y="1114"/>
                </a:lnTo>
                <a:lnTo>
                  <a:pt x="0" y="0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10124581" y="253547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198" y="4942"/>
                </a:lnTo>
                <a:lnTo>
                  <a:pt x="2386" y="9909"/>
                </a:lnTo>
                <a:lnTo>
                  <a:pt x="3498" y="14970"/>
                </a:lnTo>
              </a:path>
            </a:pathLst>
          </a:custGeom>
          <a:ln w="25399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0120920" y="2539158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2" y="0"/>
                </a:lnTo>
              </a:path>
            </a:pathLst>
          </a:custGeom>
          <a:ln w="36986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10124581" y="2535475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4"/>
                </a:lnTo>
                <a:lnTo>
                  <a:pt x="102861" y="2291"/>
                </a:lnTo>
                <a:lnTo>
                  <a:pt x="154233" y="3521"/>
                </a:lnTo>
                <a:lnTo>
                  <a:pt x="205572" y="4797"/>
                </a:lnTo>
                <a:lnTo>
                  <a:pt x="256885" y="6112"/>
                </a:lnTo>
                <a:lnTo>
                  <a:pt x="308175" y="7459"/>
                </a:lnTo>
                <a:lnTo>
                  <a:pt x="359450" y="8829"/>
                </a:lnTo>
                <a:lnTo>
                  <a:pt x="410713" y="10215"/>
                </a:lnTo>
                <a:lnTo>
                  <a:pt x="461970" y="11610"/>
                </a:lnTo>
                <a:lnTo>
                  <a:pt x="513227" y="13006"/>
                </a:lnTo>
                <a:lnTo>
                  <a:pt x="564489" y="14395"/>
                </a:lnTo>
                <a:lnTo>
                  <a:pt x="615762" y="15771"/>
                </a:lnTo>
                <a:lnTo>
                  <a:pt x="667049" y="17125"/>
                </a:lnTo>
                <a:lnTo>
                  <a:pt x="718358" y="18450"/>
                </a:lnTo>
                <a:lnTo>
                  <a:pt x="769692" y="19739"/>
                </a:lnTo>
                <a:lnTo>
                  <a:pt x="821059" y="20983"/>
                </a:lnTo>
                <a:lnTo>
                  <a:pt x="872462" y="22176"/>
                </a:lnTo>
              </a:path>
            </a:pathLst>
          </a:custGeom>
          <a:ln w="25399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10997042" y="253671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5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10120920" y="2520665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876962" y="16052"/>
                </a:moveTo>
                <a:lnTo>
                  <a:pt x="825390" y="15085"/>
                </a:lnTo>
                <a:lnTo>
                  <a:pt x="773819" y="14116"/>
                </a:lnTo>
                <a:lnTo>
                  <a:pt x="722250" y="13144"/>
                </a:lnTo>
                <a:lnTo>
                  <a:pt x="670681" y="12172"/>
                </a:lnTo>
                <a:lnTo>
                  <a:pt x="619111" y="11200"/>
                </a:lnTo>
                <a:lnTo>
                  <a:pt x="567541" y="10230"/>
                </a:lnTo>
                <a:lnTo>
                  <a:pt x="515969" y="9263"/>
                </a:lnTo>
                <a:lnTo>
                  <a:pt x="464395" y="8299"/>
                </a:lnTo>
                <a:lnTo>
                  <a:pt x="412817" y="7341"/>
                </a:lnTo>
                <a:lnTo>
                  <a:pt x="361236" y="6390"/>
                </a:lnTo>
                <a:lnTo>
                  <a:pt x="309650" y="5445"/>
                </a:lnTo>
                <a:lnTo>
                  <a:pt x="258059" y="4509"/>
                </a:lnTo>
                <a:lnTo>
                  <a:pt x="206462" y="3583"/>
                </a:lnTo>
                <a:lnTo>
                  <a:pt x="154858" y="2668"/>
                </a:lnTo>
                <a:lnTo>
                  <a:pt x="103247" y="1765"/>
                </a:lnTo>
                <a:lnTo>
                  <a:pt x="51628" y="875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10120920" y="252066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0" y="0"/>
                </a:moveTo>
                <a:lnTo>
                  <a:pt x="1224" y="4949"/>
                </a:lnTo>
                <a:lnTo>
                  <a:pt x="2448" y="9861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10994594" y="2598986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5">
                <a:moveTo>
                  <a:pt x="1198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  <a:lnTo>
                  <a:pt x="128226" y="27100"/>
                </a:lnTo>
                <a:lnTo>
                  <a:pt x="128845" y="19664"/>
                </a:lnTo>
                <a:lnTo>
                  <a:pt x="129376" y="12322"/>
                </a:lnTo>
                <a:lnTo>
                  <a:pt x="129871" y="5041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10994594" y="262042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2" y="1415"/>
                </a:lnTo>
                <a:lnTo>
                  <a:pt x="64108" y="2830"/>
                </a:lnTo>
                <a:lnTo>
                  <a:pt x="96167" y="4245"/>
                </a:lnTo>
                <a:lnTo>
                  <a:pt x="128226" y="566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11122821" y="2604028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8"/>
                </a:moveTo>
                <a:lnTo>
                  <a:pt x="618" y="14622"/>
                </a:lnTo>
                <a:lnTo>
                  <a:pt x="1149" y="7280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0995793" y="259898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672" y="5041"/>
                </a:moveTo>
                <a:lnTo>
                  <a:pt x="96487" y="3798"/>
                </a:lnTo>
                <a:lnTo>
                  <a:pt x="64313" y="2546"/>
                </a:lnTo>
                <a:lnTo>
                  <a:pt x="32150" y="1280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0994594" y="259898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198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0995793" y="2578232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5">
                <a:moveTo>
                  <a:pt x="680" y="0"/>
                </a:moveTo>
                <a:lnTo>
                  <a:pt x="297" y="13745"/>
                </a:lnTo>
                <a:lnTo>
                  <a:pt x="0" y="20754"/>
                </a:lnTo>
                <a:lnTo>
                  <a:pt x="128672" y="25796"/>
                </a:lnTo>
                <a:lnTo>
                  <a:pt x="129166" y="18515"/>
                </a:lnTo>
                <a:lnTo>
                  <a:pt x="130045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0995793" y="259898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0" y="0"/>
                </a:moveTo>
                <a:lnTo>
                  <a:pt x="32150" y="1280"/>
                </a:lnTo>
                <a:lnTo>
                  <a:pt x="64313" y="2546"/>
                </a:lnTo>
                <a:lnTo>
                  <a:pt x="96487" y="3798"/>
                </a:lnTo>
                <a:lnTo>
                  <a:pt x="128672" y="5041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1124465" y="258232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19"/>
                </a:lnTo>
                <a:lnTo>
                  <a:pt x="939" y="7194"/>
                </a:lnTo>
                <a:lnTo>
                  <a:pt x="1372" y="0"/>
                </a:lnTo>
              </a:path>
            </a:pathLst>
          </a:custGeom>
          <a:ln w="25399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0996473" y="257823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129364" y="4095"/>
                </a:moveTo>
                <a:lnTo>
                  <a:pt x="97026" y="3066"/>
                </a:lnTo>
                <a:lnTo>
                  <a:pt x="64686" y="2038"/>
                </a:lnTo>
                <a:lnTo>
                  <a:pt x="32344" y="1015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10995793" y="2578232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5">
                <a:moveTo>
                  <a:pt x="680" y="0"/>
                </a:moveTo>
                <a:lnTo>
                  <a:pt x="495" y="6860"/>
                </a:lnTo>
                <a:lnTo>
                  <a:pt x="297" y="13745"/>
                </a:lnTo>
                <a:lnTo>
                  <a:pt x="0" y="20754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1122821" y="2604028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39">
                <a:moveTo>
                  <a:pt x="1644" y="0"/>
                </a:moveTo>
                <a:lnTo>
                  <a:pt x="1149" y="7280"/>
                </a:lnTo>
                <a:lnTo>
                  <a:pt x="618" y="14622"/>
                </a:lnTo>
                <a:lnTo>
                  <a:pt x="0" y="22058"/>
                </a:lnTo>
                <a:lnTo>
                  <a:pt x="128239" y="27725"/>
                </a:lnTo>
                <a:lnTo>
                  <a:pt x="129042" y="20024"/>
                </a:lnTo>
                <a:lnTo>
                  <a:pt x="130427" y="4898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1122821" y="262608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59" y="1418"/>
                </a:lnTo>
                <a:lnTo>
                  <a:pt x="64119" y="2835"/>
                </a:lnTo>
                <a:lnTo>
                  <a:pt x="96179" y="4251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1251060" y="2608926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26"/>
                </a:moveTo>
                <a:lnTo>
                  <a:pt x="802" y="15125"/>
                </a:lnTo>
                <a:lnTo>
                  <a:pt x="1507" y="7528"/>
                </a:lnTo>
                <a:lnTo>
                  <a:pt x="2188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11124465" y="260402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783" y="4898"/>
                </a:moveTo>
                <a:lnTo>
                  <a:pt x="96584" y="3677"/>
                </a:lnTo>
                <a:lnTo>
                  <a:pt x="64386" y="2455"/>
                </a:lnTo>
                <a:lnTo>
                  <a:pt x="32191" y="1230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1122821" y="2604028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80"/>
                </a:lnTo>
                <a:lnTo>
                  <a:pt x="618" y="14622"/>
                </a:lnTo>
                <a:lnTo>
                  <a:pt x="0" y="2205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1124465" y="2582327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69">
                <a:moveTo>
                  <a:pt x="1372" y="0"/>
                </a:moveTo>
                <a:lnTo>
                  <a:pt x="494" y="14419"/>
                </a:lnTo>
                <a:lnTo>
                  <a:pt x="0" y="21700"/>
                </a:lnTo>
                <a:lnTo>
                  <a:pt x="128783" y="26598"/>
                </a:lnTo>
                <a:lnTo>
                  <a:pt x="129451" y="19065"/>
                </a:lnTo>
                <a:lnTo>
                  <a:pt x="130686" y="4137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11124465" y="260402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0" y="0"/>
                </a:moveTo>
                <a:lnTo>
                  <a:pt x="32191" y="1230"/>
                </a:lnTo>
                <a:lnTo>
                  <a:pt x="64386" y="2455"/>
                </a:lnTo>
                <a:lnTo>
                  <a:pt x="96584" y="3677"/>
                </a:lnTo>
                <a:lnTo>
                  <a:pt x="128783" y="4898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1253248" y="258646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461"/>
                </a:moveTo>
                <a:lnTo>
                  <a:pt x="668" y="14927"/>
                </a:lnTo>
                <a:lnTo>
                  <a:pt x="1297" y="7454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1125838" y="258232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129313" y="4137"/>
                </a:moveTo>
                <a:lnTo>
                  <a:pt x="96985" y="3102"/>
                </a:lnTo>
                <a:lnTo>
                  <a:pt x="64656" y="2066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1124465" y="258232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194"/>
                </a:lnTo>
                <a:lnTo>
                  <a:pt x="494" y="14419"/>
                </a:lnTo>
                <a:lnTo>
                  <a:pt x="0" y="21700"/>
                </a:lnTo>
              </a:path>
            </a:pathLst>
          </a:custGeom>
          <a:ln w="25399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0996473" y="2557651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4">
                <a:moveTo>
                  <a:pt x="568" y="0"/>
                </a:moveTo>
                <a:lnTo>
                  <a:pt x="358" y="6884"/>
                </a:lnTo>
                <a:lnTo>
                  <a:pt x="0" y="20580"/>
                </a:lnTo>
                <a:lnTo>
                  <a:pt x="129364" y="24676"/>
                </a:lnTo>
                <a:lnTo>
                  <a:pt x="130625" y="3117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0996473" y="257823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0" y="0"/>
                </a:moveTo>
                <a:lnTo>
                  <a:pt x="32344" y="1015"/>
                </a:lnTo>
                <a:lnTo>
                  <a:pt x="64686" y="2038"/>
                </a:lnTo>
                <a:lnTo>
                  <a:pt x="97026" y="3066"/>
                </a:lnTo>
                <a:lnTo>
                  <a:pt x="129364" y="4095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1125838" y="25607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58"/>
                </a:moveTo>
                <a:lnTo>
                  <a:pt x="420" y="14357"/>
                </a:lnTo>
                <a:lnTo>
                  <a:pt x="840" y="7188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10997042" y="2557651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4" y="2311"/>
                </a:lnTo>
                <a:lnTo>
                  <a:pt x="65060" y="1519"/>
                </a:lnTo>
                <a:lnTo>
                  <a:pt x="32539" y="747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0996473" y="255765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5">
                <a:moveTo>
                  <a:pt x="568" y="0"/>
                </a:moveTo>
                <a:lnTo>
                  <a:pt x="358" y="6884"/>
                </a:lnTo>
                <a:lnTo>
                  <a:pt x="185" y="13721"/>
                </a:lnTo>
                <a:lnTo>
                  <a:pt x="0" y="2058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0997042" y="2536718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840" y="0"/>
                </a:moveTo>
                <a:lnTo>
                  <a:pt x="469" y="7095"/>
                </a:lnTo>
                <a:lnTo>
                  <a:pt x="209" y="14042"/>
                </a:lnTo>
                <a:lnTo>
                  <a:pt x="0" y="20933"/>
                </a:lnTo>
                <a:lnTo>
                  <a:pt x="65053" y="22448"/>
                </a:lnTo>
                <a:lnTo>
                  <a:pt x="65789" y="7095"/>
                </a:lnTo>
                <a:lnTo>
                  <a:pt x="66116" y="1212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0997042" y="253671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5">
                <a:moveTo>
                  <a:pt x="0" y="20933"/>
                </a:moveTo>
                <a:lnTo>
                  <a:pt x="209" y="14042"/>
                </a:lnTo>
                <a:lnTo>
                  <a:pt x="469" y="7095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0997883" y="25367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0" y="302"/>
                </a:lnTo>
                <a:lnTo>
                  <a:pt x="32637" y="606"/>
                </a:lnTo>
                <a:lnTo>
                  <a:pt x="48955" y="910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1062096" y="2537931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062" y="0"/>
                </a:moveTo>
                <a:lnTo>
                  <a:pt x="666" y="7138"/>
                </a:lnTo>
                <a:lnTo>
                  <a:pt x="321" y="14196"/>
                </a:lnTo>
                <a:lnTo>
                  <a:pt x="0" y="21235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0997042" y="255765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5053" y="1515"/>
                </a:moveTo>
                <a:lnTo>
                  <a:pt x="48800" y="1127"/>
                </a:lnTo>
                <a:lnTo>
                  <a:pt x="32540" y="746"/>
                </a:lnTo>
                <a:lnTo>
                  <a:pt x="16273" y="369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1062096" y="2537931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1062" y="0"/>
                </a:moveTo>
                <a:lnTo>
                  <a:pt x="604" y="8455"/>
                </a:lnTo>
                <a:lnTo>
                  <a:pt x="0" y="21235"/>
                </a:lnTo>
                <a:lnTo>
                  <a:pt x="65003" y="22838"/>
                </a:lnTo>
                <a:lnTo>
                  <a:pt x="65943" y="7138"/>
                </a:lnTo>
                <a:lnTo>
                  <a:pt x="66338" y="1206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1062096" y="2537931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235"/>
                </a:moveTo>
                <a:lnTo>
                  <a:pt x="321" y="14196"/>
                </a:lnTo>
                <a:lnTo>
                  <a:pt x="666" y="7138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1063159" y="25379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0" y="301"/>
                </a:lnTo>
                <a:lnTo>
                  <a:pt x="32637" y="603"/>
                </a:lnTo>
                <a:lnTo>
                  <a:pt x="48955" y="904"/>
                </a:lnTo>
                <a:lnTo>
                  <a:pt x="65275" y="1206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1127099" y="253913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4" y="0"/>
                </a:moveTo>
                <a:lnTo>
                  <a:pt x="852" y="7249"/>
                </a:lnTo>
                <a:lnTo>
                  <a:pt x="420" y="14450"/>
                </a:lnTo>
                <a:lnTo>
                  <a:pt x="0" y="21631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11062096" y="255916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5003" y="1602"/>
                </a:moveTo>
                <a:lnTo>
                  <a:pt x="48755" y="1196"/>
                </a:lnTo>
                <a:lnTo>
                  <a:pt x="32506" y="794"/>
                </a:lnTo>
                <a:lnTo>
                  <a:pt x="16254" y="395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11125838" y="2560769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5">
                <a:moveTo>
                  <a:pt x="1261" y="0"/>
                </a:moveTo>
                <a:lnTo>
                  <a:pt x="0" y="21558"/>
                </a:lnTo>
                <a:lnTo>
                  <a:pt x="129313" y="25695"/>
                </a:lnTo>
                <a:lnTo>
                  <a:pt x="131169" y="3322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1125838" y="258232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0" y="0"/>
                </a:moveTo>
                <a:lnTo>
                  <a:pt x="32328" y="1031"/>
                </a:lnTo>
                <a:lnTo>
                  <a:pt x="64656" y="2066"/>
                </a:lnTo>
                <a:lnTo>
                  <a:pt x="96985" y="3102"/>
                </a:lnTo>
                <a:lnTo>
                  <a:pt x="129313" y="4137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11255152" y="256409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373"/>
                </a:moveTo>
                <a:lnTo>
                  <a:pt x="618" y="14913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11127099" y="2560769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08" y="3322"/>
                </a:moveTo>
                <a:lnTo>
                  <a:pt x="97432" y="2486"/>
                </a:lnTo>
                <a:lnTo>
                  <a:pt x="64958" y="1651"/>
                </a:lnTo>
                <a:lnTo>
                  <a:pt x="32482" y="821"/>
                </a:lnTo>
                <a:lnTo>
                  <a:pt x="0" y="0"/>
                </a:lnTo>
              </a:path>
            </a:pathLst>
          </a:custGeom>
          <a:ln w="25399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11125838" y="25607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1261" y="0"/>
                </a:moveTo>
                <a:lnTo>
                  <a:pt x="840" y="7188"/>
                </a:lnTo>
                <a:lnTo>
                  <a:pt x="420" y="14357"/>
                </a:lnTo>
                <a:lnTo>
                  <a:pt x="0" y="21558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11127099" y="2539137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4">
                <a:moveTo>
                  <a:pt x="1334" y="0"/>
                </a:moveTo>
                <a:lnTo>
                  <a:pt x="771" y="8604"/>
                </a:lnTo>
                <a:lnTo>
                  <a:pt x="0" y="21631"/>
                </a:lnTo>
                <a:lnTo>
                  <a:pt x="64954" y="23284"/>
                </a:lnTo>
                <a:lnTo>
                  <a:pt x="66135" y="7249"/>
                </a:lnTo>
                <a:lnTo>
                  <a:pt x="66610" y="1193"/>
                </a:lnTo>
                <a:lnTo>
                  <a:pt x="1334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11127099" y="2539137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1"/>
                </a:moveTo>
                <a:lnTo>
                  <a:pt x="420" y="14450"/>
                </a:lnTo>
                <a:lnTo>
                  <a:pt x="852" y="7249"/>
                </a:lnTo>
                <a:lnTo>
                  <a:pt x="1334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11128434" y="253913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0" y="300"/>
                </a:lnTo>
                <a:lnTo>
                  <a:pt x="32637" y="598"/>
                </a:lnTo>
                <a:lnTo>
                  <a:pt x="48955" y="896"/>
                </a:lnTo>
                <a:lnTo>
                  <a:pt x="65275" y="1193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11192054" y="2540331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10"/>
                </a:lnTo>
                <a:lnTo>
                  <a:pt x="530" y="14759"/>
                </a:lnTo>
                <a:lnTo>
                  <a:pt x="0" y="2209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11127099" y="256076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4954" y="1652"/>
                </a:moveTo>
                <a:lnTo>
                  <a:pt x="48722" y="1235"/>
                </a:lnTo>
                <a:lnTo>
                  <a:pt x="32486" y="821"/>
                </a:lnTo>
                <a:lnTo>
                  <a:pt x="16245" y="409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11192054" y="2540331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30">
                <a:moveTo>
                  <a:pt x="1656" y="0"/>
                </a:moveTo>
                <a:lnTo>
                  <a:pt x="975" y="8771"/>
                </a:lnTo>
                <a:lnTo>
                  <a:pt x="0" y="22090"/>
                </a:lnTo>
                <a:lnTo>
                  <a:pt x="64954" y="23760"/>
                </a:lnTo>
                <a:lnTo>
                  <a:pt x="66227" y="8771"/>
                </a:lnTo>
                <a:lnTo>
                  <a:pt x="66944" y="1187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11192054" y="2540331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90"/>
                </a:moveTo>
                <a:lnTo>
                  <a:pt x="530" y="14759"/>
                </a:lnTo>
                <a:lnTo>
                  <a:pt x="1075" y="7410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11193709" y="25403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2" y="299"/>
                </a:lnTo>
                <a:lnTo>
                  <a:pt x="32644" y="595"/>
                </a:lnTo>
                <a:lnTo>
                  <a:pt x="48966" y="891"/>
                </a:lnTo>
                <a:lnTo>
                  <a:pt x="65288" y="1187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11257008" y="254151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1990" y="0"/>
                </a:moveTo>
                <a:lnTo>
                  <a:pt x="1273" y="7584"/>
                </a:lnTo>
                <a:lnTo>
                  <a:pt x="629" y="15093"/>
                </a:lnTo>
                <a:lnTo>
                  <a:pt x="0" y="22572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11192054" y="256242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4954" y="1670"/>
                </a:moveTo>
                <a:lnTo>
                  <a:pt x="48715" y="1252"/>
                </a:lnTo>
                <a:lnTo>
                  <a:pt x="32476" y="834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11251060" y="2608926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8" y="0"/>
                </a:moveTo>
                <a:lnTo>
                  <a:pt x="802" y="15125"/>
                </a:lnTo>
                <a:lnTo>
                  <a:pt x="0" y="22826"/>
                </a:lnTo>
                <a:lnTo>
                  <a:pt x="128250" y="28498"/>
                </a:lnTo>
                <a:lnTo>
                  <a:pt x="129227" y="20532"/>
                </a:lnTo>
                <a:lnTo>
                  <a:pt x="130117" y="12682"/>
                </a:lnTo>
                <a:lnTo>
                  <a:pt x="130971" y="4893"/>
                </a:lnTo>
                <a:lnTo>
                  <a:pt x="218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11251060" y="2631753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4">
                <a:moveTo>
                  <a:pt x="0" y="0"/>
                </a:moveTo>
                <a:lnTo>
                  <a:pt x="32061" y="1418"/>
                </a:lnTo>
                <a:lnTo>
                  <a:pt x="64125" y="2835"/>
                </a:lnTo>
                <a:lnTo>
                  <a:pt x="96189" y="4253"/>
                </a:lnTo>
                <a:lnTo>
                  <a:pt x="128250" y="567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11379311" y="261382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3605"/>
                </a:moveTo>
                <a:lnTo>
                  <a:pt x="976" y="15638"/>
                </a:lnTo>
                <a:lnTo>
                  <a:pt x="1866" y="7788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11253248" y="260892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783" y="4893"/>
                </a:moveTo>
                <a:lnTo>
                  <a:pt x="96591" y="3660"/>
                </a:lnTo>
                <a:lnTo>
                  <a:pt x="64396" y="2435"/>
                </a:lnTo>
                <a:lnTo>
                  <a:pt x="32198" y="1216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11251060" y="2608926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188" y="0"/>
                </a:moveTo>
                <a:lnTo>
                  <a:pt x="1507" y="7528"/>
                </a:lnTo>
                <a:lnTo>
                  <a:pt x="802" y="15125"/>
                </a:lnTo>
                <a:lnTo>
                  <a:pt x="0" y="22826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11253248" y="2586465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1903" y="0"/>
                </a:moveTo>
                <a:lnTo>
                  <a:pt x="668" y="14927"/>
                </a:lnTo>
                <a:lnTo>
                  <a:pt x="0" y="22461"/>
                </a:lnTo>
                <a:lnTo>
                  <a:pt x="128783" y="27354"/>
                </a:lnTo>
                <a:lnTo>
                  <a:pt x="129636" y="19560"/>
                </a:lnTo>
                <a:lnTo>
                  <a:pt x="131244" y="4108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11253248" y="260892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0" y="0"/>
                </a:moveTo>
                <a:lnTo>
                  <a:pt x="32198" y="1216"/>
                </a:lnTo>
                <a:lnTo>
                  <a:pt x="64396" y="2435"/>
                </a:lnTo>
                <a:lnTo>
                  <a:pt x="96591" y="3660"/>
                </a:lnTo>
                <a:lnTo>
                  <a:pt x="128783" y="4893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11382032" y="259057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246"/>
                </a:moveTo>
                <a:lnTo>
                  <a:pt x="853" y="15452"/>
                </a:lnTo>
                <a:lnTo>
                  <a:pt x="1657" y="7725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11255152" y="258646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129340" y="4108"/>
                </a:moveTo>
                <a:lnTo>
                  <a:pt x="97002" y="3085"/>
                </a:lnTo>
                <a:lnTo>
                  <a:pt x="64665" y="2058"/>
                </a:lnTo>
                <a:lnTo>
                  <a:pt x="32330" y="1030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11253248" y="258646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903" y="0"/>
                </a:moveTo>
                <a:lnTo>
                  <a:pt x="1297" y="7454"/>
                </a:lnTo>
                <a:lnTo>
                  <a:pt x="668" y="14927"/>
                </a:lnTo>
                <a:lnTo>
                  <a:pt x="0" y="22461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11379311" y="2613820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4">
                <a:moveTo>
                  <a:pt x="2720" y="0"/>
                </a:moveTo>
                <a:lnTo>
                  <a:pt x="1866" y="7788"/>
                </a:lnTo>
                <a:lnTo>
                  <a:pt x="976" y="15638"/>
                </a:lnTo>
                <a:lnTo>
                  <a:pt x="0" y="23605"/>
                </a:lnTo>
                <a:lnTo>
                  <a:pt x="128239" y="29288"/>
                </a:lnTo>
                <a:lnTo>
                  <a:pt x="131414" y="5029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11379311" y="2637425"/>
            <a:ext cx="127635" cy="5715"/>
          </a:xfrm>
          <a:custGeom>
            <a:avLst/>
            <a:gdLst/>
            <a:ahLst/>
            <a:cxnLst/>
            <a:rect l="l" t="t" r="r" b="b"/>
            <a:pathLst>
              <a:path w="127634" h="5714">
                <a:moveTo>
                  <a:pt x="0" y="0"/>
                </a:moveTo>
                <a:lnTo>
                  <a:pt x="32059" y="1420"/>
                </a:lnTo>
                <a:lnTo>
                  <a:pt x="64119" y="2840"/>
                </a:lnTo>
                <a:lnTo>
                  <a:pt x="96179" y="4262"/>
                </a:lnTo>
                <a:lnTo>
                  <a:pt x="127576" y="565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11507595" y="262328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488"/>
                </a:moveTo>
                <a:lnTo>
                  <a:pt x="1006" y="11741"/>
                </a:lnTo>
                <a:lnTo>
                  <a:pt x="2070" y="3650"/>
                </a:lnTo>
                <a:lnTo>
                  <a:pt x="25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11382032" y="261382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694" y="5029"/>
                </a:moveTo>
                <a:lnTo>
                  <a:pt x="96537" y="3749"/>
                </a:lnTo>
                <a:lnTo>
                  <a:pt x="64366" y="2486"/>
                </a:lnTo>
                <a:lnTo>
                  <a:pt x="32186" y="1238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11379311" y="261382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2720" y="0"/>
                </a:moveTo>
                <a:lnTo>
                  <a:pt x="1866" y="7788"/>
                </a:lnTo>
                <a:lnTo>
                  <a:pt x="976" y="15638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11382032" y="2590573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2"/>
                </a:lnTo>
                <a:lnTo>
                  <a:pt x="0" y="23246"/>
                </a:lnTo>
                <a:lnTo>
                  <a:pt x="128694" y="28275"/>
                </a:lnTo>
                <a:lnTo>
                  <a:pt x="131869" y="4007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11382032" y="261382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0" y="0"/>
                </a:moveTo>
                <a:lnTo>
                  <a:pt x="32186" y="1238"/>
                </a:lnTo>
                <a:lnTo>
                  <a:pt x="64366" y="2486"/>
                </a:lnTo>
                <a:lnTo>
                  <a:pt x="96537" y="3749"/>
                </a:lnTo>
                <a:lnTo>
                  <a:pt x="128694" y="5029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11384493" y="259057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129408" y="4007"/>
                </a:moveTo>
                <a:lnTo>
                  <a:pt x="97051" y="3018"/>
                </a:lnTo>
                <a:lnTo>
                  <a:pt x="64696" y="2019"/>
                </a:lnTo>
                <a:lnTo>
                  <a:pt x="32347" y="1012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1382032" y="259057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2461" y="0"/>
                </a:moveTo>
                <a:lnTo>
                  <a:pt x="1657" y="7725"/>
                </a:lnTo>
                <a:lnTo>
                  <a:pt x="853" y="15452"/>
                </a:lnTo>
                <a:lnTo>
                  <a:pt x="0" y="23246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1255152" y="2564091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69">
                <a:moveTo>
                  <a:pt x="1855" y="0"/>
                </a:moveTo>
                <a:lnTo>
                  <a:pt x="0" y="22373"/>
                </a:lnTo>
                <a:lnTo>
                  <a:pt x="129340" y="26482"/>
                </a:lnTo>
                <a:lnTo>
                  <a:pt x="130947" y="11035"/>
                </a:lnTo>
                <a:lnTo>
                  <a:pt x="131787" y="3265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1255152" y="258646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4">
                <a:moveTo>
                  <a:pt x="0" y="0"/>
                </a:moveTo>
                <a:lnTo>
                  <a:pt x="32330" y="1030"/>
                </a:lnTo>
                <a:lnTo>
                  <a:pt x="64665" y="2058"/>
                </a:lnTo>
                <a:lnTo>
                  <a:pt x="97002" y="3085"/>
                </a:lnTo>
                <a:lnTo>
                  <a:pt x="129340" y="4108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1384493" y="256735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216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1257008" y="2564091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10">
                <a:moveTo>
                  <a:pt x="129932" y="3265"/>
                </a:moveTo>
                <a:lnTo>
                  <a:pt x="97434" y="2467"/>
                </a:lnTo>
                <a:lnTo>
                  <a:pt x="64947" y="1653"/>
                </a:lnTo>
                <a:lnTo>
                  <a:pt x="32470" y="829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1255152" y="256409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1855" y="0"/>
                </a:moveTo>
                <a:lnTo>
                  <a:pt x="1224" y="7472"/>
                </a:lnTo>
                <a:lnTo>
                  <a:pt x="618" y="14913"/>
                </a:lnTo>
                <a:lnTo>
                  <a:pt x="0" y="22373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11257008" y="254151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4">
                <a:moveTo>
                  <a:pt x="1990" y="0"/>
                </a:moveTo>
                <a:lnTo>
                  <a:pt x="1159" y="8931"/>
                </a:lnTo>
                <a:lnTo>
                  <a:pt x="0" y="22572"/>
                </a:lnTo>
                <a:lnTo>
                  <a:pt x="64954" y="24223"/>
                </a:lnTo>
                <a:lnTo>
                  <a:pt x="66437" y="8931"/>
                </a:lnTo>
                <a:lnTo>
                  <a:pt x="67278" y="1163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1257008" y="254151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572"/>
                </a:moveTo>
                <a:lnTo>
                  <a:pt x="629" y="15093"/>
                </a:lnTo>
                <a:lnTo>
                  <a:pt x="1273" y="7584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11258998" y="25415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2" y="292"/>
                </a:lnTo>
                <a:lnTo>
                  <a:pt x="32644" y="584"/>
                </a:lnTo>
                <a:lnTo>
                  <a:pt x="48966" y="874"/>
                </a:lnTo>
                <a:lnTo>
                  <a:pt x="65288" y="1163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1321962" y="254268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2324" y="0"/>
                </a:moveTo>
                <a:lnTo>
                  <a:pt x="1483" y="7768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1257008" y="256409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4954" y="1650"/>
                </a:moveTo>
                <a:lnTo>
                  <a:pt x="48708" y="1241"/>
                </a:lnTo>
                <a:lnTo>
                  <a:pt x="32467" y="827"/>
                </a:lnTo>
                <a:lnTo>
                  <a:pt x="16231" y="413"/>
                </a:lnTo>
                <a:lnTo>
                  <a:pt x="0" y="0"/>
                </a:lnTo>
              </a:path>
            </a:pathLst>
          </a:custGeom>
          <a:ln w="25399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1321962" y="2542682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2324" y="0"/>
                </a:moveTo>
                <a:lnTo>
                  <a:pt x="1483" y="7768"/>
                </a:lnTo>
                <a:lnTo>
                  <a:pt x="0" y="23060"/>
                </a:lnTo>
                <a:lnTo>
                  <a:pt x="64978" y="24674"/>
                </a:lnTo>
                <a:lnTo>
                  <a:pt x="65807" y="16899"/>
                </a:lnTo>
                <a:lnTo>
                  <a:pt x="66685" y="9080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11321962" y="254268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060"/>
                </a:moveTo>
                <a:lnTo>
                  <a:pt x="728" y="15439"/>
                </a:lnTo>
                <a:lnTo>
                  <a:pt x="1483" y="7768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1324286" y="254268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24" y="290"/>
                </a:lnTo>
                <a:lnTo>
                  <a:pt x="32650" y="577"/>
                </a:lnTo>
                <a:lnTo>
                  <a:pt x="48976" y="863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1386940" y="254383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24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1321962" y="256574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4978" y="1614"/>
                </a:moveTo>
                <a:lnTo>
                  <a:pt x="48730" y="1217"/>
                </a:lnTo>
                <a:lnTo>
                  <a:pt x="32484" y="816"/>
                </a:lnTo>
                <a:lnTo>
                  <a:pt x="16240" y="410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11384493" y="2567357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9"/>
                </a:lnTo>
                <a:lnTo>
                  <a:pt x="0" y="23216"/>
                </a:lnTo>
                <a:lnTo>
                  <a:pt x="64693" y="25238"/>
                </a:lnTo>
                <a:lnTo>
                  <a:pt x="67476" y="1534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11384493" y="256735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216"/>
                </a:moveTo>
                <a:lnTo>
                  <a:pt x="802" y="15490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1386940" y="256735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0" y="0"/>
                </a:moveTo>
                <a:lnTo>
                  <a:pt x="16250" y="392"/>
                </a:lnTo>
                <a:lnTo>
                  <a:pt x="32505" y="778"/>
                </a:lnTo>
                <a:lnTo>
                  <a:pt x="48764" y="1159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1449187" y="256889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2782" y="0"/>
                </a:moveTo>
                <a:lnTo>
                  <a:pt x="1842" y="7924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1384493" y="259057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693" y="2021"/>
                </a:moveTo>
                <a:lnTo>
                  <a:pt x="48520" y="1519"/>
                </a:lnTo>
                <a:lnTo>
                  <a:pt x="32346" y="1015"/>
                </a:lnTo>
                <a:lnTo>
                  <a:pt x="16173" y="508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1449187" y="2568891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2782" y="0"/>
                </a:moveTo>
                <a:lnTo>
                  <a:pt x="0" y="23704"/>
                </a:lnTo>
                <a:lnTo>
                  <a:pt x="64714" y="25690"/>
                </a:lnTo>
                <a:lnTo>
                  <a:pt x="67889" y="1429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1449187" y="256889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3704"/>
                </a:moveTo>
                <a:lnTo>
                  <a:pt x="927" y="15811"/>
                </a:lnTo>
                <a:lnTo>
                  <a:pt x="1842" y="7924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1451969" y="256889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0" y="0"/>
                </a:moveTo>
                <a:lnTo>
                  <a:pt x="16270" y="368"/>
                </a:lnTo>
                <a:lnTo>
                  <a:pt x="32548" y="731"/>
                </a:lnTo>
                <a:lnTo>
                  <a:pt x="48830" y="1085"/>
                </a:lnTo>
                <a:lnTo>
                  <a:pt x="65107" y="1429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1449187" y="2592595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39">
                <a:moveTo>
                  <a:pt x="64714" y="1986"/>
                </a:moveTo>
                <a:lnTo>
                  <a:pt x="48538" y="1493"/>
                </a:lnTo>
                <a:lnTo>
                  <a:pt x="32359" y="997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1386940" y="2543832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24"/>
                </a:lnTo>
                <a:lnTo>
                  <a:pt x="65029" y="25058"/>
                </a:lnTo>
                <a:lnTo>
                  <a:pt x="66945" y="9166"/>
                </a:lnTo>
                <a:lnTo>
                  <a:pt x="67971" y="1125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1386940" y="254383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3524"/>
                </a:moveTo>
                <a:lnTo>
                  <a:pt x="829" y="15749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11389586" y="254383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31" y="282"/>
                </a:lnTo>
                <a:lnTo>
                  <a:pt x="32662" y="564"/>
                </a:lnTo>
                <a:lnTo>
                  <a:pt x="48993" y="845"/>
                </a:lnTo>
                <a:lnTo>
                  <a:pt x="65324" y="1125"/>
                </a:lnTo>
              </a:path>
            </a:pathLst>
          </a:custGeom>
          <a:ln w="25399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1451969" y="254495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33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1386940" y="256735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5029" y="1534"/>
                </a:moveTo>
                <a:lnTo>
                  <a:pt x="48764" y="1159"/>
                </a:lnTo>
                <a:lnTo>
                  <a:pt x="32505" y="778"/>
                </a:lnTo>
                <a:lnTo>
                  <a:pt x="16250" y="392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1451969" y="2544958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33"/>
                </a:lnTo>
                <a:lnTo>
                  <a:pt x="65107" y="25362"/>
                </a:lnTo>
                <a:lnTo>
                  <a:pt x="68280" y="1107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1451969" y="254495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3933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1454912" y="254495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0" y="0"/>
                </a:moveTo>
                <a:lnTo>
                  <a:pt x="16331" y="278"/>
                </a:lnTo>
                <a:lnTo>
                  <a:pt x="32664" y="556"/>
                </a:lnTo>
                <a:lnTo>
                  <a:pt x="48999" y="832"/>
                </a:lnTo>
                <a:lnTo>
                  <a:pt x="65337" y="1107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1520044" y="2546065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-12700" y="790"/>
                </a:moveTo>
                <a:lnTo>
                  <a:pt x="12905" y="790"/>
                </a:lnTo>
              </a:path>
            </a:pathLst>
          </a:custGeom>
          <a:ln w="26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11451969" y="256889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5">
                <a:moveTo>
                  <a:pt x="65107" y="1429"/>
                </a:moveTo>
                <a:lnTo>
                  <a:pt x="48830" y="1085"/>
                </a:lnTo>
                <a:lnTo>
                  <a:pt x="32548" y="731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7739244" y="249443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49" y="0"/>
                </a:lnTo>
              </a:path>
            </a:pathLst>
          </a:custGeom>
          <a:ln w="317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7739244" y="2490215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10">
                <a:moveTo>
                  <a:pt x="0" y="0"/>
                </a:moveTo>
                <a:lnTo>
                  <a:pt x="44571" y="614"/>
                </a:lnTo>
                <a:lnTo>
                  <a:pt x="94240" y="1269"/>
                </a:lnTo>
                <a:lnTo>
                  <a:pt x="143908" y="1896"/>
                </a:lnTo>
                <a:lnTo>
                  <a:pt x="193576" y="2497"/>
                </a:lnTo>
                <a:lnTo>
                  <a:pt x="243244" y="3072"/>
                </a:lnTo>
                <a:lnTo>
                  <a:pt x="292914" y="3622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8032159" y="24938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9434" y="132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7751871" y="2490727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4">
                <a:moveTo>
                  <a:pt x="289722" y="4433"/>
                </a:moveTo>
                <a:lnTo>
                  <a:pt x="240185" y="3728"/>
                </a:lnTo>
                <a:lnTo>
                  <a:pt x="190643" y="3003"/>
                </a:lnTo>
                <a:lnTo>
                  <a:pt x="141095" y="2256"/>
                </a:lnTo>
                <a:lnTo>
                  <a:pt x="91542" y="1487"/>
                </a:lnTo>
                <a:lnTo>
                  <a:pt x="41982" y="693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8032159" y="249643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19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8032159" y="24938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9434" y="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8019459" y="250155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1568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8330159" y="249669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544" y="2338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8041594" y="2495161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4">
                <a:moveTo>
                  <a:pt x="297110" y="3872"/>
                </a:moveTo>
                <a:lnTo>
                  <a:pt x="247604" y="3265"/>
                </a:lnTo>
                <a:lnTo>
                  <a:pt x="198093" y="2644"/>
                </a:lnTo>
                <a:lnTo>
                  <a:pt x="148577" y="2008"/>
                </a:lnTo>
                <a:lnTo>
                  <a:pt x="99057" y="1355"/>
                </a:lnTo>
                <a:lnTo>
                  <a:pt x="49531" y="686"/>
                </a:lnTo>
                <a:lnTo>
                  <a:pt x="0" y="0"/>
                </a:lnTo>
              </a:path>
            </a:pathLst>
          </a:custGeom>
          <a:ln w="25399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7726764" y="249520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395" y="0"/>
                </a:lnTo>
              </a:path>
            </a:pathLst>
          </a:custGeom>
          <a:ln w="3175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7739248" y="2490215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5">
                <a:moveTo>
                  <a:pt x="0" y="0"/>
                </a:moveTo>
                <a:lnTo>
                  <a:pt x="44565" y="614"/>
                </a:lnTo>
                <a:lnTo>
                  <a:pt x="94233" y="1270"/>
                </a:lnTo>
                <a:lnTo>
                  <a:pt x="143901" y="1897"/>
                </a:lnTo>
                <a:lnTo>
                  <a:pt x="193569" y="2497"/>
                </a:lnTo>
                <a:lnTo>
                  <a:pt x="243237" y="3072"/>
                </a:lnTo>
                <a:lnTo>
                  <a:pt x="292904" y="3622"/>
                </a:lnTo>
                <a:lnTo>
                  <a:pt x="342572" y="4148"/>
                </a:lnTo>
                <a:lnTo>
                  <a:pt x="392240" y="4653"/>
                </a:lnTo>
                <a:lnTo>
                  <a:pt x="441908" y="5138"/>
                </a:lnTo>
                <a:lnTo>
                  <a:pt x="491576" y="5603"/>
                </a:lnTo>
                <a:lnTo>
                  <a:pt x="541243" y="6050"/>
                </a:lnTo>
                <a:lnTo>
                  <a:pt x="590911" y="6480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8322184" y="2494023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72"/>
                </a:moveTo>
                <a:lnTo>
                  <a:pt x="0" y="0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7714064" y="2500214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0819" y="0"/>
                </a:lnTo>
              </a:path>
            </a:pathLst>
          </a:custGeom>
          <a:ln w="1301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8330159" y="2499572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8330159" y="249669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544" y="2338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8317459" y="2502698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425" y="0"/>
                </a:lnTo>
              </a:path>
            </a:pathLst>
          </a:custGeom>
          <a:ln w="17984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8628185" y="249899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480" y="3458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8338704" y="249903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10">
                <a:moveTo>
                  <a:pt x="296961" y="3415"/>
                </a:moveTo>
                <a:lnTo>
                  <a:pt x="247474" y="2867"/>
                </a:lnTo>
                <a:lnTo>
                  <a:pt x="197986" y="2312"/>
                </a:lnTo>
                <a:lnTo>
                  <a:pt x="148494" y="1749"/>
                </a:lnTo>
                <a:lnTo>
                  <a:pt x="98999" y="1176"/>
                </a:lnTo>
                <a:lnTo>
                  <a:pt x="49501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8628185" y="250231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43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8628185" y="249899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80" y="3458"/>
                </a:moveTo>
                <a:lnTo>
                  <a:pt x="0" y="0"/>
                </a:lnTo>
              </a:path>
            </a:pathLst>
          </a:custGeom>
          <a:ln w="25399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8615485" y="2493705"/>
            <a:ext cx="323850" cy="20320"/>
          </a:xfrm>
          <a:custGeom>
            <a:avLst/>
            <a:gdLst/>
            <a:ahLst/>
            <a:cxnLst/>
            <a:rect l="l" t="t" r="r" b="b"/>
            <a:pathLst>
              <a:path w="323850" h="20319">
                <a:moveTo>
                  <a:pt x="0" y="20007"/>
                </a:moveTo>
                <a:lnTo>
                  <a:pt x="323424" y="20007"/>
                </a:lnTo>
                <a:lnTo>
                  <a:pt x="323424" y="0"/>
                </a:lnTo>
                <a:lnTo>
                  <a:pt x="0" y="0"/>
                </a:lnTo>
                <a:lnTo>
                  <a:pt x="0" y="20007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8926210" y="250101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80">
                <a:moveTo>
                  <a:pt x="0" y="0"/>
                </a:moveTo>
                <a:lnTo>
                  <a:pt x="6356" y="4620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8622965" y="2493705"/>
            <a:ext cx="322580" cy="24765"/>
          </a:xfrm>
          <a:custGeom>
            <a:avLst/>
            <a:gdLst/>
            <a:ahLst/>
            <a:cxnLst/>
            <a:rect l="l" t="t" r="r" b="b"/>
            <a:pathLst>
              <a:path w="322579" h="24764">
                <a:moveTo>
                  <a:pt x="0" y="24627"/>
                </a:moveTo>
                <a:lnTo>
                  <a:pt x="322300" y="24627"/>
                </a:lnTo>
                <a:lnTo>
                  <a:pt x="322300" y="0"/>
                </a:lnTo>
                <a:lnTo>
                  <a:pt x="0" y="0"/>
                </a:lnTo>
                <a:lnTo>
                  <a:pt x="0" y="24627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8322184" y="2497518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5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8317459" y="2493705"/>
            <a:ext cx="621665" cy="20320"/>
          </a:xfrm>
          <a:custGeom>
            <a:avLst/>
            <a:gdLst/>
            <a:ahLst/>
            <a:cxnLst/>
            <a:rect l="l" t="t" r="r" b="b"/>
            <a:pathLst>
              <a:path w="621665" h="20319">
                <a:moveTo>
                  <a:pt x="0" y="20007"/>
                </a:moveTo>
                <a:lnTo>
                  <a:pt x="621450" y="20007"/>
                </a:lnTo>
                <a:lnTo>
                  <a:pt x="621450" y="0"/>
                </a:lnTo>
                <a:lnTo>
                  <a:pt x="0" y="0"/>
                </a:lnTo>
                <a:lnTo>
                  <a:pt x="0" y="2000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8919965" y="249759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44" y="3421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8309484" y="2493705"/>
            <a:ext cx="623570" cy="17145"/>
          </a:xfrm>
          <a:custGeom>
            <a:avLst/>
            <a:gdLst/>
            <a:ahLst/>
            <a:cxnLst/>
            <a:rect l="l" t="t" r="r" b="b"/>
            <a:pathLst>
              <a:path w="623570" h="17144">
                <a:moveTo>
                  <a:pt x="0" y="16586"/>
                </a:moveTo>
                <a:lnTo>
                  <a:pt x="623181" y="16586"/>
                </a:lnTo>
                <a:lnTo>
                  <a:pt x="623181" y="0"/>
                </a:lnTo>
                <a:lnTo>
                  <a:pt x="0" y="0"/>
                </a:lnTo>
                <a:lnTo>
                  <a:pt x="0" y="1658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8322184" y="2494023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72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7715184" y="249386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00" y="0"/>
                </a:lnTo>
              </a:path>
            </a:pathLst>
          </a:custGeom>
          <a:ln w="3175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7714064" y="2500214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0819" y="0"/>
                </a:lnTo>
              </a:path>
            </a:pathLst>
          </a:custGeom>
          <a:ln w="1301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8314245" y="249129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27"/>
                </a:moveTo>
                <a:lnTo>
                  <a:pt x="0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7702484" y="2498850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461" y="0"/>
                </a:lnTo>
              </a:path>
            </a:pathLst>
          </a:custGeom>
          <a:ln w="1028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7702484" y="2498850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461" y="0"/>
                </a:lnTo>
              </a:path>
            </a:pathLst>
          </a:custGeom>
          <a:ln w="1028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8305892" y="248878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353" y="2505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8314245" y="2495649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388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8309484" y="2493705"/>
            <a:ext cx="623570" cy="17145"/>
          </a:xfrm>
          <a:custGeom>
            <a:avLst/>
            <a:gdLst/>
            <a:ahLst/>
            <a:cxnLst/>
            <a:rect l="l" t="t" r="r" b="b"/>
            <a:pathLst>
              <a:path w="623570" h="17144">
                <a:moveTo>
                  <a:pt x="0" y="16586"/>
                </a:moveTo>
                <a:lnTo>
                  <a:pt x="623181" y="16586"/>
                </a:lnTo>
                <a:lnTo>
                  <a:pt x="623181" y="0"/>
                </a:lnTo>
                <a:lnTo>
                  <a:pt x="0" y="0"/>
                </a:lnTo>
                <a:lnTo>
                  <a:pt x="0" y="16586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8913869" y="249397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6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8301545" y="2493705"/>
            <a:ext cx="625475" cy="13335"/>
          </a:xfrm>
          <a:custGeom>
            <a:avLst/>
            <a:gdLst/>
            <a:ahLst/>
            <a:cxnLst/>
            <a:rect l="l" t="t" r="r" b="b"/>
            <a:pathLst>
              <a:path w="625475" h="13335">
                <a:moveTo>
                  <a:pt x="0" y="12967"/>
                </a:moveTo>
                <a:lnTo>
                  <a:pt x="625024" y="12967"/>
                </a:lnTo>
                <a:lnTo>
                  <a:pt x="625024" y="0"/>
                </a:lnTo>
                <a:lnTo>
                  <a:pt x="0" y="0"/>
                </a:lnTo>
                <a:lnTo>
                  <a:pt x="0" y="1296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8314245" y="249129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27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8305898" y="249384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3175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8301545" y="2493705"/>
            <a:ext cx="625475" cy="13335"/>
          </a:xfrm>
          <a:custGeom>
            <a:avLst/>
            <a:gdLst/>
            <a:ahLst/>
            <a:cxnLst/>
            <a:rect l="l" t="t" r="r" b="b"/>
            <a:pathLst>
              <a:path w="625475" h="13335">
                <a:moveTo>
                  <a:pt x="0" y="12967"/>
                </a:moveTo>
                <a:lnTo>
                  <a:pt x="625024" y="12967"/>
                </a:lnTo>
                <a:lnTo>
                  <a:pt x="625024" y="0"/>
                </a:lnTo>
                <a:lnTo>
                  <a:pt x="0" y="0"/>
                </a:lnTo>
                <a:lnTo>
                  <a:pt x="0" y="12967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8907949" y="248878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0" y="5184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8305892" y="248878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353" y="2505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8926210" y="2506621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5" y="0"/>
                </a:lnTo>
              </a:path>
            </a:pathLst>
          </a:custGeom>
          <a:ln w="11215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8932566" y="250563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5">
                <a:moveTo>
                  <a:pt x="0" y="0"/>
                </a:moveTo>
                <a:lnTo>
                  <a:pt x="49482" y="524"/>
                </a:lnTo>
                <a:lnTo>
                  <a:pt x="98966" y="1050"/>
                </a:lnTo>
                <a:lnTo>
                  <a:pt x="148450" y="1578"/>
                </a:lnTo>
                <a:lnTo>
                  <a:pt x="197936" y="2108"/>
                </a:lnTo>
                <a:lnTo>
                  <a:pt x="247423" y="2643"/>
                </a:lnTo>
                <a:lnTo>
                  <a:pt x="296912" y="3184"/>
                </a:lnTo>
                <a:lnTo>
                  <a:pt x="346403" y="3730"/>
                </a:lnTo>
                <a:lnTo>
                  <a:pt x="395896" y="4284"/>
                </a:lnTo>
                <a:lnTo>
                  <a:pt x="445392" y="4847"/>
                </a:lnTo>
                <a:lnTo>
                  <a:pt x="494891" y="5418"/>
                </a:lnTo>
                <a:lnTo>
                  <a:pt x="544393" y="6001"/>
                </a:lnTo>
                <a:lnTo>
                  <a:pt x="593898" y="6595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9522273" y="2505337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92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8913510" y="2493705"/>
            <a:ext cx="621665" cy="24765"/>
          </a:xfrm>
          <a:custGeom>
            <a:avLst/>
            <a:gdLst/>
            <a:ahLst/>
            <a:cxnLst/>
            <a:rect l="l" t="t" r="r" b="b"/>
            <a:pathLst>
              <a:path w="621665" h="24764">
                <a:moveTo>
                  <a:pt x="0" y="24331"/>
                </a:moveTo>
                <a:lnTo>
                  <a:pt x="621463" y="24331"/>
                </a:lnTo>
                <a:lnTo>
                  <a:pt x="621463" y="0"/>
                </a:lnTo>
                <a:lnTo>
                  <a:pt x="0" y="0"/>
                </a:lnTo>
                <a:lnTo>
                  <a:pt x="0" y="24331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8926210" y="250101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80">
                <a:moveTo>
                  <a:pt x="0" y="0"/>
                </a:moveTo>
                <a:lnTo>
                  <a:pt x="6356" y="4620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8919965" y="250146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45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8913510" y="2493705"/>
            <a:ext cx="621665" cy="24765"/>
          </a:xfrm>
          <a:custGeom>
            <a:avLst/>
            <a:gdLst/>
            <a:ahLst/>
            <a:cxnLst/>
            <a:rect l="l" t="t" r="r" b="b"/>
            <a:pathLst>
              <a:path w="621665" h="24764">
                <a:moveTo>
                  <a:pt x="0" y="24331"/>
                </a:moveTo>
                <a:lnTo>
                  <a:pt x="621463" y="24331"/>
                </a:lnTo>
                <a:lnTo>
                  <a:pt x="621463" y="0"/>
                </a:lnTo>
                <a:lnTo>
                  <a:pt x="0" y="0"/>
                </a:lnTo>
                <a:lnTo>
                  <a:pt x="0" y="24331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9517759" y="2501155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513" y="4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8907265" y="2493705"/>
            <a:ext cx="623570" cy="20320"/>
          </a:xfrm>
          <a:custGeom>
            <a:avLst/>
            <a:gdLst/>
            <a:ahLst/>
            <a:cxnLst/>
            <a:rect l="l" t="t" r="r" b="b"/>
            <a:pathLst>
              <a:path w="623570" h="20319">
                <a:moveTo>
                  <a:pt x="0" y="20149"/>
                </a:moveTo>
                <a:lnTo>
                  <a:pt x="623194" y="20149"/>
                </a:lnTo>
                <a:lnTo>
                  <a:pt x="623194" y="0"/>
                </a:lnTo>
                <a:lnTo>
                  <a:pt x="0" y="0"/>
                </a:lnTo>
                <a:lnTo>
                  <a:pt x="0" y="2014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8919965" y="249759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244" y="3421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9517759" y="251091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0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9517759" y="2501155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30">
                <a:moveTo>
                  <a:pt x="8705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9505059" y="2505951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4">
                <a:moveTo>
                  <a:pt x="0" y="0"/>
                </a:moveTo>
                <a:lnTo>
                  <a:pt x="623590" y="0"/>
                </a:lnTo>
              </a:path>
            </a:pathLst>
          </a:custGeom>
          <a:ln w="24491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10115949" y="2505497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12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9526465" y="2512228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89">
                <a:moveTo>
                  <a:pt x="594455" y="8436"/>
                </a:moveTo>
                <a:lnTo>
                  <a:pt x="544881" y="7618"/>
                </a:lnTo>
                <a:lnTo>
                  <a:pt x="495314" y="6825"/>
                </a:lnTo>
                <a:lnTo>
                  <a:pt x="445756" y="6055"/>
                </a:lnTo>
                <a:lnTo>
                  <a:pt x="396204" y="5307"/>
                </a:lnTo>
                <a:lnTo>
                  <a:pt x="346659" y="4581"/>
                </a:lnTo>
                <a:lnTo>
                  <a:pt x="297120" y="3874"/>
                </a:lnTo>
                <a:lnTo>
                  <a:pt x="247588" y="3187"/>
                </a:lnTo>
                <a:lnTo>
                  <a:pt x="198061" y="2518"/>
                </a:lnTo>
                <a:lnTo>
                  <a:pt x="148539" y="1865"/>
                </a:lnTo>
                <a:lnTo>
                  <a:pt x="99021" y="1229"/>
                </a:lnTo>
                <a:lnTo>
                  <a:pt x="49508" y="607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8913869" y="2497564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1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8907265" y="2493705"/>
            <a:ext cx="623570" cy="20320"/>
          </a:xfrm>
          <a:custGeom>
            <a:avLst/>
            <a:gdLst/>
            <a:ahLst/>
            <a:cxnLst/>
            <a:rect l="l" t="t" r="r" b="b"/>
            <a:pathLst>
              <a:path w="623570" h="20319">
                <a:moveTo>
                  <a:pt x="0" y="20149"/>
                </a:moveTo>
                <a:lnTo>
                  <a:pt x="623194" y="20149"/>
                </a:lnTo>
                <a:lnTo>
                  <a:pt x="623194" y="0"/>
                </a:lnTo>
                <a:lnTo>
                  <a:pt x="0" y="0"/>
                </a:lnTo>
                <a:lnTo>
                  <a:pt x="0" y="20149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9513493" y="249664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4265" y="4509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8901169" y="2493705"/>
            <a:ext cx="625475" cy="15875"/>
          </a:xfrm>
          <a:custGeom>
            <a:avLst/>
            <a:gdLst/>
            <a:ahLst/>
            <a:cxnLst/>
            <a:rect l="l" t="t" r="r" b="b"/>
            <a:pathLst>
              <a:path w="625475" h="15875">
                <a:moveTo>
                  <a:pt x="0" y="15640"/>
                </a:moveTo>
                <a:lnTo>
                  <a:pt x="625024" y="15640"/>
                </a:lnTo>
                <a:lnTo>
                  <a:pt x="625024" y="0"/>
                </a:lnTo>
                <a:lnTo>
                  <a:pt x="0" y="0"/>
                </a:lnTo>
                <a:lnTo>
                  <a:pt x="0" y="15640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8913869" y="249397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618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8907946" y="2495175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7" y="0"/>
                </a:lnTo>
              </a:path>
            </a:pathLst>
          </a:custGeom>
          <a:ln w="3175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8901169" y="2493705"/>
            <a:ext cx="625475" cy="15875"/>
          </a:xfrm>
          <a:custGeom>
            <a:avLst/>
            <a:gdLst/>
            <a:ahLst/>
            <a:cxnLst/>
            <a:rect l="l" t="t" r="r" b="b"/>
            <a:pathLst>
              <a:path w="625475" h="15875">
                <a:moveTo>
                  <a:pt x="0" y="15640"/>
                </a:moveTo>
                <a:lnTo>
                  <a:pt x="625024" y="15640"/>
                </a:lnTo>
                <a:lnTo>
                  <a:pt x="625024" y="0"/>
                </a:lnTo>
                <a:lnTo>
                  <a:pt x="0" y="0"/>
                </a:lnTo>
                <a:lnTo>
                  <a:pt x="0" y="15640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9510037" y="248878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5">
                <a:moveTo>
                  <a:pt x="3456" y="78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8907949" y="248878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5920" y="5184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9513493" y="250107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51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9505059" y="2493705"/>
            <a:ext cx="624205" cy="24765"/>
          </a:xfrm>
          <a:custGeom>
            <a:avLst/>
            <a:gdLst/>
            <a:ahLst/>
            <a:cxnLst/>
            <a:rect l="l" t="t" r="r" b="b"/>
            <a:pathLst>
              <a:path w="624204" h="24764">
                <a:moveTo>
                  <a:pt x="0" y="24491"/>
                </a:moveTo>
                <a:lnTo>
                  <a:pt x="623590" y="24491"/>
                </a:lnTo>
                <a:lnTo>
                  <a:pt x="623590" y="0"/>
                </a:lnTo>
                <a:lnTo>
                  <a:pt x="0" y="0"/>
                </a:lnTo>
                <a:lnTo>
                  <a:pt x="0" y="24491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10113848" y="2498712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01" y="6785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9500793" y="2493705"/>
            <a:ext cx="626110" cy="17780"/>
          </a:xfrm>
          <a:custGeom>
            <a:avLst/>
            <a:gdLst/>
            <a:ahLst/>
            <a:cxnLst/>
            <a:rect l="l" t="t" r="r" b="b"/>
            <a:pathLst>
              <a:path w="626109" h="17780">
                <a:moveTo>
                  <a:pt x="0" y="17706"/>
                </a:moveTo>
                <a:lnTo>
                  <a:pt x="625754" y="17706"/>
                </a:lnTo>
                <a:lnTo>
                  <a:pt x="625754" y="0"/>
                </a:lnTo>
                <a:lnTo>
                  <a:pt x="0" y="0"/>
                </a:lnTo>
                <a:lnTo>
                  <a:pt x="0" y="1770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9513493" y="249664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0" y="0"/>
                </a:moveTo>
                <a:lnTo>
                  <a:pt x="4265" y="4509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9510035" y="249620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2" y="0"/>
                </a:lnTo>
              </a:path>
            </a:pathLst>
          </a:custGeom>
          <a:ln w="5006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9500793" y="2493705"/>
            <a:ext cx="626110" cy="17780"/>
          </a:xfrm>
          <a:custGeom>
            <a:avLst/>
            <a:gdLst/>
            <a:ahLst/>
            <a:cxnLst/>
            <a:rect l="l" t="t" r="r" b="b"/>
            <a:pathLst>
              <a:path w="626109" h="17780">
                <a:moveTo>
                  <a:pt x="0" y="17706"/>
                </a:moveTo>
                <a:lnTo>
                  <a:pt x="625754" y="17706"/>
                </a:lnTo>
                <a:lnTo>
                  <a:pt x="625754" y="0"/>
                </a:lnTo>
                <a:lnTo>
                  <a:pt x="0" y="0"/>
                </a:lnTo>
                <a:lnTo>
                  <a:pt x="0" y="1770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10112106" y="2488789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741" y="99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9510037" y="248878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5">
                <a:moveTo>
                  <a:pt x="0" y="0"/>
                </a:moveTo>
                <a:lnTo>
                  <a:pt x="3456" y="7856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0115949" y="2521108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3" y="0"/>
                </a:lnTo>
              </a:path>
            </a:pathLst>
          </a:custGeom>
          <a:ln w="3122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0120920" y="2520665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10">
                <a:moveTo>
                  <a:pt x="0" y="0"/>
                </a:moveTo>
                <a:lnTo>
                  <a:pt x="51628" y="875"/>
                </a:lnTo>
                <a:lnTo>
                  <a:pt x="103247" y="1765"/>
                </a:lnTo>
                <a:lnTo>
                  <a:pt x="154858" y="2668"/>
                </a:lnTo>
                <a:lnTo>
                  <a:pt x="206462" y="3583"/>
                </a:lnTo>
                <a:lnTo>
                  <a:pt x="258059" y="4509"/>
                </a:lnTo>
                <a:lnTo>
                  <a:pt x="309650" y="5445"/>
                </a:lnTo>
                <a:lnTo>
                  <a:pt x="361236" y="6390"/>
                </a:lnTo>
                <a:lnTo>
                  <a:pt x="412817" y="7341"/>
                </a:lnTo>
                <a:lnTo>
                  <a:pt x="464395" y="8299"/>
                </a:lnTo>
                <a:lnTo>
                  <a:pt x="515969" y="9263"/>
                </a:lnTo>
                <a:lnTo>
                  <a:pt x="567541" y="10230"/>
                </a:lnTo>
                <a:lnTo>
                  <a:pt x="619111" y="11200"/>
                </a:lnTo>
                <a:lnTo>
                  <a:pt x="670681" y="12172"/>
                </a:lnTo>
                <a:lnTo>
                  <a:pt x="722250" y="13144"/>
                </a:lnTo>
                <a:lnTo>
                  <a:pt x="773819" y="14116"/>
                </a:lnTo>
                <a:lnTo>
                  <a:pt x="825390" y="15085"/>
                </a:lnTo>
                <a:lnTo>
                  <a:pt x="876962" y="16052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10997883" y="251298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30">
                <a:moveTo>
                  <a:pt x="0" y="23728"/>
                </a:moveTo>
                <a:lnTo>
                  <a:pt x="506" y="13286"/>
                </a:lnTo>
                <a:lnTo>
                  <a:pt x="803" y="6686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10103249" y="2493705"/>
            <a:ext cx="908685" cy="32384"/>
          </a:xfrm>
          <a:custGeom>
            <a:avLst/>
            <a:gdLst/>
            <a:ahLst/>
            <a:cxnLst/>
            <a:rect l="l" t="t" r="r" b="b"/>
            <a:pathLst>
              <a:path w="908684" h="32385">
                <a:moveTo>
                  <a:pt x="0" y="31983"/>
                </a:moveTo>
                <a:lnTo>
                  <a:pt x="908483" y="31983"/>
                </a:lnTo>
                <a:lnTo>
                  <a:pt x="908483" y="0"/>
                </a:lnTo>
                <a:lnTo>
                  <a:pt x="0" y="0"/>
                </a:lnTo>
                <a:lnTo>
                  <a:pt x="0" y="3198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0115949" y="2505497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1508" y="4083"/>
                </a:lnTo>
                <a:lnTo>
                  <a:pt x="3202" y="7912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0112106" y="2493705"/>
            <a:ext cx="889000" cy="19685"/>
          </a:xfrm>
          <a:custGeom>
            <a:avLst/>
            <a:gdLst/>
            <a:ahLst/>
            <a:cxnLst/>
            <a:rect l="l" t="t" r="r" b="b"/>
            <a:pathLst>
              <a:path w="889000" h="19685">
                <a:moveTo>
                  <a:pt x="0" y="19283"/>
                </a:moveTo>
                <a:lnTo>
                  <a:pt x="888398" y="19283"/>
                </a:lnTo>
                <a:lnTo>
                  <a:pt x="888398" y="0"/>
                </a:lnTo>
                <a:lnTo>
                  <a:pt x="0" y="0"/>
                </a:lnTo>
                <a:lnTo>
                  <a:pt x="0" y="19283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0103249" y="2493705"/>
            <a:ext cx="908685" cy="32384"/>
          </a:xfrm>
          <a:custGeom>
            <a:avLst/>
            <a:gdLst/>
            <a:ahLst/>
            <a:cxnLst/>
            <a:rect l="l" t="t" r="r" b="b"/>
            <a:pathLst>
              <a:path w="908684" h="32385">
                <a:moveTo>
                  <a:pt x="0" y="31983"/>
                </a:moveTo>
                <a:lnTo>
                  <a:pt x="908483" y="31983"/>
                </a:lnTo>
                <a:lnTo>
                  <a:pt x="908483" y="0"/>
                </a:lnTo>
                <a:lnTo>
                  <a:pt x="0" y="0"/>
                </a:lnTo>
                <a:lnTo>
                  <a:pt x="0" y="31983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0999033" y="248878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199"/>
                </a:moveTo>
                <a:lnTo>
                  <a:pt x="346" y="17518"/>
                </a:lnTo>
                <a:lnTo>
                  <a:pt x="741" y="10756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0112106" y="2488789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4">
                <a:moveTo>
                  <a:pt x="0" y="0"/>
                </a:moveTo>
                <a:lnTo>
                  <a:pt x="1011" y="8276"/>
                </a:lnTo>
                <a:lnTo>
                  <a:pt x="2335" y="12619"/>
                </a:lnTo>
                <a:lnTo>
                  <a:pt x="3843" y="16707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0997883" y="2512989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4" y="7559"/>
                </a:lnTo>
                <a:lnTo>
                  <a:pt x="0" y="23728"/>
                </a:lnTo>
                <a:lnTo>
                  <a:pt x="65275" y="24941"/>
                </a:lnTo>
                <a:lnTo>
                  <a:pt x="65831" y="14437"/>
                </a:lnTo>
                <a:lnTo>
                  <a:pt x="66406" y="6686"/>
                </a:lnTo>
                <a:lnTo>
                  <a:pt x="66883" y="599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0997883" y="251298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30">
                <a:moveTo>
                  <a:pt x="0" y="23728"/>
                </a:moveTo>
                <a:lnTo>
                  <a:pt x="506" y="13286"/>
                </a:lnTo>
                <a:lnTo>
                  <a:pt x="803" y="6686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0999033" y="251298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99"/>
                </a:moveTo>
                <a:lnTo>
                  <a:pt x="78433" y="299"/>
                </a:lnTo>
              </a:path>
            </a:pathLst>
          </a:custGeom>
          <a:ln w="25999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1063159" y="251358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607" y="0"/>
                </a:moveTo>
                <a:lnTo>
                  <a:pt x="1062" y="6959"/>
                </a:lnTo>
                <a:lnTo>
                  <a:pt x="556" y="13837"/>
                </a:lnTo>
                <a:lnTo>
                  <a:pt x="0" y="24342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0997883" y="25367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275" y="1212"/>
                </a:moveTo>
                <a:lnTo>
                  <a:pt x="48955" y="910"/>
                </a:lnTo>
                <a:lnTo>
                  <a:pt x="32637" y="606"/>
                </a:lnTo>
                <a:lnTo>
                  <a:pt x="16320" y="302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1063159" y="2513589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5">
                <a:moveTo>
                  <a:pt x="1607" y="0"/>
                </a:moveTo>
                <a:lnTo>
                  <a:pt x="1003" y="7763"/>
                </a:lnTo>
                <a:lnTo>
                  <a:pt x="556" y="13837"/>
                </a:lnTo>
                <a:lnTo>
                  <a:pt x="0" y="24342"/>
                </a:lnTo>
                <a:lnTo>
                  <a:pt x="65275" y="25548"/>
                </a:lnTo>
                <a:lnTo>
                  <a:pt x="65956" y="14883"/>
                </a:lnTo>
                <a:lnTo>
                  <a:pt x="66704" y="6959"/>
                </a:lnTo>
                <a:lnTo>
                  <a:pt x="67353" y="575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1063159" y="251358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24342"/>
                </a:moveTo>
                <a:lnTo>
                  <a:pt x="556" y="13837"/>
                </a:lnTo>
                <a:lnTo>
                  <a:pt x="1062" y="6959"/>
                </a:lnTo>
                <a:lnTo>
                  <a:pt x="1607" y="0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1064767" y="251358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5">
                <a:moveTo>
                  <a:pt x="-12700" y="287"/>
                </a:moveTo>
                <a:lnTo>
                  <a:pt x="78445" y="287"/>
                </a:lnTo>
              </a:path>
            </a:pathLst>
          </a:custGeom>
          <a:ln w="25975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11128434" y="2514164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7" y="7188"/>
                </a:lnTo>
                <a:lnTo>
                  <a:pt x="680" y="14307"/>
                </a:lnTo>
                <a:lnTo>
                  <a:pt x="0" y="24973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11063159" y="25379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275" y="1206"/>
                </a:moveTo>
                <a:lnTo>
                  <a:pt x="48955" y="904"/>
                </a:lnTo>
                <a:lnTo>
                  <a:pt x="32637" y="603"/>
                </a:lnTo>
                <a:lnTo>
                  <a:pt x="16320" y="301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11128434" y="2525349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39">
                <a:moveTo>
                  <a:pt x="1026" y="0"/>
                </a:moveTo>
                <a:lnTo>
                  <a:pt x="604" y="4979"/>
                </a:lnTo>
                <a:lnTo>
                  <a:pt x="266" y="9537"/>
                </a:lnTo>
                <a:lnTo>
                  <a:pt x="0" y="13788"/>
                </a:lnTo>
                <a:lnTo>
                  <a:pt x="65275" y="14982"/>
                </a:lnTo>
                <a:lnTo>
                  <a:pt x="65695" y="9537"/>
                </a:lnTo>
                <a:lnTo>
                  <a:pt x="66215" y="4008"/>
                </a:lnTo>
                <a:lnTo>
                  <a:pt x="66537" y="859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11128434" y="252534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69">
                <a:moveTo>
                  <a:pt x="0" y="13788"/>
                </a:moveTo>
                <a:lnTo>
                  <a:pt x="334" y="8455"/>
                </a:lnTo>
                <a:lnTo>
                  <a:pt x="680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11129460" y="252534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700" y="429"/>
                </a:moveTo>
                <a:lnTo>
                  <a:pt x="78211" y="429"/>
                </a:lnTo>
              </a:path>
            </a:pathLst>
          </a:custGeom>
          <a:ln w="26259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11193709" y="252620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5">
                <a:moveTo>
                  <a:pt x="1262" y="0"/>
                </a:moveTo>
                <a:lnTo>
                  <a:pt x="840" y="4119"/>
                </a:lnTo>
                <a:lnTo>
                  <a:pt x="420" y="8677"/>
                </a:lnTo>
                <a:lnTo>
                  <a:pt x="0" y="14122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11128434" y="253913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275" y="1193"/>
                </a:moveTo>
                <a:lnTo>
                  <a:pt x="48955" y="896"/>
                </a:lnTo>
                <a:lnTo>
                  <a:pt x="32637" y="598"/>
                </a:lnTo>
                <a:lnTo>
                  <a:pt x="16320" y="300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11193709" y="2526208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2" y="0"/>
                </a:moveTo>
                <a:lnTo>
                  <a:pt x="754" y="5053"/>
                </a:lnTo>
                <a:lnTo>
                  <a:pt x="339" y="9724"/>
                </a:lnTo>
                <a:lnTo>
                  <a:pt x="0" y="14122"/>
                </a:lnTo>
                <a:lnTo>
                  <a:pt x="65288" y="15309"/>
                </a:lnTo>
                <a:lnTo>
                  <a:pt x="65918" y="8677"/>
                </a:lnTo>
                <a:lnTo>
                  <a:pt x="66412" y="4119"/>
                </a:lnTo>
                <a:lnTo>
                  <a:pt x="66796" y="834"/>
                </a:lnTo>
                <a:lnTo>
                  <a:pt x="126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11193709" y="252620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5">
                <a:moveTo>
                  <a:pt x="0" y="14122"/>
                </a:moveTo>
                <a:lnTo>
                  <a:pt x="420" y="8677"/>
                </a:lnTo>
                <a:lnTo>
                  <a:pt x="840" y="4119"/>
                </a:lnTo>
                <a:lnTo>
                  <a:pt x="1262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11194972" y="252620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699" y="417"/>
                </a:moveTo>
                <a:lnTo>
                  <a:pt x="78234" y="417"/>
                </a:lnTo>
              </a:path>
            </a:pathLst>
          </a:custGeom>
          <a:ln w="26234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11258998" y="252704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1508" y="0"/>
                </a:moveTo>
                <a:lnTo>
                  <a:pt x="1014" y="4218"/>
                </a:lnTo>
                <a:lnTo>
                  <a:pt x="519" y="8890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11193709" y="25403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288" y="1187"/>
                </a:moveTo>
                <a:lnTo>
                  <a:pt x="48966" y="891"/>
                </a:lnTo>
                <a:lnTo>
                  <a:pt x="32644" y="595"/>
                </a:lnTo>
                <a:lnTo>
                  <a:pt x="16322" y="299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1129460" y="2514164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051" y="0"/>
                </a:moveTo>
                <a:lnTo>
                  <a:pt x="270" y="7931"/>
                </a:lnTo>
                <a:lnTo>
                  <a:pt x="0" y="11184"/>
                </a:lnTo>
                <a:lnTo>
                  <a:pt x="65511" y="12044"/>
                </a:lnTo>
                <a:lnTo>
                  <a:pt x="66020" y="7170"/>
                </a:lnTo>
                <a:lnTo>
                  <a:pt x="66784" y="562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1129460" y="2514164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11184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11117812" y="250146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62"/>
                </a:moveTo>
                <a:lnTo>
                  <a:pt x="91132" y="25962"/>
                </a:lnTo>
                <a:lnTo>
                  <a:pt x="91132" y="0"/>
                </a:lnTo>
                <a:lnTo>
                  <a:pt x="0" y="0"/>
                </a:lnTo>
                <a:lnTo>
                  <a:pt x="0" y="2596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11194972" y="251472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272" y="0"/>
                </a:moveTo>
                <a:lnTo>
                  <a:pt x="0" y="11482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1116760" y="251264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59"/>
                </a:moveTo>
                <a:lnTo>
                  <a:pt x="90911" y="26259"/>
                </a:lnTo>
                <a:lnTo>
                  <a:pt x="90911" y="0"/>
                </a:lnTo>
                <a:lnTo>
                  <a:pt x="0" y="0"/>
                </a:lnTo>
                <a:lnTo>
                  <a:pt x="0" y="26259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1194972" y="2514726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2" y="0"/>
                </a:moveTo>
                <a:lnTo>
                  <a:pt x="345" y="8097"/>
                </a:lnTo>
                <a:lnTo>
                  <a:pt x="0" y="11482"/>
                </a:lnTo>
                <a:lnTo>
                  <a:pt x="65534" y="12316"/>
                </a:lnTo>
                <a:lnTo>
                  <a:pt x="66125" y="7368"/>
                </a:lnTo>
                <a:lnTo>
                  <a:pt x="67019" y="544"/>
                </a:lnTo>
                <a:lnTo>
                  <a:pt x="127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11194972" y="251472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482"/>
                </a:moveTo>
                <a:lnTo>
                  <a:pt x="127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1183545" y="250202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1260507" y="25152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484" y="0"/>
                </a:moveTo>
                <a:lnTo>
                  <a:pt x="0" y="11771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1182272" y="251350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34"/>
                </a:moveTo>
                <a:lnTo>
                  <a:pt x="90934" y="26234"/>
                </a:lnTo>
                <a:lnTo>
                  <a:pt x="90934" y="0"/>
                </a:lnTo>
                <a:lnTo>
                  <a:pt x="0" y="0"/>
                </a:lnTo>
                <a:lnTo>
                  <a:pt x="0" y="26234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0999033" y="2502418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30">
                <a:moveTo>
                  <a:pt x="594" y="0"/>
                </a:moveTo>
                <a:lnTo>
                  <a:pt x="359" y="3872"/>
                </a:lnTo>
                <a:lnTo>
                  <a:pt x="0" y="10571"/>
                </a:lnTo>
                <a:lnTo>
                  <a:pt x="65733" y="11170"/>
                </a:lnTo>
                <a:lnTo>
                  <a:pt x="66624" y="209"/>
                </a:lnTo>
                <a:lnTo>
                  <a:pt x="594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10999033" y="2502418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4">
                <a:moveTo>
                  <a:pt x="0" y="10571"/>
                </a:moveTo>
                <a:lnTo>
                  <a:pt x="594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0986927" y="2493705"/>
            <a:ext cx="91440" cy="22225"/>
          </a:xfrm>
          <a:custGeom>
            <a:avLst/>
            <a:gdLst/>
            <a:ahLst/>
            <a:cxnLst/>
            <a:rect l="l" t="t" r="r" b="b"/>
            <a:pathLst>
              <a:path w="91440" h="22225">
                <a:moveTo>
                  <a:pt x="0" y="21621"/>
                </a:moveTo>
                <a:lnTo>
                  <a:pt x="91429" y="21621"/>
                </a:lnTo>
                <a:lnTo>
                  <a:pt x="91429" y="0"/>
                </a:lnTo>
                <a:lnTo>
                  <a:pt x="0" y="0"/>
                </a:lnTo>
                <a:lnTo>
                  <a:pt x="0" y="21621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1064767" y="2502627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890" y="0"/>
                </a:moveTo>
                <a:lnTo>
                  <a:pt x="0" y="1096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0986333" y="250028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99"/>
                </a:moveTo>
                <a:lnTo>
                  <a:pt x="91133" y="25999"/>
                </a:lnTo>
                <a:lnTo>
                  <a:pt x="91133" y="0"/>
                </a:lnTo>
                <a:lnTo>
                  <a:pt x="0" y="0"/>
                </a:lnTo>
                <a:lnTo>
                  <a:pt x="0" y="25999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1064767" y="2502627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890" y="0"/>
                </a:moveTo>
                <a:lnTo>
                  <a:pt x="0" y="10961"/>
                </a:lnTo>
                <a:lnTo>
                  <a:pt x="65745" y="11536"/>
                </a:lnTo>
                <a:lnTo>
                  <a:pt x="66870" y="253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1064767" y="2502627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10961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1052957" y="2493705"/>
            <a:ext cx="91440" cy="22225"/>
          </a:xfrm>
          <a:custGeom>
            <a:avLst/>
            <a:gdLst/>
            <a:ahLst/>
            <a:cxnLst/>
            <a:rect l="l" t="t" r="r" b="b"/>
            <a:pathLst>
              <a:path w="91440" h="22225">
                <a:moveTo>
                  <a:pt x="0" y="21875"/>
                </a:moveTo>
                <a:lnTo>
                  <a:pt x="91380" y="21875"/>
                </a:lnTo>
                <a:lnTo>
                  <a:pt x="91380" y="0"/>
                </a:lnTo>
                <a:lnTo>
                  <a:pt x="0" y="0"/>
                </a:lnTo>
                <a:lnTo>
                  <a:pt x="0" y="21875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1130512" y="250288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1125" y="0"/>
                </a:moveTo>
                <a:lnTo>
                  <a:pt x="0" y="11282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1052067" y="250088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75"/>
                </a:moveTo>
                <a:lnTo>
                  <a:pt x="91145" y="25975"/>
                </a:lnTo>
                <a:lnTo>
                  <a:pt x="91145" y="0"/>
                </a:lnTo>
                <a:lnTo>
                  <a:pt x="0" y="0"/>
                </a:lnTo>
                <a:lnTo>
                  <a:pt x="0" y="25975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0999627" y="2488789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69">
                <a:moveTo>
                  <a:pt x="67067" y="0"/>
                </a:moveTo>
                <a:lnTo>
                  <a:pt x="876" y="0"/>
                </a:lnTo>
                <a:lnTo>
                  <a:pt x="0" y="13628"/>
                </a:lnTo>
                <a:lnTo>
                  <a:pt x="66029" y="13837"/>
                </a:lnTo>
                <a:lnTo>
                  <a:pt x="66685" y="5393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0999627" y="248878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69">
                <a:moveTo>
                  <a:pt x="0" y="13628"/>
                </a:moveTo>
                <a:lnTo>
                  <a:pt x="234" y="9754"/>
                </a:lnTo>
                <a:lnTo>
                  <a:pt x="519" y="5375"/>
                </a:lnTo>
                <a:lnTo>
                  <a:pt x="87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1065657" y="248878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69">
                <a:moveTo>
                  <a:pt x="1037" y="0"/>
                </a:moveTo>
                <a:lnTo>
                  <a:pt x="655" y="5393"/>
                </a:lnTo>
                <a:lnTo>
                  <a:pt x="308" y="9860"/>
                </a:lnTo>
                <a:lnTo>
                  <a:pt x="0" y="13837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0986927" y="250451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9" y="0"/>
                </a:lnTo>
              </a:path>
            </a:pathLst>
          </a:custGeom>
          <a:ln w="21621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1065657" y="248878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5">
                <a:moveTo>
                  <a:pt x="67216" y="0"/>
                </a:moveTo>
                <a:lnTo>
                  <a:pt x="1037" y="0"/>
                </a:lnTo>
                <a:lnTo>
                  <a:pt x="649" y="5462"/>
                </a:lnTo>
                <a:lnTo>
                  <a:pt x="0" y="13837"/>
                </a:lnTo>
                <a:lnTo>
                  <a:pt x="65980" y="14091"/>
                </a:lnTo>
                <a:lnTo>
                  <a:pt x="66375" y="10008"/>
                </a:lnTo>
                <a:lnTo>
                  <a:pt x="66789" y="5393"/>
                </a:lnTo>
                <a:lnTo>
                  <a:pt x="6721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1065657" y="248878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69">
                <a:moveTo>
                  <a:pt x="0" y="13837"/>
                </a:moveTo>
                <a:lnTo>
                  <a:pt x="308" y="9860"/>
                </a:lnTo>
                <a:lnTo>
                  <a:pt x="655" y="5393"/>
                </a:lnTo>
                <a:lnTo>
                  <a:pt x="1037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1131637" y="248878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5">
                <a:moveTo>
                  <a:pt x="1235" y="0"/>
                </a:moveTo>
                <a:lnTo>
                  <a:pt x="803" y="5462"/>
                </a:lnTo>
                <a:lnTo>
                  <a:pt x="394" y="10008"/>
                </a:lnTo>
                <a:lnTo>
                  <a:pt x="0" y="14091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1052957" y="25046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80" y="0"/>
                </a:lnTo>
              </a:path>
            </a:pathLst>
          </a:custGeom>
          <a:ln w="2187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1130512" y="2502881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1125" y="0"/>
                </a:moveTo>
                <a:lnTo>
                  <a:pt x="0" y="11282"/>
                </a:lnTo>
                <a:lnTo>
                  <a:pt x="65732" y="11845"/>
                </a:lnTo>
                <a:lnTo>
                  <a:pt x="66611" y="4447"/>
                </a:lnTo>
                <a:lnTo>
                  <a:pt x="67068" y="271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1130512" y="250288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11282"/>
                </a:moveTo>
                <a:lnTo>
                  <a:pt x="1125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1118937" y="2493705"/>
            <a:ext cx="91440" cy="22225"/>
          </a:xfrm>
          <a:custGeom>
            <a:avLst/>
            <a:gdLst/>
            <a:ahLst/>
            <a:cxnLst/>
            <a:rect l="l" t="t" r="r" b="b"/>
            <a:pathLst>
              <a:path w="91440" h="22225">
                <a:moveTo>
                  <a:pt x="0" y="22147"/>
                </a:moveTo>
                <a:lnTo>
                  <a:pt x="91343" y="22147"/>
                </a:lnTo>
                <a:lnTo>
                  <a:pt x="91343" y="0"/>
                </a:lnTo>
                <a:lnTo>
                  <a:pt x="0" y="0"/>
                </a:lnTo>
                <a:lnTo>
                  <a:pt x="0" y="22147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1196245" y="25031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336" y="0"/>
                </a:moveTo>
                <a:lnTo>
                  <a:pt x="0" y="11573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1117812" y="250146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62"/>
                </a:moveTo>
                <a:lnTo>
                  <a:pt x="91132" y="25962"/>
                </a:lnTo>
                <a:lnTo>
                  <a:pt x="91132" y="0"/>
                </a:lnTo>
                <a:lnTo>
                  <a:pt x="0" y="0"/>
                </a:lnTo>
                <a:lnTo>
                  <a:pt x="0" y="25962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11196245" y="2503153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8" y="4175"/>
                </a:lnTo>
                <a:lnTo>
                  <a:pt x="0" y="11573"/>
                </a:lnTo>
                <a:lnTo>
                  <a:pt x="65746" y="12118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11196245" y="25031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573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1184880" y="2493705"/>
            <a:ext cx="91440" cy="22860"/>
          </a:xfrm>
          <a:custGeom>
            <a:avLst/>
            <a:gdLst/>
            <a:ahLst/>
            <a:cxnLst/>
            <a:rect l="l" t="t" r="r" b="b"/>
            <a:pathLst>
              <a:path w="91440" h="22860">
                <a:moveTo>
                  <a:pt x="0" y="22432"/>
                </a:moveTo>
                <a:lnTo>
                  <a:pt x="91330" y="22432"/>
                </a:lnTo>
                <a:lnTo>
                  <a:pt x="91330" y="0"/>
                </a:lnTo>
                <a:lnTo>
                  <a:pt x="0" y="0"/>
                </a:lnTo>
                <a:lnTo>
                  <a:pt x="0" y="22432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11261991" y="25034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520" y="0"/>
                </a:moveTo>
                <a:lnTo>
                  <a:pt x="0" y="11833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11183545" y="250202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46" y="25944"/>
                </a:lnTo>
                <a:lnTo>
                  <a:pt x="91146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11131637" y="2488789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5">
                <a:moveTo>
                  <a:pt x="67401" y="0"/>
                </a:moveTo>
                <a:lnTo>
                  <a:pt x="1235" y="0"/>
                </a:lnTo>
                <a:lnTo>
                  <a:pt x="796" y="5548"/>
                </a:lnTo>
                <a:lnTo>
                  <a:pt x="377" y="10194"/>
                </a:lnTo>
                <a:lnTo>
                  <a:pt x="0" y="14091"/>
                </a:lnTo>
                <a:lnTo>
                  <a:pt x="65943" y="14363"/>
                </a:lnTo>
                <a:lnTo>
                  <a:pt x="66432" y="10008"/>
                </a:lnTo>
                <a:lnTo>
                  <a:pt x="66903" y="5462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11131637" y="248878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5">
                <a:moveTo>
                  <a:pt x="0" y="14091"/>
                </a:moveTo>
                <a:lnTo>
                  <a:pt x="394" y="10008"/>
                </a:lnTo>
                <a:lnTo>
                  <a:pt x="803" y="5462"/>
                </a:lnTo>
                <a:lnTo>
                  <a:pt x="1235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11197580" y="248878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1458" y="0"/>
                </a:moveTo>
                <a:lnTo>
                  <a:pt x="952" y="5548"/>
                </a:lnTo>
                <a:lnTo>
                  <a:pt x="469" y="10194"/>
                </a:lnTo>
                <a:lnTo>
                  <a:pt x="0" y="1436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11118937" y="250477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43" y="0"/>
                </a:lnTo>
              </a:path>
            </a:pathLst>
          </a:custGeom>
          <a:ln w="22147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11197580" y="248878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599" y="0"/>
                </a:moveTo>
                <a:lnTo>
                  <a:pt x="1458" y="0"/>
                </a:lnTo>
                <a:lnTo>
                  <a:pt x="941" y="5653"/>
                </a:lnTo>
                <a:lnTo>
                  <a:pt x="448" y="10385"/>
                </a:lnTo>
                <a:lnTo>
                  <a:pt x="0" y="14363"/>
                </a:lnTo>
                <a:lnTo>
                  <a:pt x="65930" y="14648"/>
                </a:lnTo>
                <a:lnTo>
                  <a:pt x="66484" y="10194"/>
                </a:lnTo>
                <a:lnTo>
                  <a:pt x="67017" y="5548"/>
                </a:lnTo>
                <a:lnTo>
                  <a:pt x="67599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11197580" y="248878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0" y="14363"/>
                </a:moveTo>
                <a:lnTo>
                  <a:pt x="469" y="10194"/>
                </a:lnTo>
                <a:lnTo>
                  <a:pt x="952" y="5548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11263511" y="248878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668" y="0"/>
                </a:moveTo>
                <a:lnTo>
                  <a:pt x="1075" y="5653"/>
                </a:lnTo>
                <a:lnTo>
                  <a:pt x="532" y="10385"/>
                </a:lnTo>
                <a:lnTo>
                  <a:pt x="0" y="14648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11184880" y="250492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30" y="0"/>
                </a:lnTo>
              </a:path>
            </a:pathLst>
          </a:custGeom>
          <a:ln w="22432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1258998" y="2527043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0"/>
                </a:lnTo>
                <a:lnTo>
                  <a:pt x="423" y="9922"/>
                </a:lnTo>
                <a:lnTo>
                  <a:pt x="0" y="14475"/>
                </a:lnTo>
                <a:lnTo>
                  <a:pt x="65288" y="15638"/>
                </a:lnTo>
                <a:lnTo>
                  <a:pt x="66032" y="8890"/>
                </a:lnTo>
                <a:lnTo>
                  <a:pt x="66609" y="4218"/>
                </a:lnTo>
                <a:lnTo>
                  <a:pt x="67057" y="822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11258998" y="252704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0" y="14475"/>
                </a:moveTo>
                <a:lnTo>
                  <a:pt x="519" y="8890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11260507" y="2527043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700" y="411"/>
                </a:moveTo>
                <a:lnTo>
                  <a:pt x="78248" y="411"/>
                </a:lnTo>
              </a:path>
            </a:pathLst>
          </a:custGeom>
          <a:ln w="26222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11324286" y="252786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769" y="0"/>
                </a:moveTo>
                <a:lnTo>
                  <a:pt x="1200" y="4318"/>
                </a:lnTo>
                <a:lnTo>
                  <a:pt x="618" y="9099"/>
                </a:lnTo>
                <a:lnTo>
                  <a:pt x="0" y="14815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1258998" y="25415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288" y="1163"/>
                </a:moveTo>
                <a:lnTo>
                  <a:pt x="48966" y="874"/>
                </a:lnTo>
                <a:lnTo>
                  <a:pt x="32644" y="584"/>
                </a:lnTo>
                <a:lnTo>
                  <a:pt x="16322" y="292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11324286" y="2527866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10">
                <a:moveTo>
                  <a:pt x="1769" y="0"/>
                </a:moveTo>
                <a:lnTo>
                  <a:pt x="1087" y="5246"/>
                </a:lnTo>
                <a:lnTo>
                  <a:pt x="506" y="10133"/>
                </a:lnTo>
                <a:lnTo>
                  <a:pt x="0" y="14815"/>
                </a:lnTo>
                <a:lnTo>
                  <a:pt x="65300" y="15966"/>
                </a:lnTo>
                <a:lnTo>
                  <a:pt x="66005" y="10133"/>
                </a:lnTo>
                <a:lnTo>
                  <a:pt x="66661" y="5246"/>
                </a:lnTo>
                <a:lnTo>
                  <a:pt x="67303" y="822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11324286" y="252786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815"/>
                </a:moveTo>
                <a:lnTo>
                  <a:pt x="618" y="9099"/>
                </a:lnTo>
                <a:lnTo>
                  <a:pt x="1200" y="4318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11326055" y="2527866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700" y="411"/>
                </a:moveTo>
                <a:lnTo>
                  <a:pt x="78234" y="411"/>
                </a:lnTo>
              </a:path>
            </a:pathLst>
          </a:custGeom>
          <a:ln w="26222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11389586" y="252868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02" y="0"/>
                </a:moveTo>
                <a:lnTo>
                  <a:pt x="1360" y="4423"/>
                </a:lnTo>
                <a:lnTo>
                  <a:pt x="704" y="9310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11324286" y="254268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300" y="1150"/>
                </a:moveTo>
                <a:lnTo>
                  <a:pt x="48976" y="863"/>
                </a:lnTo>
                <a:lnTo>
                  <a:pt x="32650" y="577"/>
                </a:lnTo>
                <a:lnTo>
                  <a:pt x="16324" y="290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11260507" y="2515271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4" y="0"/>
                </a:moveTo>
                <a:lnTo>
                  <a:pt x="411" y="8270"/>
                </a:lnTo>
                <a:lnTo>
                  <a:pt x="0" y="11771"/>
                </a:lnTo>
                <a:lnTo>
                  <a:pt x="65548" y="12594"/>
                </a:lnTo>
                <a:lnTo>
                  <a:pt x="66218" y="7552"/>
                </a:lnTo>
                <a:lnTo>
                  <a:pt x="67217" y="544"/>
                </a:lnTo>
                <a:lnTo>
                  <a:pt x="1484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11260507" y="25152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771"/>
                </a:moveTo>
                <a:lnTo>
                  <a:pt x="1484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11249291" y="250257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11326055" y="251581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1668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11247807" y="2514343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22"/>
                </a:moveTo>
                <a:lnTo>
                  <a:pt x="90948" y="26222"/>
                </a:lnTo>
                <a:lnTo>
                  <a:pt x="90948" y="0"/>
                </a:lnTo>
                <a:lnTo>
                  <a:pt x="0" y="0"/>
                </a:lnTo>
                <a:lnTo>
                  <a:pt x="0" y="26222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11326055" y="2515816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668" y="0"/>
                </a:moveTo>
                <a:lnTo>
                  <a:pt x="472" y="8449"/>
                </a:lnTo>
                <a:lnTo>
                  <a:pt x="0" y="12049"/>
                </a:lnTo>
                <a:lnTo>
                  <a:pt x="65534" y="12872"/>
                </a:lnTo>
                <a:lnTo>
                  <a:pt x="66278" y="7725"/>
                </a:lnTo>
                <a:lnTo>
                  <a:pt x="67401" y="532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11326055" y="251581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2049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11315024" y="250311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11391589" y="2516348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4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11313355" y="2515166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22"/>
                </a:moveTo>
                <a:lnTo>
                  <a:pt x="90934" y="26222"/>
                </a:lnTo>
                <a:lnTo>
                  <a:pt x="90934" y="0"/>
                </a:lnTo>
                <a:lnTo>
                  <a:pt x="0" y="0"/>
                </a:lnTo>
                <a:lnTo>
                  <a:pt x="0" y="26222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1389586" y="2528689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10">
                <a:moveTo>
                  <a:pt x="2002" y="0"/>
                </a:moveTo>
                <a:lnTo>
                  <a:pt x="1360" y="4423"/>
                </a:lnTo>
                <a:lnTo>
                  <a:pt x="704" y="9310"/>
                </a:lnTo>
                <a:lnTo>
                  <a:pt x="0" y="15143"/>
                </a:lnTo>
                <a:lnTo>
                  <a:pt x="65324" y="16268"/>
                </a:lnTo>
                <a:lnTo>
                  <a:pt x="66092" y="10361"/>
                </a:lnTo>
                <a:lnTo>
                  <a:pt x="66809" y="5375"/>
                </a:lnTo>
                <a:lnTo>
                  <a:pt x="67525" y="847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1389586" y="252868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43"/>
                </a:moveTo>
                <a:lnTo>
                  <a:pt x="704" y="9310"/>
                </a:lnTo>
                <a:lnTo>
                  <a:pt x="1360" y="4423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11391589" y="252868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700" y="423"/>
                </a:moveTo>
                <a:lnTo>
                  <a:pt x="78223" y="423"/>
                </a:lnTo>
              </a:path>
            </a:pathLst>
          </a:custGeom>
          <a:ln w="26247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11454912" y="252953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4" y="4528"/>
                </a:lnTo>
                <a:lnTo>
                  <a:pt x="767" y="9514"/>
                </a:lnTo>
                <a:lnTo>
                  <a:pt x="0" y="15421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11389586" y="254383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324" y="1125"/>
                </a:moveTo>
                <a:lnTo>
                  <a:pt x="48993" y="845"/>
                </a:lnTo>
                <a:lnTo>
                  <a:pt x="32662" y="564"/>
                </a:lnTo>
                <a:lnTo>
                  <a:pt x="16331" y="282"/>
                </a:lnTo>
                <a:lnTo>
                  <a:pt x="0" y="0"/>
                </a:lnTo>
              </a:path>
            </a:pathLst>
          </a:custGeom>
          <a:ln w="25399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11454912" y="2529536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4">
                <a:moveTo>
                  <a:pt x="2200" y="0"/>
                </a:moveTo>
                <a:lnTo>
                  <a:pt x="1484" y="4528"/>
                </a:lnTo>
                <a:lnTo>
                  <a:pt x="767" y="9514"/>
                </a:lnTo>
                <a:lnTo>
                  <a:pt x="0" y="15421"/>
                </a:lnTo>
                <a:lnTo>
                  <a:pt x="65337" y="16529"/>
                </a:lnTo>
                <a:lnTo>
                  <a:pt x="66116" y="10584"/>
                </a:lnTo>
                <a:lnTo>
                  <a:pt x="66908" y="5524"/>
                </a:lnTo>
                <a:lnTo>
                  <a:pt x="67683" y="896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11454912" y="252953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1"/>
                </a:moveTo>
                <a:lnTo>
                  <a:pt x="767" y="9514"/>
                </a:lnTo>
                <a:lnTo>
                  <a:pt x="1484" y="4528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11457113" y="2529536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69">
                <a:moveTo>
                  <a:pt x="-12700" y="448"/>
                </a:moveTo>
                <a:lnTo>
                  <a:pt x="78182" y="448"/>
                </a:lnTo>
              </a:path>
            </a:pathLst>
          </a:custGeom>
          <a:ln w="26296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11520250" y="253061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8" y="0"/>
                </a:moveTo>
                <a:lnTo>
                  <a:pt x="1570" y="4445"/>
                </a:lnTo>
                <a:lnTo>
                  <a:pt x="778" y="9504"/>
                </a:lnTo>
                <a:lnTo>
                  <a:pt x="0" y="1544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11454912" y="254495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69">
                <a:moveTo>
                  <a:pt x="65337" y="1107"/>
                </a:moveTo>
                <a:lnTo>
                  <a:pt x="48999" y="832"/>
                </a:lnTo>
                <a:lnTo>
                  <a:pt x="32664" y="556"/>
                </a:lnTo>
                <a:lnTo>
                  <a:pt x="16331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11391589" y="2516348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866" y="0"/>
                </a:moveTo>
                <a:lnTo>
                  <a:pt x="524" y="8666"/>
                </a:lnTo>
                <a:lnTo>
                  <a:pt x="0" y="12340"/>
                </a:lnTo>
                <a:lnTo>
                  <a:pt x="65523" y="13187"/>
                </a:lnTo>
                <a:lnTo>
                  <a:pt x="66227" y="8666"/>
                </a:lnTo>
                <a:lnTo>
                  <a:pt x="67613" y="537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11391589" y="2516348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40"/>
                </a:moveTo>
                <a:lnTo>
                  <a:pt x="1866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11380757" y="250364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46" y="25937"/>
                </a:lnTo>
                <a:lnTo>
                  <a:pt x="91146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11457113" y="251688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5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11378889" y="251598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47"/>
                </a:moveTo>
                <a:lnTo>
                  <a:pt x="90923" y="26247"/>
                </a:lnTo>
                <a:lnTo>
                  <a:pt x="90923" y="0"/>
                </a:lnTo>
                <a:lnTo>
                  <a:pt x="0" y="0"/>
                </a:lnTo>
                <a:lnTo>
                  <a:pt x="0" y="26247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11457113" y="2516885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69">
                <a:moveTo>
                  <a:pt x="2090" y="0"/>
                </a:moveTo>
                <a:lnTo>
                  <a:pt x="581" y="8920"/>
                </a:lnTo>
                <a:lnTo>
                  <a:pt x="0" y="12650"/>
                </a:lnTo>
                <a:lnTo>
                  <a:pt x="65482" y="13547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11457113" y="251688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0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11446503" y="250418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11522643" y="2517430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2293" y="0"/>
                </a:moveTo>
                <a:lnTo>
                  <a:pt x="1514" y="4188"/>
                </a:lnTo>
                <a:lnTo>
                  <a:pt x="734" y="8375"/>
                </a:lnTo>
                <a:lnTo>
                  <a:pt x="0" y="1274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11444413" y="2516836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69">
                <a:moveTo>
                  <a:pt x="0" y="26296"/>
                </a:moveTo>
                <a:lnTo>
                  <a:pt x="90882" y="26296"/>
                </a:lnTo>
                <a:lnTo>
                  <a:pt x="90882" y="0"/>
                </a:lnTo>
                <a:lnTo>
                  <a:pt x="0" y="0"/>
                </a:lnTo>
                <a:lnTo>
                  <a:pt x="0" y="26296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11261991" y="2503437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0" y="0"/>
                </a:moveTo>
                <a:lnTo>
                  <a:pt x="939" y="4632"/>
                </a:lnTo>
                <a:lnTo>
                  <a:pt x="0" y="11833"/>
                </a:lnTo>
                <a:lnTo>
                  <a:pt x="65732" y="12378"/>
                </a:lnTo>
                <a:lnTo>
                  <a:pt x="66908" y="4262"/>
                </a:lnTo>
                <a:lnTo>
                  <a:pt x="67450" y="284"/>
                </a:lnTo>
                <a:lnTo>
                  <a:pt x="1520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11261991" y="25034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11833"/>
                </a:moveTo>
                <a:lnTo>
                  <a:pt x="152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11250811" y="2493705"/>
            <a:ext cx="91440" cy="22860"/>
          </a:xfrm>
          <a:custGeom>
            <a:avLst/>
            <a:gdLst/>
            <a:ahLst/>
            <a:cxnLst/>
            <a:rect l="l" t="t" r="r" b="b"/>
            <a:pathLst>
              <a:path w="91440" h="22860">
                <a:moveTo>
                  <a:pt x="0" y="22716"/>
                </a:moveTo>
                <a:lnTo>
                  <a:pt x="91330" y="22716"/>
                </a:lnTo>
                <a:lnTo>
                  <a:pt x="91330" y="0"/>
                </a:lnTo>
                <a:lnTo>
                  <a:pt x="0" y="0"/>
                </a:lnTo>
                <a:lnTo>
                  <a:pt x="0" y="22716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11327724" y="2503722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94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11249291" y="250257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11327724" y="2503722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8"/>
                </a:lnTo>
                <a:lnTo>
                  <a:pt x="0" y="12094"/>
                </a:lnTo>
                <a:lnTo>
                  <a:pt x="65732" y="12626"/>
                </a:lnTo>
                <a:lnTo>
                  <a:pt x="66363" y="8666"/>
                </a:lnTo>
                <a:lnTo>
                  <a:pt x="67650" y="266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11327724" y="2503722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94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11316742" y="2493705"/>
            <a:ext cx="91440" cy="23495"/>
          </a:xfrm>
          <a:custGeom>
            <a:avLst/>
            <a:gdLst/>
            <a:ahLst/>
            <a:cxnLst/>
            <a:rect l="l" t="t" r="r" b="b"/>
            <a:pathLst>
              <a:path w="91440" h="23494">
                <a:moveTo>
                  <a:pt x="0" y="22983"/>
                </a:moveTo>
                <a:lnTo>
                  <a:pt x="91332" y="22983"/>
                </a:lnTo>
                <a:lnTo>
                  <a:pt x="91332" y="0"/>
                </a:lnTo>
                <a:lnTo>
                  <a:pt x="0" y="0"/>
                </a:lnTo>
                <a:lnTo>
                  <a:pt x="0" y="22983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11393457" y="250398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7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11315024" y="250311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11263511" y="248878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67808" y="0"/>
                </a:moveTo>
                <a:lnTo>
                  <a:pt x="1668" y="0"/>
                </a:lnTo>
                <a:lnTo>
                  <a:pt x="1063" y="5759"/>
                </a:lnTo>
                <a:lnTo>
                  <a:pt x="532" y="10385"/>
                </a:lnTo>
                <a:lnTo>
                  <a:pt x="0" y="14648"/>
                </a:lnTo>
                <a:lnTo>
                  <a:pt x="65930" y="14932"/>
                </a:lnTo>
                <a:lnTo>
                  <a:pt x="67155" y="5653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11263511" y="248878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648"/>
                </a:moveTo>
                <a:lnTo>
                  <a:pt x="532" y="10385"/>
                </a:lnTo>
                <a:lnTo>
                  <a:pt x="1075" y="5653"/>
                </a:lnTo>
                <a:lnTo>
                  <a:pt x="1668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11329442" y="248878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878" y="0"/>
                </a:moveTo>
                <a:lnTo>
                  <a:pt x="1212" y="5759"/>
                </a:lnTo>
                <a:lnTo>
                  <a:pt x="581" y="10584"/>
                </a:lnTo>
                <a:lnTo>
                  <a:pt x="0" y="14932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11250811" y="250506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30" y="0"/>
                </a:lnTo>
              </a:path>
            </a:pathLst>
          </a:custGeom>
          <a:ln w="22716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11329442" y="2488789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39">
                <a:moveTo>
                  <a:pt x="68019" y="0"/>
                </a:moveTo>
                <a:lnTo>
                  <a:pt x="1878" y="0"/>
                </a:lnTo>
                <a:lnTo>
                  <a:pt x="1201" y="5845"/>
                </a:lnTo>
                <a:lnTo>
                  <a:pt x="0" y="14932"/>
                </a:lnTo>
                <a:lnTo>
                  <a:pt x="65932" y="15199"/>
                </a:lnTo>
                <a:lnTo>
                  <a:pt x="66587" y="10763"/>
                </a:lnTo>
                <a:lnTo>
                  <a:pt x="67277" y="5759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11329442" y="248878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4932"/>
                </a:moveTo>
                <a:lnTo>
                  <a:pt x="581" y="10584"/>
                </a:lnTo>
                <a:lnTo>
                  <a:pt x="1212" y="5759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11395374" y="248878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2087" y="0"/>
                </a:moveTo>
                <a:lnTo>
                  <a:pt x="1334" y="5845"/>
                </a:lnTo>
                <a:lnTo>
                  <a:pt x="655" y="10763"/>
                </a:lnTo>
                <a:lnTo>
                  <a:pt x="0" y="15199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11316742" y="250519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32" y="0"/>
                </a:lnTo>
              </a:path>
            </a:pathLst>
          </a:custGeom>
          <a:ln w="22983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11393457" y="2503989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5">
                <a:moveTo>
                  <a:pt x="1917" y="0"/>
                </a:moveTo>
                <a:lnTo>
                  <a:pt x="1197" y="4768"/>
                </a:lnTo>
                <a:lnTo>
                  <a:pt x="0" y="12359"/>
                </a:lnTo>
                <a:lnTo>
                  <a:pt x="65746" y="12896"/>
                </a:lnTo>
                <a:lnTo>
                  <a:pt x="67195" y="4441"/>
                </a:lnTo>
                <a:lnTo>
                  <a:pt x="67861" y="241"/>
                </a:lnTo>
                <a:lnTo>
                  <a:pt x="1917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11393457" y="250398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7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11382674" y="2493705"/>
            <a:ext cx="91440" cy="23495"/>
          </a:xfrm>
          <a:custGeom>
            <a:avLst/>
            <a:gdLst/>
            <a:ahLst/>
            <a:cxnLst/>
            <a:rect l="l" t="t" r="r" b="b"/>
            <a:pathLst>
              <a:path w="91440" h="23494">
                <a:moveTo>
                  <a:pt x="0" y="23224"/>
                </a:moveTo>
                <a:lnTo>
                  <a:pt x="91343" y="23224"/>
                </a:lnTo>
                <a:lnTo>
                  <a:pt x="91343" y="0"/>
                </a:lnTo>
                <a:lnTo>
                  <a:pt x="0" y="0"/>
                </a:lnTo>
                <a:lnTo>
                  <a:pt x="0" y="2322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11459203" y="2504230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55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11380757" y="250364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37"/>
                </a:moveTo>
                <a:lnTo>
                  <a:pt x="91146" y="25937"/>
                </a:lnTo>
                <a:lnTo>
                  <a:pt x="91146" y="0"/>
                </a:lnTo>
                <a:lnTo>
                  <a:pt x="0" y="0"/>
                </a:lnTo>
                <a:lnTo>
                  <a:pt x="0" y="25937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11459203" y="2504230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2114" y="0"/>
                </a:moveTo>
                <a:lnTo>
                  <a:pt x="1397" y="4527"/>
                </a:lnTo>
                <a:lnTo>
                  <a:pt x="0" y="12655"/>
                </a:lnTo>
                <a:lnTo>
                  <a:pt x="65732" y="13200"/>
                </a:lnTo>
                <a:lnTo>
                  <a:pt x="68101" y="191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11459203" y="2504230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5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11448618" y="2493705"/>
            <a:ext cx="91440" cy="23495"/>
          </a:xfrm>
          <a:custGeom>
            <a:avLst/>
            <a:gdLst/>
            <a:ahLst/>
            <a:cxnLst/>
            <a:rect l="l" t="t" r="r" b="b"/>
            <a:pathLst>
              <a:path w="91440" h="23494">
                <a:moveTo>
                  <a:pt x="0" y="23416"/>
                </a:moveTo>
                <a:lnTo>
                  <a:pt x="91387" y="23416"/>
                </a:lnTo>
                <a:lnTo>
                  <a:pt x="91387" y="0"/>
                </a:lnTo>
                <a:lnTo>
                  <a:pt x="0" y="0"/>
                </a:lnTo>
                <a:lnTo>
                  <a:pt x="0" y="23416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11524936" y="251564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337" y="0"/>
                </a:moveTo>
                <a:lnTo>
                  <a:pt x="0" y="178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11446503" y="250418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5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11395374" y="248878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6" y="0"/>
                </a:moveTo>
                <a:lnTo>
                  <a:pt x="2087" y="0"/>
                </a:lnTo>
                <a:lnTo>
                  <a:pt x="1325" y="5914"/>
                </a:lnTo>
                <a:lnTo>
                  <a:pt x="634" y="10905"/>
                </a:lnTo>
                <a:lnTo>
                  <a:pt x="0" y="15199"/>
                </a:lnTo>
                <a:lnTo>
                  <a:pt x="65943" y="15440"/>
                </a:lnTo>
                <a:lnTo>
                  <a:pt x="66693" y="10763"/>
                </a:lnTo>
                <a:lnTo>
                  <a:pt x="67435" y="5845"/>
                </a:lnTo>
                <a:lnTo>
                  <a:pt x="6821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11395374" y="248878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0" y="15199"/>
                </a:moveTo>
                <a:lnTo>
                  <a:pt x="655" y="10763"/>
                </a:lnTo>
                <a:lnTo>
                  <a:pt x="1334" y="5845"/>
                </a:lnTo>
                <a:lnTo>
                  <a:pt x="2087" y="0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11461318" y="248878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4"/>
                </a:lnTo>
                <a:lnTo>
                  <a:pt x="728" y="10905"/>
                </a:lnTo>
                <a:lnTo>
                  <a:pt x="0" y="1544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11382674" y="250531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43" y="0"/>
                </a:lnTo>
              </a:path>
            </a:pathLst>
          </a:custGeom>
          <a:ln w="2322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11461318" y="248878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4"/>
                </a:lnTo>
                <a:lnTo>
                  <a:pt x="728" y="10905"/>
                </a:lnTo>
                <a:lnTo>
                  <a:pt x="0" y="15440"/>
                </a:lnTo>
                <a:lnTo>
                  <a:pt x="65987" y="15632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11461318" y="248878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0"/>
                </a:moveTo>
                <a:lnTo>
                  <a:pt x="728" y="10905"/>
                </a:lnTo>
                <a:lnTo>
                  <a:pt x="1483" y="5914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11448618" y="250541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87" y="0"/>
                </a:lnTo>
              </a:path>
            </a:pathLst>
          </a:custGeom>
          <a:ln w="23416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7704118" y="2488789"/>
            <a:ext cx="3825601" cy="154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7707159" y="1855970"/>
            <a:ext cx="3842385" cy="638175"/>
          </a:xfrm>
          <a:custGeom>
            <a:avLst/>
            <a:gdLst/>
            <a:ahLst/>
            <a:cxnLst/>
            <a:rect l="l" t="t" r="r" b="b"/>
            <a:pathLst>
              <a:path w="3842384" h="638175">
                <a:moveTo>
                  <a:pt x="0" y="637735"/>
                </a:moveTo>
                <a:lnTo>
                  <a:pt x="3841987" y="637735"/>
                </a:lnTo>
                <a:lnTo>
                  <a:pt x="3841987" y="0"/>
                </a:lnTo>
                <a:lnTo>
                  <a:pt x="0" y="0"/>
                </a:lnTo>
                <a:lnTo>
                  <a:pt x="0" y="637735"/>
                </a:lnTo>
                <a:close/>
              </a:path>
            </a:pathLst>
          </a:custGeom>
          <a:solidFill>
            <a:srgbClr val="94D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7930036" y="6526757"/>
            <a:ext cx="153035" cy="6350"/>
          </a:xfrm>
          <a:custGeom>
            <a:avLst/>
            <a:gdLst/>
            <a:ahLst/>
            <a:cxnLst/>
            <a:rect l="l" t="t" r="r" b="b"/>
            <a:pathLst>
              <a:path w="153034" h="6350">
                <a:moveTo>
                  <a:pt x="0" y="0"/>
                </a:moveTo>
                <a:lnTo>
                  <a:pt x="152562" y="6190"/>
                </a:lnTo>
                <a:lnTo>
                  <a:pt x="148430" y="5282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7930036" y="6526757"/>
            <a:ext cx="148590" cy="5715"/>
          </a:xfrm>
          <a:custGeom>
            <a:avLst/>
            <a:gdLst/>
            <a:ahLst/>
            <a:cxnLst/>
            <a:rect l="l" t="t" r="r" b="b"/>
            <a:pathLst>
              <a:path w="148590" h="5715">
                <a:moveTo>
                  <a:pt x="0" y="0"/>
                </a:moveTo>
                <a:lnTo>
                  <a:pt x="1979" y="73"/>
                </a:lnTo>
                <a:lnTo>
                  <a:pt x="50787" y="1851"/>
                </a:lnTo>
                <a:lnTo>
                  <a:pt x="99604" y="3587"/>
                </a:lnTo>
                <a:lnTo>
                  <a:pt x="148430" y="5282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8078467" y="653204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5" y="902"/>
                </a:lnTo>
                <a:lnTo>
                  <a:pt x="4132" y="907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8078467" y="6538559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46" y="0"/>
                </a:lnTo>
              </a:path>
            </a:pathLst>
          </a:custGeom>
          <a:ln w="13036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8078467" y="653204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32" y="907"/>
                </a:moveTo>
                <a:lnTo>
                  <a:pt x="4105" y="902"/>
                </a:ln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8078467" y="653204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1"/>
                </a:lnTo>
                <a:lnTo>
                  <a:pt x="97685" y="3268"/>
                </a:lnTo>
                <a:lnTo>
                  <a:pt x="146536" y="4851"/>
                </a:lnTo>
                <a:lnTo>
                  <a:pt x="195394" y="6401"/>
                </a:lnTo>
                <a:lnTo>
                  <a:pt x="244258" y="7922"/>
                </a:lnTo>
                <a:lnTo>
                  <a:pt x="293128" y="9414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8371595" y="654145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0" y="0"/>
                </a:moveTo>
                <a:lnTo>
                  <a:pt x="10340" y="3639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7797371" y="65267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95" y="0"/>
                </a:lnTo>
              </a:path>
            </a:pathLst>
          </a:custGeom>
          <a:ln w="10666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797371" y="6521374"/>
            <a:ext cx="269240" cy="8255"/>
          </a:xfrm>
          <a:custGeom>
            <a:avLst/>
            <a:gdLst/>
            <a:ahLst/>
            <a:cxnLst/>
            <a:rect l="l" t="t" r="r" b="b"/>
            <a:pathLst>
              <a:path w="269240" h="8254">
                <a:moveTo>
                  <a:pt x="0" y="0"/>
                </a:moveTo>
                <a:lnTo>
                  <a:pt x="72674" y="2150"/>
                </a:lnTo>
                <a:lnTo>
                  <a:pt x="121768" y="3562"/>
                </a:lnTo>
                <a:lnTo>
                  <a:pt x="170859" y="4944"/>
                </a:lnTo>
                <a:lnTo>
                  <a:pt x="219950" y="6296"/>
                </a:lnTo>
                <a:lnTo>
                  <a:pt x="269039" y="7621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8066411" y="652899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44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7930036" y="6526757"/>
            <a:ext cx="148590" cy="5715"/>
          </a:xfrm>
          <a:custGeom>
            <a:avLst/>
            <a:gdLst/>
            <a:ahLst/>
            <a:cxnLst/>
            <a:rect l="l" t="t" r="r" b="b"/>
            <a:pathLst>
              <a:path w="148590" h="5715">
                <a:moveTo>
                  <a:pt x="148430" y="5282"/>
                </a:moveTo>
                <a:lnTo>
                  <a:pt x="99604" y="3587"/>
                </a:lnTo>
                <a:lnTo>
                  <a:pt x="50787" y="1851"/>
                </a:lnTo>
                <a:lnTo>
                  <a:pt x="1979" y="73"/>
                </a:lnTo>
                <a:lnTo>
                  <a:pt x="0" y="0"/>
                </a:lnTo>
              </a:path>
            </a:pathLst>
          </a:custGeom>
          <a:ln w="25399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8066411" y="653522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8066411" y="6528996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44"/>
                </a:moveTo>
                <a:lnTo>
                  <a:pt x="0" y="0"/>
                </a:lnTo>
              </a:path>
            </a:pathLst>
          </a:custGeom>
          <a:ln w="25399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8066411" y="6528996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304"/>
                </a:lnTo>
                <a:lnTo>
                  <a:pt x="98179" y="2583"/>
                </a:lnTo>
                <a:lnTo>
                  <a:pt x="147267" y="3839"/>
                </a:lnTo>
                <a:lnTo>
                  <a:pt x="196355" y="5074"/>
                </a:lnTo>
                <a:lnTo>
                  <a:pt x="245441" y="6288"/>
                </a:lnTo>
                <a:lnTo>
                  <a:pt x="294525" y="7485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8360936" y="65364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73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8078467" y="653204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14"/>
                </a:moveTo>
                <a:lnTo>
                  <a:pt x="244258" y="7922"/>
                </a:lnTo>
                <a:lnTo>
                  <a:pt x="195394" y="6401"/>
                </a:lnTo>
                <a:lnTo>
                  <a:pt x="146536" y="4851"/>
                </a:lnTo>
                <a:lnTo>
                  <a:pt x="97685" y="3268"/>
                </a:lnTo>
                <a:lnTo>
                  <a:pt x="48839" y="1651"/>
                </a:lnTo>
                <a:lnTo>
                  <a:pt x="0" y="0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8371595" y="654879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3" y="0"/>
                </a:lnTo>
              </a:path>
            </a:pathLst>
          </a:custGeom>
          <a:ln w="14673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8371595" y="654145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10340" y="3639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8371595" y="654145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76" y="1470"/>
                </a:lnTo>
                <a:lnTo>
                  <a:pt x="97758" y="2915"/>
                </a:lnTo>
                <a:lnTo>
                  <a:pt x="146644" y="4338"/>
                </a:lnTo>
                <a:lnTo>
                  <a:pt x="195535" y="5740"/>
                </a:lnTo>
                <a:lnTo>
                  <a:pt x="244429" y="7126"/>
                </a:lnTo>
                <a:lnTo>
                  <a:pt x="293326" y="8498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8664923" y="6549953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7" y="6174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8476464" y="6548929"/>
            <a:ext cx="198755" cy="7620"/>
          </a:xfrm>
          <a:custGeom>
            <a:avLst/>
            <a:gdLst/>
            <a:ahLst/>
            <a:cxnLst/>
            <a:rect l="l" t="t" r="r" b="b"/>
            <a:pathLst>
              <a:path w="198754" h="7620">
                <a:moveTo>
                  <a:pt x="198275" y="7198"/>
                </a:moveTo>
                <a:lnTo>
                  <a:pt x="149650" y="5449"/>
                </a:lnTo>
                <a:lnTo>
                  <a:pt x="101024" y="3690"/>
                </a:lnTo>
                <a:lnTo>
                  <a:pt x="52398" y="1921"/>
                </a:lnTo>
                <a:lnTo>
                  <a:pt x="3772" y="139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8664923" y="6558206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04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8664923" y="6549953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7" y="6174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8664923" y="6549953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5"/>
                </a:lnTo>
                <a:lnTo>
                  <a:pt x="97808" y="2700"/>
                </a:lnTo>
                <a:lnTo>
                  <a:pt x="146713" y="4036"/>
                </a:lnTo>
                <a:lnTo>
                  <a:pt x="195620" y="5367"/>
                </a:lnTo>
                <a:lnTo>
                  <a:pt x="244527" y="6693"/>
                </a:lnTo>
                <a:lnTo>
                  <a:pt x="293437" y="8017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8958360" y="655797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8674740" y="655612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0"/>
                </a:moveTo>
                <a:lnTo>
                  <a:pt x="243150" y="8616"/>
                </a:lnTo>
                <a:lnTo>
                  <a:pt x="194520" y="6900"/>
                </a:lnTo>
                <a:lnTo>
                  <a:pt x="145891" y="5183"/>
                </a:lnTo>
                <a:lnTo>
                  <a:pt x="97261" y="3461"/>
                </a:lnTo>
                <a:lnTo>
                  <a:pt x="48631" y="1734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8360936" y="6543217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7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8360936" y="65364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73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8360936" y="653648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79"/>
                </a:lnTo>
                <a:lnTo>
                  <a:pt x="98166" y="2344"/>
                </a:lnTo>
                <a:lnTo>
                  <a:pt x="147249" y="3494"/>
                </a:lnTo>
                <a:lnTo>
                  <a:pt x="196330" y="4633"/>
                </a:lnTo>
                <a:lnTo>
                  <a:pt x="245410" y="5760"/>
                </a:lnTo>
                <a:lnTo>
                  <a:pt x="294488" y="6878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8655425" y="654336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0" y="0"/>
                </a:moveTo>
                <a:lnTo>
                  <a:pt x="9497" y="6593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8371595" y="654145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26" y="8498"/>
                </a:moveTo>
                <a:lnTo>
                  <a:pt x="244429" y="7126"/>
                </a:lnTo>
                <a:lnTo>
                  <a:pt x="195535" y="5740"/>
                </a:lnTo>
                <a:lnTo>
                  <a:pt x="146644" y="4338"/>
                </a:lnTo>
                <a:lnTo>
                  <a:pt x="97758" y="2915"/>
                </a:lnTo>
                <a:lnTo>
                  <a:pt x="48876" y="1470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8655425" y="655066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11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8655425" y="654336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9497" y="6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8655425" y="654336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04"/>
                </a:lnTo>
                <a:lnTo>
                  <a:pt x="98166" y="2203"/>
                </a:lnTo>
                <a:lnTo>
                  <a:pt x="147249" y="3298"/>
                </a:lnTo>
                <a:lnTo>
                  <a:pt x="196330" y="4390"/>
                </a:lnTo>
                <a:lnTo>
                  <a:pt x="245410" y="5480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8949914" y="654992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41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8664923" y="6549953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17"/>
                </a:moveTo>
                <a:lnTo>
                  <a:pt x="244527" y="6693"/>
                </a:lnTo>
                <a:lnTo>
                  <a:pt x="195620" y="5367"/>
                </a:lnTo>
                <a:lnTo>
                  <a:pt x="146713" y="4036"/>
                </a:lnTo>
                <a:lnTo>
                  <a:pt x="97808" y="2700"/>
                </a:lnTo>
                <a:lnTo>
                  <a:pt x="48904" y="1355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7769365" y="652461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45" y="0"/>
                </a:lnTo>
              </a:path>
            </a:pathLst>
          </a:custGeom>
          <a:ln w="8758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7769365" y="6520238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38112" y="795"/>
                </a:lnTo>
                <a:lnTo>
                  <a:pt x="87514" y="1811"/>
                </a:lnTo>
                <a:lnTo>
                  <a:pt x="136903" y="2813"/>
                </a:lnTo>
                <a:lnTo>
                  <a:pt x="186278" y="3803"/>
                </a:lnTo>
                <a:lnTo>
                  <a:pt x="235640" y="4782"/>
                </a:lnTo>
                <a:lnTo>
                  <a:pt x="284989" y="5752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8054354" y="652599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06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7797371" y="6521374"/>
            <a:ext cx="269240" cy="8255"/>
          </a:xfrm>
          <a:custGeom>
            <a:avLst/>
            <a:gdLst/>
            <a:ahLst/>
            <a:cxnLst/>
            <a:rect l="l" t="t" r="r" b="b"/>
            <a:pathLst>
              <a:path w="269240" h="8254">
                <a:moveTo>
                  <a:pt x="269039" y="7621"/>
                </a:moveTo>
                <a:lnTo>
                  <a:pt x="219950" y="6296"/>
                </a:lnTo>
                <a:lnTo>
                  <a:pt x="170859" y="4944"/>
                </a:lnTo>
                <a:lnTo>
                  <a:pt x="121768" y="3562"/>
                </a:lnTo>
                <a:lnTo>
                  <a:pt x="72674" y="2150"/>
                </a:lnTo>
                <a:lnTo>
                  <a:pt x="23577" y="708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8054354" y="653123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8054354" y="652599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06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8054354" y="6525990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337" y="953"/>
                </a:lnTo>
                <a:lnTo>
                  <a:pt x="98663" y="1897"/>
                </a:lnTo>
                <a:lnTo>
                  <a:pt x="147978" y="2833"/>
                </a:lnTo>
                <a:lnTo>
                  <a:pt x="197284" y="3759"/>
                </a:lnTo>
                <a:lnTo>
                  <a:pt x="246583" y="4679"/>
                </a:lnTo>
                <a:lnTo>
                  <a:pt x="295874" y="5591"/>
                </a:lnTo>
              </a:path>
            </a:pathLst>
          </a:custGeom>
          <a:ln w="25399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8350229" y="65315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7" y="4899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8066411" y="6528996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85"/>
                </a:moveTo>
                <a:lnTo>
                  <a:pt x="245441" y="6288"/>
                </a:lnTo>
                <a:lnTo>
                  <a:pt x="196355" y="5074"/>
                </a:lnTo>
                <a:lnTo>
                  <a:pt x="147267" y="3839"/>
                </a:lnTo>
                <a:lnTo>
                  <a:pt x="98179" y="2583"/>
                </a:lnTo>
                <a:lnTo>
                  <a:pt x="49089" y="1304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7752059" y="6525559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8170" y="0"/>
                </a:lnTo>
              </a:path>
            </a:pathLst>
          </a:custGeom>
          <a:ln w="12046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7769339" y="6520236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29">
                <a:moveTo>
                  <a:pt x="0" y="0"/>
                </a:moveTo>
                <a:lnTo>
                  <a:pt x="38138" y="794"/>
                </a:lnTo>
                <a:lnTo>
                  <a:pt x="87540" y="1810"/>
                </a:lnTo>
                <a:lnTo>
                  <a:pt x="136928" y="2813"/>
                </a:lnTo>
                <a:lnTo>
                  <a:pt x="186302" y="3803"/>
                </a:lnTo>
                <a:lnTo>
                  <a:pt x="235664" y="4782"/>
                </a:lnTo>
                <a:lnTo>
                  <a:pt x="285014" y="5749"/>
                </a:lnTo>
                <a:lnTo>
                  <a:pt x="334352" y="6706"/>
                </a:lnTo>
                <a:lnTo>
                  <a:pt x="383680" y="7652"/>
                </a:lnTo>
                <a:lnTo>
                  <a:pt x="432996" y="8589"/>
                </a:lnTo>
                <a:lnTo>
                  <a:pt x="482303" y="9516"/>
                </a:lnTo>
                <a:lnTo>
                  <a:pt x="531601" y="10434"/>
                </a:lnTo>
                <a:lnTo>
                  <a:pt x="580889" y="11344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8338704" y="652783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11525" y="3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7752059" y="6519536"/>
            <a:ext cx="586740" cy="8890"/>
          </a:xfrm>
          <a:custGeom>
            <a:avLst/>
            <a:gdLst/>
            <a:ahLst/>
            <a:cxnLst/>
            <a:rect l="l" t="t" r="r" b="b"/>
            <a:pathLst>
              <a:path w="586740" h="8890">
                <a:moveTo>
                  <a:pt x="586645" y="8297"/>
                </a:moveTo>
                <a:lnTo>
                  <a:pt x="537139" y="7690"/>
                </a:lnTo>
                <a:lnTo>
                  <a:pt x="487628" y="7070"/>
                </a:lnTo>
                <a:lnTo>
                  <a:pt x="438113" y="6434"/>
                </a:lnTo>
                <a:lnTo>
                  <a:pt x="388593" y="5783"/>
                </a:lnTo>
                <a:lnTo>
                  <a:pt x="339068" y="5114"/>
                </a:lnTo>
                <a:lnTo>
                  <a:pt x="289538" y="4428"/>
                </a:lnTo>
                <a:lnTo>
                  <a:pt x="240002" y="3722"/>
                </a:lnTo>
                <a:lnTo>
                  <a:pt x="190460" y="2996"/>
                </a:lnTo>
                <a:lnTo>
                  <a:pt x="140911" y="2249"/>
                </a:lnTo>
                <a:lnTo>
                  <a:pt x="91357" y="1480"/>
                </a:lnTo>
                <a:lnTo>
                  <a:pt x="41795" y="688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8350229" y="6537470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6" y="0"/>
                </a:lnTo>
              </a:path>
            </a:pathLst>
          </a:custGeom>
          <a:ln w="11777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8350229" y="65315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7" y="4899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8350229" y="6531581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82" y="905"/>
                </a:lnTo>
                <a:lnTo>
                  <a:pt x="98555" y="1803"/>
                </a:lnTo>
                <a:lnTo>
                  <a:pt x="147821" y="2695"/>
                </a:lnTo>
                <a:lnTo>
                  <a:pt x="197081" y="3582"/>
                </a:lnTo>
                <a:lnTo>
                  <a:pt x="246336" y="4465"/>
                </a:lnTo>
                <a:lnTo>
                  <a:pt x="295588" y="5345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8645818" y="6536927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0" y="0"/>
                </a:moveTo>
                <a:lnTo>
                  <a:pt x="9607" y="6432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8360936" y="653648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878"/>
                </a:moveTo>
                <a:lnTo>
                  <a:pt x="245410" y="5760"/>
                </a:lnTo>
                <a:lnTo>
                  <a:pt x="196330" y="4633"/>
                </a:lnTo>
                <a:lnTo>
                  <a:pt x="147249" y="3494"/>
                </a:lnTo>
                <a:lnTo>
                  <a:pt x="98166" y="2344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8645818" y="6543428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3002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8645818" y="6536927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9607" y="6432"/>
                </a:moveTo>
                <a:lnTo>
                  <a:pt x="0" y="0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8645818" y="653692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49" y="870"/>
                </a:lnTo>
                <a:lnTo>
                  <a:pt x="98496" y="1740"/>
                </a:lnTo>
                <a:lnTo>
                  <a:pt x="147742" y="2608"/>
                </a:lnTo>
                <a:lnTo>
                  <a:pt x="196985" y="3475"/>
                </a:lnTo>
                <a:lnTo>
                  <a:pt x="246226" y="4342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8941283" y="654213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93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8655425" y="654336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10" y="5480"/>
                </a:lnTo>
                <a:lnTo>
                  <a:pt x="196330" y="4390"/>
                </a:lnTo>
                <a:lnTo>
                  <a:pt x="147249" y="3298"/>
                </a:lnTo>
                <a:lnTo>
                  <a:pt x="98166" y="2203"/>
                </a:lnTo>
                <a:lnTo>
                  <a:pt x="49083" y="1104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8338704" y="653498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9" y="0"/>
                </a:lnTo>
              </a:path>
            </a:pathLst>
          </a:custGeom>
          <a:ln w="14302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8350229" y="6531581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5"/>
                </a:lnTo>
                <a:lnTo>
                  <a:pt x="98554" y="1804"/>
                </a:lnTo>
                <a:lnTo>
                  <a:pt x="147821" y="2696"/>
                </a:lnTo>
                <a:lnTo>
                  <a:pt x="197082" y="3582"/>
                </a:lnTo>
                <a:lnTo>
                  <a:pt x="246339" y="4464"/>
                </a:lnTo>
                <a:lnTo>
                  <a:pt x="295591" y="5341"/>
                </a:lnTo>
                <a:lnTo>
                  <a:pt x="344840" y="6215"/>
                </a:lnTo>
                <a:lnTo>
                  <a:pt x="394086" y="7086"/>
                </a:lnTo>
                <a:lnTo>
                  <a:pt x="443330" y="7954"/>
                </a:lnTo>
                <a:lnTo>
                  <a:pt x="492572" y="8821"/>
                </a:lnTo>
                <a:lnTo>
                  <a:pt x="541813" y="9687"/>
                </a:lnTo>
                <a:lnTo>
                  <a:pt x="591054" y="105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8932566" y="653443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6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8338704" y="652783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593862" y="6606"/>
                </a:moveTo>
                <a:lnTo>
                  <a:pt x="544379" y="6080"/>
                </a:lnTo>
                <a:lnTo>
                  <a:pt x="494897" y="5554"/>
                </a:lnTo>
                <a:lnTo>
                  <a:pt x="445415" y="5026"/>
                </a:lnTo>
                <a:lnTo>
                  <a:pt x="395932" y="4495"/>
                </a:lnTo>
                <a:lnTo>
                  <a:pt x="346448" y="3960"/>
                </a:lnTo>
                <a:lnTo>
                  <a:pt x="296963" y="3419"/>
                </a:lnTo>
                <a:lnTo>
                  <a:pt x="247476" y="2872"/>
                </a:lnTo>
                <a:lnTo>
                  <a:pt x="197986" y="2317"/>
                </a:lnTo>
                <a:lnTo>
                  <a:pt x="148495" y="1754"/>
                </a:lnTo>
                <a:lnTo>
                  <a:pt x="99000" y="1181"/>
                </a:lnTo>
                <a:lnTo>
                  <a:pt x="49501" y="596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8338704" y="652783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0" y="0"/>
                </a:moveTo>
                <a:lnTo>
                  <a:pt x="11525" y="3749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8958360" y="656738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30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8958360" y="655797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8958360" y="655797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5"/>
                </a:lnTo>
                <a:lnTo>
                  <a:pt x="97820" y="2653"/>
                </a:lnTo>
                <a:lnTo>
                  <a:pt x="146729" y="3986"/>
                </a:lnTo>
                <a:lnTo>
                  <a:pt x="195638" y="5326"/>
                </a:lnTo>
                <a:lnTo>
                  <a:pt x="244545" y="6673"/>
                </a:lnTo>
                <a:lnTo>
                  <a:pt x="293450" y="802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9251810" y="656599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0"/>
                </a:moveTo>
                <a:lnTo>
                  <a:pt x="6492" y="10801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8966521" y="656645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42"/>
                </a:moveTo>
                <a:lnTo>
                  <a:pt x="243149" y="8603"/>
                </a:lnTo>
                <a:lnTo>
                  <a:pt x="194517" y="6872"/>
                </a:lnTo>
                <a:lnTo>
                  <a:pt x="145886" y="5148"/>
                </a:lnTo>
                <a:lnTo>
                  <a:pt x="97256" y="3429"/>
                </a:lnTo>
                <a:lnTo>
                  <a:pt x="48627" y="1713"/>
                </a:lnTo>
                <a:lnTo>
                  <a:pt x="0" y="0"/>
                </a:lnTo>
              </a:path>
            </a:pathLst>
          </a:custGeom>
          <a:ln w="25399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9251810" y="657673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3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9251810" y="656599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492" y="10801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9251810" y="656599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98" y="1368"/>
                </a:lnTo>
                <a:lnTo>
                  <a:pt x="97794" y="2753"/>
                </a:lnTo>
                <a:lnTo>
                  <a:pt x="146689" y="4156"/>
                </a:lnTo>
                <a:lnTo>
                  <a:pt x="195581" y="5578"/>
                </a:lnTo>
                <a:lnTo>
                  <a:pt x="244469" y="7021"/>
                </a:lnTo>
                <a:lnTo>
                  <a:pt x="293352" y="848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9545162" y="657448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916" y="3947"/>
                </a:lnTo>
                <a:lnTo>
                  <a:pt x="3610" y="8190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9258302" y="657680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64"/>
                </a:moveTo>
                <a:lnTo>
                  <a:pt x="243148" y="8848"/>
                </a:lnTo>
                <a:lnTo>
                  <a:pt x="194516" y="7049"/>
                </a:lnTo>
                <a:lnTo>
                  <a:pt x="145885" y="5266"/>
                </a:lnTo>
                <a:lnTo>
                  <a:pt x="97255" y="3498"/>
                </a:lnTo>
                <a:lnTo>
                  <a:pt x="48626" y="1743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8949914" y="655796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70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8949914" y="654992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41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8949914" y="654992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2" y="1083"/>
                </a:lnTo>
                <a:lnTo>
                  <a:pt x="98163" y="2170"/>
                </a:lnTo>
                <a:lnTo>
                  <a:pt x="147244" y="3261"/>
                </a:lnTo>
                <a:lnTo>
                  <a:pt x="196324" y="4357"/>
                </a:lnTo>
                <a:lnTo>
                  <a:pt x="245406" y="5459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9244403" y="655649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8958360" y="655797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28"/>
                </a:moveTo>
                <a:lnTo>
                  <a:pt x="244545" y="6673"/>
                </a:lnTo>
                <a:lnTo>
                  <a:pt x="195638" y="5326"/>
                </a:lnTo>
                <a:lnTo>
                  <a:pt x="146729" y="3986"/>
                </a:lnTo>
                <a:lnTo>
                  <a:pt x="97820" y="2653"/>
                </a:lnTo>
                <a:lnTo>
                  <a:pt x="48910" y="1325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9244403" y="6565493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8" y="0"/>
                </a:lnTo>
              </a:path>
            </a:pathLst>
          </a:custGeom>
          <a:ln w="17988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9244403" y="655649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9244403" y="655649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16"/>
                </a:lnTo>
                <a:lnTo>
                  <a:pt x="98167" y="2242"/>
                </a:lnTo>
                <a:lnTo>
                  <a:pt x="147252" y="3378"/>
                </a:lnTo>
                <a:lnTo>
                  <a:pt x="196338" y="4528"/>
                </a:lnTo>
                <a:lnTo>
                  <a:pt x="245425" y="5694"/>
                </a:lnTo>
                <a:lnTo>
                  <a:pt x="294514" y="6878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9538917" y="656337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09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9251810" y="656599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52" y="8487"/>
                </a:moveTo>
                <a:lnTo>
                  <a:pt x="244469" y="7021"/>
                </a:lnTo>
                <a:lnTo>
                  <a:pt x="195581" y="5578"/>
                </a:lnTo>
                <a:lnTo>
                  <a:pt x="146689" y="4156"/>
                </a:lnTo>
                <a:lnTo>
                  <a:pt x="97794" y="2753"/>
                </a:lnTo>
                <a:lnTo>
                  <a:pt x="48898" y="136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9545162" y="658663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3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9545162" y="657448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921" y="12978"/>
                </a:moveTo>
                <a:lnTo>
                  <a:pt x="3610" y="8190"/>
                </a:lnTo>
                <a:lnTo>
                  <a:pt x="1916" y="3947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9545162" y="657448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6"/>
                </a:lnTo>
                <a:lnTo>
                  <a:pt x="97745" y="3018"/>
                </a:lnTo>
                <a:lnTo>
                  <a:pt x="146608" y="4569"/>
                </a:lnTo>
                <a:lnTo>
                  <a:pt x="195464" y="6152"/>
                </a:lnTo>
                <a:lnTo>
                  <a:pt x="244312" y="7770"/>
                </a:lnTo>
                <a:lnTo>
                  <a:pt x="293152" y="9427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9838314" y="658391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459" y="4589"/>
                </a:lnTo>
                <a:lnTo>
                  <a:pt x="2694" y="9465"/>
                </a:lnTo>
                <a:lnTo>
                  <a:pt x="3561" y="14871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9550083" y="6587466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2" y="11320"/>
                </a:moveTo>
                <a:lnTo>
                  <a:pt x="243160" y="9377"/>
                </a:lnTo>
                <a:lnTo>
                  <a:pt x="194528" y="7458"/>
                </a:lnTo>
                <a:lnTo>
                  <a:pt x="145896" y="5562"/>
                </a:lnTo>
                <a:lnTo>
                  <a:pt x="97264" y="3688"/>
                </a:lnTo>
                <a:lnTo>
                  <a:pt x="48632" y="1834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9838314" y="659751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93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9838314" y="6583915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3561" y="14871"/>
                </a:moveTo>
                <a:lnTo>
                  <a:pt x="2694" y="9465"/>
                </a:lnTo>
                <a:lnTo>
                  <a:pt x="1459" y="4589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9838314" y="658391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5"/>
                </a:lnTo>
                <a:lnTo>
                  <a:pt x="97664" y="3430"/>
                </a:lnTo>
                <a:lnTo>
                  <a:pt x="146482" y="5208"/>
                </a:lnTo>
                <a:lnTo>
                  <a:pt x="195290" y="7032"/>
                </a:lnTo>
                <a:lnTo>
                  <a:pt x="244090" y="8903"/>
                </a:lnTo>
                <a:lnTo>
                  <a:pt x="292881" y="10825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10131196" y="659474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83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9841876" y="6598786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21"/>
                </a:moveTo>
                <a:lnTo>
                  <a:pt x="243173" y="10186"/>
                </a:lnTo>
                <a:lnTo>
                  <a:pt x="194540" y="8085"/>
                </a:lnTo>
                <a:lnTo>
                  <a:pt x="145907" y="6016"/>
                </a:lnTo>
                <a:lnTo>
                  <a:pt x="97273" y="3980"/>
                </a:lnTo>
                <a:lnTo>
                  <a:pt x="48637" y="1975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9538917" y="6573646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7" y="0"/>
                </a:lnTo>
              </a:path>
            </a:pathLst>
          </a:custGeom>
          <a:ln w="20537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9538917" y="656337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09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9538917" y="656337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79" y="2410"/>
                </a:lnTo>
                <a:lnTo>
                  <a:pt x="147270" y="3643"/>
                </a:lnTo>
                <a:lnTo>
                  <a:pt x="196361" y="4897"/>
                </a:lnTo>
                <a:lnTo>
                  <a:pt x="245455" y="6173"/>
                </a:lnTo>
                <a:lnTo>
                  <a:pt x="294549" y="7472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9833467" y="657085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731" y="4206"/>
                </a:lnTo>
                <a:lnTo>
                  <a:pt x="3401" y="8487"/>
                </a:lnTo>
                <a:lnTo>
                  <a:pt x="4847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9545162" y="657448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2" y="9427"/>
                </a:moveTo>
                <a:lnTo>
                  <a:pt x="244312" y="7770"/>
                </a:lnTo>
                <a:lnTo>
                  <a:pt x="195464" y="6152"/>
                </a:lnTo>
                <a:lnTo>
                  <a:pt x="146608" y="4569"/>
                </a:lnTo>
                <a:lnTo>
                  <a:pt x="97745" y="3018"/>
                </a:lnTo>
                <a:lnTo>
                  <a:pt x="48876" y="1496"/>
                </a:lnTo>
                <a:lnTo>
                  <a:pt x="0" y="0"/>
                </a:lnTo>
              </a:path>
            </a:pathLst>
          </a:custGeom>
          <a:ln w="25399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9833467" y="6582795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89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9833467" y="657085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847" y="13064"/>
                </a:moveTo>
                <a:lnTo>
                  <a:pt x="3401" y="8487"/>
                </a:lnTo>
                <a:lnTo>
                  <a:pt x="1731" y="4206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9833467" y="6570850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0" y="0"/>
                </a:moveTo>
                <a:lnTo>
                  <a:pt x="49097" y="1330"/>
                </a:lnTo>
                <a:lnTo>
                  <a:pt x="98196" y="2686"/>
                </a:lnTo>
                <a:lnTo>
                  <a:pt x="147297" y="4070"/>
                </a:lnTo>
                <a:lnTo>
                  <a:pt x="196400" y="5483"/>
                </a:lnTo>
                <a:lnTo>
                  <a:pt x="245506" y="6926"/>
                </a:lnTo>
                <a:lnTo>
                  <a:pt x="294613" y="8401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0128081" y="657925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46"/>
                </a:lnTo>
                <a:lnTo>
                  <a:pt x="2164" y="10194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9838314" y="6583915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1" y="10825"/>
                </a:moveTo>
                <a:lnTo>
                  <a:pt x="244090" y="8903"/>
                </a:lnTo>
                <a:lnTo>
                  <a:pt x="195290" y="7032"/>
                </a:lnTo>
                <a:lnTo>
                  <a:pt x="146482" y="5208"/>
                </a:lnTo>
                <a:lnTo>
                  <a:pt x="97664" y="3430"/>
                </a:lnTo>
                <a:lnTo>
                  <a:pt x="48837" y="1695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8941283" y="654931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6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8941283" y="654213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8941283" y="654213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39" y="866"/>
                </a:lnTo>
                <a:lnTo>
                  <a:pt x="98480" y="1732"/>
                </a:lnTo>
                <a:lnTo>
                  <a:pt x="147724" y="2599"/>
                </a:lnTo>
                <a:lnTo>
                  <a:pt x="196969" y="3467"/>
                </a:lnTo>
                <a:lnTo>
                  <a:pt x="246216" y="4336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9236749" y="654734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55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8949914" y="654992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06" y="5459"/>
                </a:lnTo>
                <a:lnTo>
                  <a:pt x="196324" y="4357"/>
                </a:lnTo>
                <a:lnTo>
                  <a:pt x="147244" y="3261"/>
                </a:lnTo>
                <a:lnTo>
                  <a:pt x="98163" y="2170"/>
                </a:lnTo>
                <a:lnTo>
                  <a:pt x="49082" y="1083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9236749" y="655536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8" y="0"/>
                </a:lnTo>
              </a:path>
            </a:pathLst>
          </a:custGeom>
          <a:ln w="16033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9236749" y="654734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55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9236749" y="654734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8"/>
                </a:lnTo>
                <a:lnTo>
                  <a:pt x="197042" y="3540"/>
                </a:lnTo>
                <a:lnTo>
                  <a:pt x="246318" y="4438"/>
                </a:lnTo>
                <a:lnTo>
                  <a:pt x="295602" y="5344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9532352" y="655268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89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9244403" y="655649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514" y="6878"/>
                </a:moveTo>
                <a:lnTo>
                  <a:pt x="245425" y="5694"/>
                </a:lnTo>
                <a:lnTo>
                  <a:pt x="196338" y="4528"/>
                </a:lnTo>
                <a:lnTo>
                  <a:pt x="147252" y="3378"/>
                </a:lnTo>
                <a:lnTo>
                  <a:pt x="98167" y="2242"/>
                </a:lnTo>
                <a:lnTo>
                  <a:pt x="49083" y="1116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8932566" y="65408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2" y="0"/>
                </a:lnTo>
              </a:path>
            </a:pathLst>
          </a:custGeom>
          <a:ln w="12904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8932566" y="653443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6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8932566" y="653443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-12700" y="1590"/>
                </a:moveTo>
                <a:lnTo>
                  <a:pt x="309612" y="1590"/>
                </a:lnTo>
              </a:path>
            </a:pathLst>
          </a:custGeom>
          <a:ln w="2858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9229478" y="653761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7270" y="9724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8941283" y="654213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465" y="5208"/>
                </a:moveTo>
                <a:lnTo>
                  <a:pt x="246216" y="4336"/>
                </a:lnTo>
                <a:lnTo>
                  <a:pt x="196969" y="3467"/>
                </a:lnTo>
                <a:lnTo>
                  <a:pt x="147724" y="2599"/>
                </a:lnTo>
                <a:lnTo>
                  <a:pt x="98480" y="1732"/>
                </a:lnTo>
                <a:lnTo>
                  <a:pt x="49239" y="8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9229478" y="654515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3" y="0"/>
                </a:lnTo>
              </a:path>
            </a:pathLst>
          </a:custGeom>
          <a:ln w="15068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9229478" y="653761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7270" y="9724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9229478" y="653761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5"/>
                </a:lnTo>
                <a:lnTo>
                  <a:pt x="197977" y="2238"/>
                </a:lnTo>
                <a:lnTo>
                  <a:pt x="247479" y="2820"/>
                </a:lnTo>
                <a:lnTo>
                  <a:pt x="296986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9526465" y="6541034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0" y="0"/>
                </a:moveTo>
                <a:lnTo>
                  <a:pt x="5886" y="11653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9236749" y="654734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602" y="5344"/>
                </a:moveTo>
                <a:lnTo>
                  <a:pt x="246318" y="4438"/>
                </a:lnTo>
                <a:lnTo>
                  <a:pt x="197042" y="3540"/>
                </a:lnTo>
                <a:lnTo>
                  <a:pt x="147773" y="2648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399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9532352" y="6561769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5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9532352" y="655268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89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9532352" y="655268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96" y="912"/>
                </a:lnTo>
                <a:lnTo>
                  <a:pt x="98600" y="1832"/>
                </a:lnTo>
                <a:lnTo>
                  <a:pt x="147912" y="2760"/>
                </a:lnTo>
                <a:lnTo>
                  <a:pt x="197231" y="3698"/>
                </a:lnTo>
                <a:lnTo>
                  <a:pt x="246560" y="4645"/>
                </a:lnTo>
                <a:lnTo>
                  <a:pt x="295898" y="5604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9828250" y="655829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7" y="12557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9538917" y="656337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49" y="7472"/>
                </a:moveTo>
                <a:lnTo>
                  <a:pt x="245455" y="6173"/>
                </a:lnTo>
                <a:lnTo>
                  <a:pt x="196361" y="4897"/>
                </a:lnTo>
                <a:lnTo>
                  <a:pt x="147270" y="3643"/>
                </a:lnTo>
                <a:lnTo>
                  <a:pt x="98179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9828250" y="6568771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0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9828250" y="655829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7" y="12557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9828250" y="655829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5"/>
                </a:lnTo>
                <a:lnTo>
                  <a:pt x="98723" y="1942"/>
                </a:lnTo>
                <a:lnTo>
                  <a:pt x="148104" y="2932"/>
                </a:lnTo>
                <a:lnTo>
                  <a:pt x="197499" y="3934"/>
                </a:lnTo>
                <a:lnTo>
                  <a:pt x="246907" y="4949"/>
                </a:lnTo>
                <a:lnTo>
                  <a:pt x="296330" y="5976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0124581" y="6564269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7"/>
                </a:lnTo>
                <a:lnTo>
                  <a:pt x="2386" y="9921"/>
                </a:lnTo>
                <a:lnTo>
                  <a:pt x="3500" y="14982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9833467" y="6570850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294613" y="8401"/>
                </a:moveTo>
                <a:lnTo>
                  <a:pt x="245506" y="6926"/>
                </a:lnTo>
                <a:lnTo>
                  <a:pt x="196400" y="5483"/>
                </a:lnTo>
                <a:lnTo>
                  <a:pt x="147297" y="4070"/>
                </a:lnTo>
                <a:lnTo>
                  <a:pt x="98196" y="2686"/>
                </a:lnTo>
                <a:lnTo>
                  <a:pt x="49097" y="1330"/>
                </a:lnTo>
                <a:lnTo>
                  <a:pt x="0" y="0"/>
                </a:lnTo>
              </a:path>
            </a:pathLst>
          </a:custGeom>
          <a:ln w="25400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9526465" y="654966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5" y="0"/>
                </a:lnTo>
              </a:path>
            </a:pathLst>
          </a:custGeom>
          <a:ln w="1725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9526465" y="6541034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5886" y="11653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9526465" y="6541034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06"/>
                </a:lnTo>
                <a:lnTo>
                  <a:pt x="99019" y="1226"/>
                </a:lnTo>
                <a:lnTo>
                  <a:pt x="148538" y="1861"/>
                </a:lnTo>
                <a:lnTo>
                  <a:pt x="198061" y="2513"/>
                </a:lnTo>
                <a:lnTo>
                  <a:pt x="247589" y="3183"/>
                </a:lnTo>
                <a:lnTo>
                  <a:pt x="297122" y="3872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9823588" y="654490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38"/>
                </a:lnTo>
                <a:lnTo>
                  <a:pt x="2967" y="9130"/>
                </a:lnTo>
                <a:lnTo>
                  <a:pt x="4662" y="13385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9532352" y="655268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898" y="5604"/>
                </a:moveTo>
                <a:lnTo>
                  <a:pt x="246560" y="4645"/>
                </a:lnTo>
                <a:lnTo>
                  <a:pt x="197231" y="3698"/>
                </a:lnTo>
                <a:lnTo>
                  <a:pt x="147912" y="2760"/>
                </a:lnTo>
                <a:lnTo>
                  <a:pt x="98600" y="1832"/>
                </a:lnTo>
                <a:lnTo>
                  <a:pt x="49296" y="91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9823588" y="6554588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62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9823588" y="654490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2" y="13385"/>
                </a:moveTo>
                <a:lnTo>
                  <a:pt x="2967" y="9130"/>
                </a:lnTo>
                <a:lnTo>
                  <a:pt x="1360" y="4738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9823588" y="6544906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7"/>
                </a:lnTo>
                <a:lnTo>
                  <a:pt x="99082" y="1433"/>
                </a:lnTo>
                <a:lnTo>
                  <a:pt x="148633" y="2180"/>
                </a:lnTo>
                <a:lnTo>
                  <a:pt x="198192" y="2949"/>
                </a:lnTo>
                <a:lnTo>
                  <a:pt x="247758" y="3744"/>
                </a:lnTo>
                <a:lnTo>
                  <a:pt x="297332" y="4565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0120920" y="6549472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7"/>
                </a:lnTo>
                <a:lnTo>
                  <a:pt x="2448" y="9860"/>
                </a:lnTo>
                <a:lnTo>
                  <a:pt x="3660" y="14796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9828250" y="655829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0" y="5976"/>
                </a:moveTo>
                <a:lnTo>
                  <a:pt x="246907" y="4949"/>
                </a:lnTo>
                <a:lnTo>
                  <a:pt x="197499" y="3934"/>
                </a:lnTo>
                <a:lnTo>
                  <a:pt x="148104" y="2932"/>
                </a:lnTo>
                <a:lnTo>
                  <a:pt x="98723" y="1942"/>
                </a:lnTo>
                <a:lnTo>
                  <a:pt x="49355" y="965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0131196" y="6621983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6" y="0"/>
                </a:lnTo>
              </a:path>
            </a:pathLst>
          </a:custGeom>
          <a:ln w="54485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0133681" y="6611108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4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3" y="6726"/>
                </a:lnTo>
                <a:lnTo>
                  <a:pt x="202571" y="8969"/>
                </a:lnTo>
                <a:lnTo>
                  <a:pt x="253220" y="11211"/>
                </a:lnTo>
                <a:lnTo>
                  <a:pt x="303871" y="13453"/>
                </a:lnTo>
                <a:lnTo>
                  <a:pt x="354522" y="15695"/>
                </a:lnTo>
                <a:lnTo>
                  <a:pt x="405173" y="17938"/>
                </a:lnTo>
                <a:lnTo>
                  <a:pt x="455823" y="20180"/>
                </a:lnTo>
                <a:lnTo>
                  <a:pt x="506471" y="22422"/>
                </a:lnTo>
                <a:lnTo>
                  <a:pt x="557118" y="24664"/>
                </a:lnTo>
                <a:lnTo>
                  <a:pt x="607761" y="26907"/>
                </a:lnTo>
                <a:lnTo>
                  <a:pt x="658401" y="29149"/>
                </a:lnTo>
                <a:lnTo>
                  <a:pt x="709037" y="31391"/>
                </a:lnTo>
                <a:lnTo>
                  <a:pt x="759668" y="33633"/>
                </a:lnTo>
                <a:lnTo>
                  <a:pt x="810293" y="35875"/>
                </a:lnTo>
                <a:lnTo>
                  <a:pt x="860912" y="3811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0994594" y="662778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440"/>
                </a:moveTo>
                <a:lnTo>
                  <a:pt x="532" y="14116"/>
                </a:lnTo>
                <a:lnTo>
                  <a:pt x="902" y="7002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0131196" y="659474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6" y="33045"/>
                </a:moveTo>
                <a:lnTo>
                  <a:pt x="813816" y="31017"/>
                </a:lnTo>
                <a:lnTo>
                  <a:pt x="763009" y="29020"/>
                </a:lnTo>
                <a:lnTo>
                  <a:pt x="712179" y="27047"/>
                </a:lnTo>
                <a:lnTo>
                  <a:pt x="661329" y="25097"/>
                </a:lnTo>
                <a:lnTo>
                  <a:pt x="610463" y="23165"/>
                </a:lnTo>
                <a:lnTo>
                  <a:pt x="559583" y="21247"/>
                </a:lnTo>
                <a:lnTo>
                  <a:pt x="508694" y="19340"/>
                </a:lnTo>
                <a:lnTo>
                  <a:pt x="457799" y="17439"/>
                </a:lnTo>
                <a:lnTo>
                  <a:pt x="406900" y="15541"/>
                </a:lnTo>
                <a:lnTo>
                  <a:pt x="356001" y="13642"/>
                </a:lnTo>
                <a:lnTo>
                  <a:pt x="305107" y="11738"/>
                </a:lnTo>
                <a:lnTo>
                  <a:pt x="254219" y="9826"/>
                </a:lnTo>
                <a:lnTo>
                  <a:pt x="203341" y="7901"/>
                </a:lnTo>
                <a:lnTo>
                  <a:pt x="152477" y="5959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0131196" y="659474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83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0128081" y="6603518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2" y="0"/>
                </a:lnTo>
              </a:path>
            </a:pathLst>
          </a:custGeom>
          <a:ln w="48534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0131196" y="659474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59"/>
                </a:lnTo>
                <a:lnTo>
                  <a:pt x="203341" y="7901"/>
                </a:lnTo>
                <a:lnTo>
                  <a:pt x="254219" y="9826"/>
                </a:lnTo>
                <a:lnTo>
                  <a:pt x="305107" y="11738"/>
                </a:lnTo>
                <a:lnTo>
                  <a:pt x="356001" y="13642"/>
                </a:lnTo>
                <a:lnTo>
                  <a:pt x="406900" y="15541"/>
                </a:lnTo>
                <a:lnTo>
                  <a:pt x="457799" y="17439"/>
                </a:lnTo>
                <a:lnTo>
                  <a:pt x="508694" y="19340"/>
                </a:lnTo>
                <a:lnTo>
                  <a:pt x="559583" y="21247"/>
                </a:lnTo>
                <a:lnTo>
                  <a:pt x="610463" y="23165"/>
                </a:lnTo>
                <a:lnTo>
                  <a:pt x="661329" y="25097"/>
                </a:lnTo>
                <a:lnTo>
                  <a:pt x="712179" y="27047"/>
                </a:lnTo>
                <a:lnTo>
                  <a:pt x="763009" y="29020"/>
                </a:lnTo>
                <a:lnTo>
                  <a:pt x="813816" y="31017"/>
                </a:lnTo>
                <a:lnTo>
                  <a:pt x="864596" y="33045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0995793" y="660703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47"/>
                </a:moveTo>
                <a:lnTo>
                  <a:pt x="297" y="13745"/>
                </a:lnTo>
                <a:lnTo>
                  <a:pt x="495" y="6854"/>
                </a:lnTo>
                <a:lnTo>
                  <a:pt x="680" y="0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0128081" y="657925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868392" y="27786"/>
                </a:moveTo>
                <a:lnTo>
                  <a:pt x="817303" y="26173"/>
                </a:lnTo>
                <a:lnTo>
                  <a:pt x="766221" y="24547"/>
                </a:lnTo>
                <a:lnTo>
                  <a:pt x="715145" y="22908"/>
                </a:lnTo>
                <a:lnTo>
                  <a:pt x="664074" y="21260"/>
                </a:lnTo>
                <a:lnTo>
                  <a:pt x="613006" y="19605"/>
                </a:lnTo>
                <a:lnTo>
                  <a:pt x="561941" y="17944"/>
                </a:lnTo>
                <a:lnTo>
                  <a:pt x="510877" y="16281"/>
                </a:lnTo>
                <a:lnTo>
                  <a:pt x="459812" y="14617"/>
                </a:lnTo>
                <a:lnTo>
                  <a:pt x="408746" y="12955"/>
                </a:lnTo>
                <a:lnTo>
                  <a:pt x="357677" y="11298"/>
                </a:lnTo>
                <a:lnTo>
                  <a:pt x="306603" y="9646"/>
                </a:lnTo>
                <a:lnTo>
                  <a:pt x="255524" y="8004"/>
                </a:lnTo>
                <a:lnTo>
                  <a:pt x="204438" y="6372"/>
                </a:lnTo>
                <a:lnTo>
                  <a:pt x="153344" y="4753"/>
                </a:lnTo>
                <a:lnTo>
                  <a:pt x="102240" y="3150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0128081" y="657925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46"/>
                </a:lnTo>
                <a:lnTo>
                  <a:pt x="2164" y="10194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0124581" y="6585653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68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0128081" y="6579251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0" y="0"/>
                </a:moveTo>
                <a:lnTo>
                  <a:pt x="51126" y="1565"/>
                </a:lnTo>
                <a:lnTo>
                  <a:pt x="102240" y="3150"/>
                </a:lnTo>
                <a:lnTo>
                  <a:pt x="153344" y="4753"/>
                </a:lnTo>
                <a:lnTo>
                  <a:pt x="204438" y="6372"/>
                </a:lnTo>
                <a:lnTo>
                  <a:pt x="255524" y="8004"/>
                </a:lnTo>
                <a:lnTo>
                  <a:pt x="306603" y="9646"/>
                </a:lnTo>
                <a:lnTo>
                  <a:pt x="357677" y="11298"/>
                </a:lnTo>
                <a:lnTo>
                  <a:pt x="408746" y="12955"/>
                </a:lnTo>
                <a:lnTo>
                  <a:pt x="459812" y="14617"/>
                </a:lnTo>
                <a:lnTo>
                  <a:pt x="510877" y="16281"/>
                </a:lnTo>
                <a:lnTo>
                  <a:pt x="561941" y="17944"/>
                </a:lnTo>
                <a:lnTo>
                  <a:pt x="613006" y="19605"/>
                </a:lnTo>
                <a:lnTo>
                  <a:pt x="664074" y="21260"/>
                </a:lnTo>
                <a:lnTo>
                  <a:pt x="715145" y="22908"/>
                </a:lnTo>
                <a:lnTo>
                  <a:pt x="766221" y="24547"/>
                </a:lnTo>
                <a:lnTo>
                  <a:pt x="817303" y="26173"/>
                </a:lnTo>
                <a:lnTo>
                  <a:pt x="868392" y="27786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0996473" y="658645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86"/>
                </a:moveTo>
                <a:lnTo>
                  <a:pt x="185" y="13721"/>
                </a:lnTo>
                <a:lnTo>
                  <a:pt x="358" y="6891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0124581" y="6564269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81"/>
                </a:moveTo>
                <a:lnTo>
                  <a:pt x="821059" y="20989"/>
                </a:lnTo>
                <a:lnTo>
                  <a:pt x="769692" y="19745"/>
                </a:lnTo>
                <a:lnTo>
                  <a:pt x="718358" y="18457"/>
                </a:lnTo>
                <a:lnTo>
                  <a:pt x="667049" y="17132"/>
                </a:lnTo>
                <a:lnTo>
                  <a:pt x="615762" y="15778"/>
                </a:lnTo>
                <a:lnTo>
                  <a:pt x="564489" y="14403"/>
                </a:lnTo>
                <a:lnTo>
                  <a:pt x="513227" y="13013"/>
                </a:lnTo>
                <a:lnTo>
                  <a:pt x="461970" y="11617"/>
                </a:lnTo>
                <a:lnTo>
                  <a:pt x="410713" y="10221"/>
                </a:lnTo>
                <a:lnTo>
                  <a:pt x="359450" y="8835"/>
                </a:lnTo>
                <a:lnTo>
                  <a:pt x="308175" y="7464"/>
                </a:lnTo>
                <a:lnTo>
                  <a:pt x="256885" y="6117"/>
                </a:lnTo>
                <a:lnTo>
                  <a:pt x="205572" y="4801"/>
                </a:lnTo>
                <a:lnTo>
                  <a:pt x="154233" y="3524"/>
                </a:lnTo>
                <a:lnTo>
                  <a:pt x="102861" y="2293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0124581" y="6564269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7"/>
                </a:lnTo>
                <a:lnTo>
                  <a:pt x="2386" y="9921"/>
                </a:lnTo>
                <a:lnTo>
                  <a:pt x="3500" y="14982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0120920" y="6567961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2" y="0"/>
                </a:lnTo>
              </a:path>
            </a:pathLst>
          </a:custGeom>
          <a:ln w="36978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0124581" y="6564269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3"/>
                </a:lnTo>
                <a:lnTo>
                  <a:pt x="154233" y="3524"/>
                </a:lnTo>
                <a:lnTo>
                  <a:pt x="205572" y="4801"/>
                </a:lnTo>
                <a:lnTo>
                  <a:pt x="256885" y="6117"/>
                </a:lnTo>
                <a:lnTo>
                  <a:pt x="308175" y="7464"/>
                </a:lnTo>
                <a:lnTo>
                  <a:pt x="359450" y="8835"/>
                </a:lnTo>
                <a:lnTo>
                  <a:pt x="410713" y="10221"/>
                </a:lnTo>
                <a:lnTo>
                  <a:pt x="461970" y="11617"/>
                </a:lnTo>
                <a:lnTo>
                  <a:pt x="513227" y="13013"/>
                </a:lnTo>
                <a:lnTo>
                  <a:pt x="564489" y="14403"/>
                </a:lnTo>
                <a:lnTo>
                  <a:pt x="615762" y="15778"/>
                </a:lnTo>
                <a:lnTo>
                  <a:pt x="667049" y="17132"/>
                </a:lnTo>
                <a:lnTo>
                  <a:pt x="718358" y="18457"/>
                </a:lnTo>
                <a:lnTo>
                  <a:pt x="769692" y="19745"/>
                </a:lnTo>
                <a:lnTo>
                  <a:pt x="821059" y="20989"/>
                </a:lnTo>
                <a:lnTo>
                  <a:pt x="872462" y="22181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0997042" y="656551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89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0120920" y="6549472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876962" y="16045"/>
                </a:moveTo>
                <a:lnTo>
                  <a:pt x="825390" y="15078"/>
                </a:lnTo>
                <a:lnTo>
                  <a:pt x="773819" y="14108"/>
                </a:lnTo>
                <a:lnTo>
                  <a:pt x="722250" y="13137"/>
                </a:lnTo>
                <a:lnTo>
                  <a:pt x="670681" y="12165"/>
                </a:lnTo>
                <a:lnTo>
                  <a:pt x="619111" y="11193"/>
                </a:lnTo>
                <a:lnTo>
                  <a:pt x="567541" y="10223"/>
                </a:lnTo>
                <a:lnTo>
                  <a:pt x="515969" y="9256"/>
                </a:lnTo>
                <a:lnTo>
                  <a:pt x="464395" y="8293"/>
                </a:lnTo>
                <a:lnTo>
                  <a:pt x="412817" y="7335"/>
                </a:lnTo>
                <a:lnTo>
                  <a:pt x="361236" y="6384"/>
                </a:lnTo>
                <a:lnTo>
                  <a:pt x="309650" y="5440"/>
                </a:lnTo>
                <a:lnTo>
                  <a:pt x="258059" y="4505"/>
                </a:lnTo>
                <a:lnTo>
                  <a:pt x="206462" y="3579"/>
                </a:lnTo>
                <a:lnTo>
                  <a:pt x="154858" y="2665"/>
                </a:lnTo>
                <a:lnTo>
                  <a:pt x="103247" y="1763"/>
                </a:lnTo>
                <a:lnTo>
                  <a:pt x="51628" y="874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0120920" y="6549472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7"/>
                </a:lnTo>
                <a:lnTo>
                  <a:pt x="2448" y="9860"/>
                </a:lnTo>
                <a:lnTo>
                  <a:pt x="3660" y="14796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0994594" y="6627786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198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  <a:lnTo>
                  <a:pt x="128226" y="27106"/>
                </a:lnTo>
                <a:lnTo>
                  <a:pt x="128845" y="19671"/>
                </a:lnTo>
                <a:lnTo>
                  <a:pt x="129376" y="12322"/>
                </a:lnTo>
                <a:lnTo>
                  <a:pt x="129871" y="5048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0994594" y="6649225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2" y="1418"/>
                </a:lnTo>
                <a:lnTo>
                  <a:pt x="64108" y="2833"/>
                </a:lnTo>
                <a:lnTo>
                  <a:pt x="96167" y="4249"/>
                </a:lnTo>
                <a:lnTo>
                  <a:pt x="128226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1122821" y="663283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8"/>
                </a:moveTo>
                <a:lnTo>
                  <a:pt x="618" y="14622"/>
                </a:lnTo>
                <a:lnTo>
                  <a:pt x="1149" y="7274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0995793" y="662778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2" y="5048"/>
                </a:moveTo>
                <a:lnTo>
                  <a:pt x="96487" y="3801"/>
                </a:lnTo>
                <a:lnTo>
                  <a:pt x="64313" y="2546"/>
                </a:lnTo>
                <a:lnTo>
                  <a:pt x="32150" y="1280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0994594" y="662778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198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0995793" y="6607037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4">
                <a:moveTo>
                  <a:pt x="680" y="0"/>
                </a:moveTo>
                <a:lnTo>
                  <a:pt x="297" y="13745"/>
                </a:lnTo>
                <a:lnTo>
                  <a:pt x="0" y="20747"/>
                </a:lnTo>
                <a:lnTo>
                  <a:pt x="128672" y="25796"/>
                </a:lnTo>
                <a:lnTo>
                  <a:pt x="129166" y="18508"/>
                </a:lnTo>
                <a:lnTo>
                  <a:pt x="130045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0995793" y="662778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50" y="1280"/>
                </a:lnTo>
                <a:lnTo>
                  <a:pt x="64313" y="2546"/>
                </a:lnTo>
                <a:lnTo>
                  <a:pt x="96487" y="3801"/>
                </a:lnTo>
                <a:lnTo>
                  <a:pt x="128672" y="5048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1124465" y="661113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13"/>
                </a:lnTo>
                <a:lnTo>
                  <a:pt x="939" y="7188"/>
                </a:lnTo>
                <a:lnTo>
                  <a:pt x="1372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0996473" y="660703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4" y="4095"/>
                </a:moveTo>
                <a:lnTo>
                  <a:pt x="97026" y="3060"/>
                </a:lnTo>
                <a:lnTo>
                  <a:pt x="64686" y="2034"/>
                </a:lnTo>
                <a:lnTo>
                  <a:pt x="32344" y="1014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10995793" y="660703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80" y="0"/>
                </a:moveTo>
                <a:lnTo>
                  <a:pt x="495" y="6854"/>
                </a:lnTo>
                <a:lnTo>
                  <a:pt x="297" y="13745"/>
                </a:lnTo>
                <a:lnTo>
                  <a:pt x="0" y="20747"/>
                </a:lnTo>
              </a:path>
            </a:pathLst>
          </a:custGeom>
          <a:ln w="25399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11122821" y="6632833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40">
                <a:moveTo>
                  <a:pt x="1644" y="0"/>
                </a:moveTo>
                <a:lnTo>
                  <a:pt x="1149" y="7274"/>
                </a:lnTo>
                <a:lnTo>
                  <a:pt x="618" y="14622"/>
                </a:lnTo>
                <a:lnTo>
                  <a:pt x="0" y="22058"/>
                </a:lnTo>
                <a:lnTo>
                  <a:pt x="128239" y="27725"/>
                </a:lnTo>
                <a:lnTo>
                  <a:pt x="129043" y="20017"/>
                </a:lnTo>
                <a:lnTo>
                  <a:pt x="130427" y="4886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11122821" y="6654893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2"/>
                </a:lnTo>
                <a:lnTo>
                  <a:pt x="64119" y="2828"/>
                </a:lnTo>
                <a:lnTo>
                  <a:pt x="96179" y="4246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1251060" y="6637721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38"/>
                </a:moveTo>
                <a:lnTo>
                  <a:pt x="803" y="15130"/>
                </a:lnTo>
                <a:lnTo>
                  <a:pt x="1508" y="7533"/>
                </a:lnTo>
                <a:lnTo>
                  <a:pt x="2188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11124465" y="663283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86"/>
                </a:moveTo>
                <a:lnTo>
                  <a:pt x="96584" y="3670"/>
                </a:lnTo>
                <a:lnTo>
                  <a:pt x="64386" y="2452"/>
                </a:lnTo>
                <a:lnTo>
                  <a:pt x="32191" y="1229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11122821" y="663283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74"/>
                </a:lnTo>
                <a:lnTo>
                  <a:pt x="618" y="14622"/>
                </a:lnTo>
                <a:lnTo>
                  <a:pt x="0" y="2205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11124465" y="6611133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2" y="0"/>
                </a:moveTo>
                <a:lnTo>
                  <a:pt x="494" y="14413"/>
                </a:lnTo>
                <a:lnTo>
                  <a:pt x="0" y="21700"/>
                </a:lnTo>
                <a:lnTo>
                  <a:pt x="128783" y="26587"/>
                </a:lnTo>
                <a:lnTo>
                  <a:pt x="129451" y="19065"/>
                </a:lnTo>
                <a:lnTo>
                  <a:pt x="130686" y="4132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1124465" y="663283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29"/>
                </a:lnTo>
                <a:lnTo>
                  <a:pt x="64386" y="2452"/>
                </a:lnTo>
                <a:lnTo>
                  <a:pt x="96584" y="3670"/>
                </a:lnTo>
                <a:lnTo>
                  <a:pt x="128783" y="4886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11253248" y="661526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454"/>
                </a:moveTo>
                <a:lnTo>
                  <a:pt x="668" y="14932"/>
                </a:lnTo>
                <a:lnTo>
                  <a:pt x="1297" y="7459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11125838" y="661113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3" y="4132"/>
                </a:moveTo>
                <a:lnTo>
                  <a:pt x="96985" y="3100"/>
                </a:lnTo>
                <a:lnTo>
                  <a:pt x="64656" y="2065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11124465" y="661113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188"/>
                </a:lnTo>
                <a:lnTo>
                  <a:pt x="494" y="14413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10996473" y="6586451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5">
                <a:moveTo>
                  <a:pt x="568" y="0"/>
                </a:moveTo>
                <a:lnTo>
                  <a:pt x="358" y="6891"/>
                </a:lnTo>
                <a:lnTo>
                  <a:pt x="0" y="20586"/>
                </a:lnTo>
                <a:lnTo>
                  <a:pt x="129364" y="24682"/>
                </a:lnTo>
                <a:lnTo>
                  <a:pt x="130625" y="3117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10996473" y="6607037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14"/>
                </a:lnTo>
                <a:lnTo>
                  <a:pt x="64686" y="2034"/>
                </a:lnTo>
                <a:lnTo>
                  <a:pt x="97026" y="3060"/>
                </a:lnTo>
                <a:lnTo>
                  <a:pt x="129364" y="4095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1125838" y="65895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564"/>
                </a:moveTo>
                <a:lnTo>
                  <a:pt x="420" y="14363"/>
                </a:lnTo>
                <a:lnTo>
                  <a:pt x="840" y="7188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10997042" y="6586451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4" y="2309"/>
                </a:lnTo>
                <a:lnTo>
                  <a:pt x="65060" y="1517"/>
                </a:lnTo>
                <a:lnTo>
                  <a:pt x="32539" y="746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10996473" y="658645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8" y="6891"/>
                </a:lnTo>
                <a:lnTo>
                  <a:pt x="185" y="13721"/>
                </a:lnTo>
                <a:lnTo>
                  <a:pt x="0" y="20586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10997042" y="6565517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840" y="0"/>
                </a:moveTo>
                <a:lnTo>
                  <a:pt x="469" y="7089"/>
                </a:lnTo>
                <a:lnTo>
                  <a:pt x="209" y="14042"/>
                </a:lnTo>
                <a:lnTo>
                  <a:pt x="0" y="20933"/>
                </a:lnTo>
                <a:lnTo>
                  <a:pt x="65053" y="22456"/>
                </a:lnTo>
                <a:lnTo>
                  <a:pt x="65791" y="7089"/>
                </a:lnTo>
                <a:lnTo>
                  <a:pt x="66116" y="1212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0997042" y="656551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089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10997883" y="65655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6"/>
                </a:lnTo>
                <a:lnTo>
                  <a:pt x="32637" y="611"/>
                </a:lnTo>
                <a:lnTo>
                  <a:pt x="48955" y="913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11062096" y="6566730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062" y="0"/>
                </a:moveTo>
                <a:lnTo>
                  <a:pt x="668" y="7138"/>
                </a:lnTo>
                <a:lnTo>
                  <a:pt x="321" y="14203"/>
                </a:lnTo>
                <a:lnTo>
                  <a:pt x="0" y="21243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10997042" y="658645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2"/>
                </a:moveTo>
                <a:lnTo>
                  <a:pt x="48800" y="1134"/>
                </a:lnTo>
                <a:lnTo>
                  <a:pt x="32540" y="751"/>
                </a:lnTo>
                <a:lnTo>
                  <a:pt x="16273" y="373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11062096" y="6566730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1062" y="0"/>
                </a:moveTo>
                <a:lnTo>
                  <a:pt x="605" y="8462"/>
                </a:lnTo>
                <a:lnTo>
                  <a:pt x="0" y="21243"/>
                </a:lnTo>
                <a:lnTo>
                  <a:pt x="65003" y="22838"/>
                </a:lnTo>
                <a:lnTo>
                  <a:pt x="65944" y="7138"/>
                </a:lnTo>
                <a:lnTo>
                  <a:pt x="66338" y="1212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11062096" y="6566730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243"/>
                </a:moveTo>
                <a:lnTo>
                  <a:pt x="321" y="14203"/>
                </a:lnTo>
                <a:lnTo>
                  <a:pt x="668" y="7138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1063159" y="65667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4"/>
                </a:lnTo>
                <a:lnTo>
                  <a:pt x="32637" y="606"/>
                </a:lnTo>
                <a:lnTo>
                  <a:pt x="48955" y="908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1127099" y="656794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4" y="0"/>
                </a:moveTo>
                <a:lnTo>
                  <a:pt x="853" y="7249"/>
                </a:lnTo>
                <a:lnTo>
                  <a:pt x="420" y="14450"/>
                </a:lnTo>
                <a:lnTo>
                  <a:pt x="0" y="21625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11062096" y="658797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595"/>
                </a:moveTo>
                <a:lnTo>
                  <a:pt x="48755" y="1189"/>
                </a:lnTo>
                <a:lnTo>
                  <a:pt x="32506" y="788"/>
                </a:lnTo>
                <a:lnTo>
                  <a:pt x="16255" y="391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11125838" y="6589569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4">
                <a:moveTo>
                  <a:pt x="1261" y="0"/>
                </a:moveTo>
                <a:lnTo>
                  <a:pt x="0" y="21564"/>
                </a:lnTo>
                <a:lnTo>
                  <a:pt x="129313" y="25697"/>
                </a:lnTo>
                <a:lnTo>
                  <a:pt x="131169" y="3328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1125838" y="661113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6" y="2065"/>
                </a:lnTo>
                <a:lnTo>
                  <a:pt x="96985" y="3100"/>
                </a:lnTo>
                <a:lnTo>
                  <a:pt x="129313" y="4132"/>
                </a:lnTo>
              </a:path>
            </a:pathLst>
          </a:custGeom>
          <a:ln w="25400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11255152" y="6592897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368"/>
                </a:moveTo>
                <a:lnTo>
                  <a:pt x="618" y="14907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11127099" y="6589569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08" y="3328"/>
                </a:moveTo>
                <a:lnTo>
                  <a:pt x="97432" y="2491"/>
                </a:lnTo>
                <a:lnTo>
                  <a:pt x="64958" y="1654"/>
                </a:lnTo>
                <a:lnTo>
                  <a:pt x="32482" y="822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11125838" y="658956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61" y="0"/>
                </a:moveTo>
                <a:lnTo>
                  <a:pt x="840" y="7188"/>
                </a:lnTo>
                <a:lnTo>
                  <a:pt x="420" y="14363"/>
                </a:lnTo>
                <a:lnTo>
                  <a:pt x="0" y="21564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11127099" y="6567943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4" y="0"/>
                </a:moveTo>
                <a:lnTo>
                  <a:pt x="773" y="8597"/>
                </a:lnTo>
                <a:lnTo>
                  <a:pt x="0" y="21625"/>
                </a:lnTo>
                <a:lnTo>
                  <a:pt x="64954" y="23284"/>
                </a:lnTo>
                <a:lnTo>
                  <a:pt x="66135" y="7249"/>
                </a:lnTo>
                <a:lnTo>
                  <a:pt x="66610" y="1187"/>
                </a:lnTo>
                <a:lnTo>
                  <a:pt x="1334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11127099" y="656794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25"/>
                </a:moveTo>
                <a:lnTo>
                  <a:pt x="420" y="14450"/>
                </a:lnTo>
                <a:lnTo>
                  <a:pt x="853" y="7249"/>
                </a:lnTo>
                <a:lnTo>
                  <a:pt x="1334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1128434" y="656794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6"/>
                </a:lnTo>
                <a:lnTo>
                  <a:pt x="32637" y="593"/>
                </a:lnTo>
                <a:lnTo>
                  <a:pt x="48955" y="890"/>
                </a:lnTo>
                <a:lnTo>
                  <a:pt x="65275" y="1187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1192054" y="65691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10"/>
                </a:lnTo>
                <a:lnTo>
                  <a:pt x="530" y="14759"/>
                </a:lnTo>
                <a:lnTo>
                  <a:pt x="0" y="22096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1127099" y="658956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8"/>
                </a:moveTo>
                <a:lnTo>
                  <a:pt x="48722" y="1240"/>
                </a:lnTo>
                <a:lnTo>
                  <a:pt x="32486" y="824"/>
                </a:lnTo>
                <a:lnTo>
                  <a:pt x="16245" y="410"/>
                </a:lnTo>
                <a:lnTo>
                  <a:pt x="0" y="0"/>
                </a:lnTo>
              </a:path>
            </a:pathLst>
          </a:custGeom>
          <a:ln w="25399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1192054" y="6569130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6" y="0"/>
                </a:moveTo>
                <a:lnTo>
                  <a:pt x="975" y="8771"/>
                </a:lnTo>
                <a:lnTo>
                  <a:pt x="0" y="22096"/>
                </a:lnTo>
                <a:lnTo>
                  <a:pt x="64954" y="23766"/>
                </a:lnTo>
                <a:lnTo>
                  <a:pt x="66227" y="8771"/>
                </a:lnTo>
                <a:lnTo>
                  <a:pt x="66944" y="1187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11192054" y="65691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96"/>
                </a:moveTo>
                <a:lnTo>
                  <a:pt x="530" y="14759"/>
                </a:lnTo>
                <a:lnTo>
                  <a:pt x="1075" y="7410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11193709" y="65691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4" y="593"/>
                </a:lnTo>
                <a:lnTo>
                  <a:pt x="48966" y="890"/>
                </a:lnTo>
                <a:lnTo>
                  <a:pt x="65288" y="1187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11257008" y="657031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1990" y="0"/>
                </a:moveTo>
                <a:lnTo>
                  <a:pt x="1273" y="7584"/>
                </a:lnTo>
                <a:lnTo>
                  <a:pt x="629" y="15093"/>
                </a:lnTo>
                <a:lnTo>
                  <a:pt x="0" y="22579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11192054" y="659122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7" y="834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11251060" y="6637721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8" y="0"/>
                </a:moveTo>
                <a:lnTo>
                  <a:pt x="803" y="15130"/>
                </a:lnTo>
                <a:lnTo>
                  <a:pt x="0" y="22838"/>
                </a:lnTo>
                <a:lnTo>
                  <a:pt x="128250" y="28503"/>
                </a:lnTo>
                <a:lnTo>
                  <a:pt x="129227" y="20537"/>
                </a:lnTo>
                <a:lnTo>
                  <a:pt x="130117" y="12693"/>
                </a:lnTo>
                <a:lnTo>
                  <a:pt x="130971" y="4898"/>
                </a:lnTo>
                <a:lnTo>
                  <a:pt x="218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11251060" y="666055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61" y="1412"/>
                </a:lnTo>
                <a:lnTo>
                  <a:pt x="64125" y="2828"/>
                </a:lnTo>
                <a:lnTo>
                  <a:pt x="96189" y="4246"/>
                </a:lnTo>
                <a:lnTo>
                  <a:pt x="128250" y="566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11379311" y="664261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8"/>
                </a:lnTo>
                <a:lnTo>
                  <a:pt x="1866" y="7795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11253248" y="663772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8"/>
                </a:moveTo>
                <a:lnTo>
                  <a:pt x="96591" y="3668"/>
                </a:lnTo>
                <a:lnTo>
                  <a:pt x="64396" y="2444"/>
                </a:lnTo>
                <a:lnTo>
                  <a:pt x="32198" y="1223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11251060" y="6637721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2188" y="0"/>
                </a:moveTo>
                <a:lnTo>
                  <a:pt x="1508" y="7533"/>
                </a:lnTo>
                <a:lnTo>
                  <a:pt x="803" y="15130"/>
                </a:lnTo>
                <a:lnTo>
                  <a:pt x="0" y="22838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11253248" y="6615265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40">
                <a:moveTo>
                  <a:pt x="1903" y="0"/>
                </a:moveTo>
                <a:lnTo>
                  <a:pt x="668" y="14932"/>
                </a:lnTo>
                <a:lnTo>
                  <a:pt x="0" y="22454"/>
                </a:lnTo>
                <a:lnTo>
                  <a:pt x="128783" y="27353"/>
                </a:lnTo>
                <a:lnTo>
                  <a:pt x="129636" y="19559"/>
                </a:lnTo>
                <a:lnTo>
                  <a:pt x="131244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11253248" y="663772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23"/>
                </a:lnTo>
                <a:lnTo>
                  <a:pt x="64396" y="2444"/>
                </a:lnTo>
                <a:lnTo>
                  <a:pt x="96591" y="3668"/>
                </a:lnTo>
                <a:lnTo>
                  <a:pt x="128783" y="4898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11382032" y="661937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6"/>
                </a:moveTo>
                <a:lnTo>
                  <a:pt x="853" y="15452"/>
                </a:lnTo>
                <a:lnTo>
                  <a:pt x="1657" y="7731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11255152" y="661526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7"/>
                </a:moveTo>
                <a:lnTo>
                  <a:pt x="97002" y="3084"/>
                </a:lnTo>
                <a:lnTo>
                  <a:pt x="64665" y="2057"/>
                </a:lnTo>
                <a:lnTo>
                  <a:pt x="32330" y="1029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11253248" y="661526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903" y="0"/>
                </a:moveTo>
                <a:lnTo>
                  <a:pt x="1297" y="7459"/>
                </a:lnTo>
                <a:lnTo>
                  <a:pt x="668" y="14932"/>
                </a:lnTo>
                <a:lnTo>
                  <a:pt x="0" y="22454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11379311" y="6642619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95"/>
                </a:lnTo>
                <a:lnTo>
                  <a:pt x="976" y="15638"/>
                </a:lnTo>
                <a:lnTo>
                  <a:pt x="0" y="23605"/>
                </a:lnTo>
                <a:lnTo>
                  <a:pt x="128239" y="29297"/>
                </a:lnTo>
                <a:lnTo>
                  <a:pt x="131415" y="5035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11379311" y="6666224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20"/>
                </a:lnTo>
                <a:lnTo>
                  <a:pt x="64119" y="2841"/>
                </a:lnTo>
                <a:lnTo>
                  <a:pt x="96179" y="4264"/>
                </a:lnTo>
                <a:lnTo>
                  <a:pt x="128239" y="569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11507551" y="6650121"/>
            <a:ext cx="3175" cy="22225"/>
          </a:xfrm>
          <a:custGeom>
            <a:avLst/>
            <a:gdLst/>
            <a:ahLst/>
            <a:cxnLst/>
            <a:rect l="l" t="t" r="r" b="b"/>
            <a:pathLst>
              <a:path w="3175" h="22225">
                <a:moveTo>
                  <a:pt x="0" y="21795"/>
                </a:moveTo>
                <a:lnTo>
                  <a:pt x="1050" y="13704"/>
                </a:lnTo>
                <a:lnTo>
                  <a:pt x="2114" y="5613"/>
                </a:lnTo>
                <a:lnTo>
                  <a:pt x="285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11382032" y="664261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5" y="5035"/>
                </a:moveTo>
                <a:lnTo>
                  <a:pt x="96537" y="3754"/>
                </a:lnTo>
                <a:lnTo>
                  <a:pt x="64366" y="2490"/>
                </a:lnTo>
                <a:lnTo>
                  <a:pt x="32186" y="1239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11379311" y="664261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95"/>
                </a:lnTo>
                <a:lnTo>
                  <a:pt x="976" y="15638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11382032" y="6619373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2"/>
                </a:lnTo>
                <a:lnTo>
                  <a:pt x="0" y="23246"/>
                </a:lnTo>
                <a:lnTo>
                  <a:pt x="128695" y="28281"/>
                </a:lnTo>
                <a:lnTo>
                  <a:pt x="131871" y="4008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11382032" y="664261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9"/>
                </a:lnTo>
                <a:lnTo>
                  <a:pt x="64366" y="2490"/>
                </a:lnTo>
                <a:lnTo>
                  <a:pt x="96537" y="3754"/>
                </a:lnTo>
                <a:lnTo>
                  <a:pt x="128695" y="5035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11512625" y="6628483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4662"/>
                </a:moveTo>
                <a:lnTo>
                  <a:pt x="217" y="2989"/>
                </a:lnTo>
                <a:lnTo>
                  <a:pt x="61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11384493" y="661937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10" y="4008"/>
                </a:moveTo>
                <a:lnTo>
                  <a:pt x="97051" y="3020"/>
                </a:lnTo>
                <a:lnTo>
                  <a:pt x="64696" y="2022"/>
                </a:lnTo>
                <a:lnTo>
                  <a:pt x="32347" y="1015"/>
                </a:lnTo>
                <a:lnTo>
                  <a:pt x="0" y="0"/>
                </a:lnTo>
              </a:path>
            </a:pathLst>
          </a:custGeom>
          <a:ln w="25399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11382032" y="661937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31"/>
                </a:lnTo>
                <a:lnTo>
                  <a:pt x="853" y="15452"/>
                </a:lnTo>
                <a:lnTo>
                  <a:pt x="0" y="23246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11255152" y="6592897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68"/>
                </a:lnTo>
                <a:lnTo>
                  <a:pt x="129340" y="26475"/>
                </a:lnTo>
                <a:lnTo>
                  <a:pt x="130947" y="11035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11255152" y="661526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29"/>
                </a:lnTo>
                <a:lnTo>
                  <a:pt x="64665" y="2057"/>
                </a:lnTo>
                <a:lnTo>
                  <a:pt x="97002" y="3084"/>
                </a:lnTo>
                <a:lnTo>
                  <a:pt x="129340" y="4107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11384493" y="659616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8"/>
                </a:lnTo>
                <a:lnTo>
                  <a:pt x="1606" y="7768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11257008" y="6592897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32" y="3266"/>
                </a:moveTo>
                <a:lnTo>
                  <a:pt x="97434" y="2461"/>
                </a:lnTo>
                <a:lnTo>
                  <a:pt x="64948" y="1647"/>
                </a:lnTo>
                <a:lnTo>
                  <a:pt x="32470" y="825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11255152" y="6592897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855" y="0"/>
                </a:moveTo>
                <a:lnTo>
                  <a:pt x="1224" y="7472"/>
                </a:lnTo>
                <a:lnTo>
                  <a:pt x="618" y="14907"/>
                </a:lnTo>
                <a:lnTo>
                  <a:pt x="0" y="22368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11257008" y="657031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5">
                <a:moveTo>
                  <a:pt x="1990" y="0"/>
                </a:moveTo>
                <a:lnTo>
                  <a:pt x="1159" y="8933"/>
                </a:lnTo>
                <a:lnTo>
                  <a:pt x="0" y="22579"/>
                </a:lnTo>
                <a:lnTo>
                  <a:pt x="64954" y="24223"/>
                </a:lnTo>
                <a:lnTo>
                  <a:pt x="66437" y="8933"/>
                </a:lnTo>
                <a:lnTo>
                  <a:pt x="67278" y="1163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11257008" y="657031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579"/>
                </a:moveTo>
                <a:lnTo>
                  <a:pt x="629" y="15093"/>
                </a:lnTo>
                <a:lnTo>
                  <a:pt x="1273" y="7584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11258998" y="65703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4"/>
                </a:lnTo>
                <a:lnTo>
                  <a:pt x="32644" y="586"/>
                </a:lnTo>
                <a:lnTo>
                  <a:pt x="48966" y="875"/>
                </a:lnTo>
                <a:lnTo>
                  <a:pt x="65288" y="1163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11321962" y="657148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9"/>
                </a:lnTo>
                <a:lnTo>
                  <a:pt x="728" y="15440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11257008" y="659289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44"/>
                </a:moveTo>
                <a:lnTo>
                  <a:pt x="48708" y="1234"/>
                </a:lnTo>
                <a:lnTo>
                  <a:pt x="32467" y="822"/>
                </a:lnTo>
                <a:lnTo>
                  <a:pt x="16231" y="409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11321962" y="6571481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5">
                <a:moveTo>
                  <a:pt x="2324" y="0"/>
                </a:moveTo>
                <a:lnTo>
                  <a:pt x="1483" y="7769"/>
                </a:lnTo>
                <a:lnTo>
                  <a:pt x="0" y="23060"/>
                </a:lnTo>
                <a:lnTo>
                  <a:pt x="64978" y="24682"/>
                </a:lnTo>
                <a:lnTo>
                  <a:pt x="65807" y="16899"/>
                </a:lnTo>
                <a:lnTo>
                  <a:pt x="66685" y="9080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11321962" y="657148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40"/>
                </a:lnTo>
                <a:lnTo>
                  <a:pt x="1483" y="7769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11324286" y="65714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5"/>
                </a:lnTo>
                <a:lnTo>
                  <a:pt x="48976" y="862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11386940" y="657263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31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11321962" y="659454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21"/>
                </a:moveTo>
                <a:lnTo>
                  <a:pt x="48730" y="1220"/>
                </a:lnTo>
                <a:lnTo>
                  <a:pt x="32484" y="815"/>
                </a:lnTo>
                <a:lnTo>
                  <a:pt x="16240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11384493" y="6596164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8"/>
                </a:lnTo>
                <a:lnTo>
                  <a:pt x="0" y="23209"/>
                </a:lnTo>
                <a:lnTo>
                  <a:pt x="64693" y="25237"/>
                </a:lnTo>
                <a:lnTo>
                  <a:pt x="67476" y="1532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11384493" y="659616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8"/>
                </a:lnTo>
                <a:lnTo>
                  <a:pt x="1606" y="7768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11386940" y="659616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89"/>
                </a:lnTo>
                <a:lnTo>
                  <a:pt x="32505" y="775"/>
                </a:lnTo>
                <a:lnTo>
                  <a:pt x="48764" y="1158"/>
                </a:lnTo>
                <a:lnTo>
                  <a:pt x="65029" y="1532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11449187" y="659769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18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11384493" y="661937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693" y="2028"/>
                </a:moveTo>
                <a:lnTo>
                  <a:pt x="48520" y="1525"/>
                </a:lnTo>
                <a:lnTo>
                  <a:pt x="32346" y="1018"/>
                </a:lnTo>
                <a:lnTo>
                  <a:pt x="16173" y="510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11449187" y="6597697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2782" y="0"/>
                </a:moveTo>
                <a:lnTo>
                  <a:pt x="0" y="23704"/>
                </a:lnTo>
                <a:lnTo>
                  <a:pt x="64716" y="25684"/>
                </a:lnTo>
                <a:lnTo>
                  <a:pt x="67891" y="1423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11449187" y="659769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1"/>
                </a:lnTo>
                <a:lnTo>
                  <a:pt x="1842" y="7918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11451969" y="659769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6"/>
                </a:lnTo>
                <a:lnTo>
                  <a:pt x="32548" y="725"/>
                </a:lnTo>
                <a:lnTo>
                  <a:pt x="48830" y="1077"/>
                </a:lnTo>
                <a:lnTo>
                  <a:pt x="65109" y="1423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11449187" y="6621401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716" y="1979"/>
                </a:moveTo>
                <a:lnTo>
                  <a:pt x="48538" y="1488"/>
                </a:lnTo>
                <a:lnTo>
                  <a:pt x="32359" y="995"/>
                </a:lnTo>
                <a:lnTo>
                  <a:pt x="16180" y="499"/>
                </a:lnTo>
                <a:lnTo>
                  <a:pt x="0" y="0"/>
                </a:lnTo>
              </a:path>
            </a:pathLst>
          </a:custGeom>
          <a:ln w="25399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11386940" y="6572632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31"/>
                </a:lnTo>
                <a:lnTo>
                  <a:pt x="65029" y="25064"/>
                </a:lnTo>
                <a:lnTo>
                  <a:pt x="66945" y="9166"/>
                </a:lnTo>
                <a:lnTo>
                  <a:pt x="67971" y="1125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11386940" y="6572632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31"/>
                </a:moveTo>
                <a:lnTo>
                  <a:pt x="829" y="15749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11389586" y="657263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5"/>
                </a:lnTo>
                <a:lnTo>
                  <a:pt x="32662" y="567"/>
                </a:lnTo>
                <a:lnTo>
                  <a:pt x="48993" y="846"/>
                </a:lnTo>
                <a:lnTo>
                  <a:pt x="65324" y="1125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11451969" y="657375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39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11386940" y="659616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2"/>
                </a:moveTo>
                <a:lnTo>
                  <a:pt x="48764" y="1158"/>
                </a:lnTo>
                <a:lnTo>
                  <a:pt x="32505" y="775"/>
                </a:lnTo>
                <a:lnTo>
                  <a:pt x="16250" y="389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11451969" y="6573757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39"/>
                </a:lnTo>
                <a:lnTo>
                  <a:pt x="65109" y="25363"/>
                </a:lnTo>
                <a:lnTo>
                  <a:pt x="68280" y="1113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11451969" y="657375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39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1454912" y="65737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8"/>
                </a:lnTo>
                <a:lnTo>
                  <a:pt x="32664" y="557"/>
                </a:lnTo>
                <a:lnTo>
                  <a:pt x="48999" y="835"/>
                </a:lnTo>
                <a:lnTo>
                  <a:pt x="65337" y="1113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11519829" y="6574871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09">
                <a:moveTo>
                  <a:pt x="420" y="0"/>
                </a:moveTo>
                <a:lnTo>
                  <a:pt x="0" y="323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11518031" y="6589651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286" y="0"/>
                </a:moveTo>
                <a:lnTo>
                  <a:pt x="104" y="1389"/>
                </a:lnTo>
                <a:lnTo>
                  <a:pt x="0" y="219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11451969" y="659769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9" y="1423"/>
                </a:moveTo>
                <a:lnTo>
                  <a:pt x="48830" y="1077"/>
                </a:lnTo>
                <a:lnTo>
                  <a:pt x="32548" y="725"/>
                </a:lnTo>
                <a:lnTo>
                  <a:pt x="16270" y="366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7739427" y="652149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6" y="0"/>
                </a:lnTo>
              </a:path>
            </a:pathLst>
          </a:custGeom>
          <a:ln w="4937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7739427" y="6519023"/>
            <a:ext cx="292735" cy="3810"/>
          </a:xfrm>
          <a:custGeom>
            <a:avLst/>
            <a:gdLst/>
            <a:ahLst/>
            <a:cxnLst/>
            <a:rect l="l" t="t" r="r" b="b"/>
            <a:pathLst>
              <a:path w="292734" h="3809">
                <a:moveTo>
                  <a:pt x="0" y="0"/>
                </a:moveTo>
                <a:lnTo>
                  <a:pt x="44390" y="611"/>
                </a:lnTo>
                <a:lnTo>
                  <a:pt x="94058" y="1265"/>
                </a:lnTo>
                <a:lnTo>
                  <a:pt x="143726" y="1891"/>
                </a:lnTo>
                <a:lnTo>
                  <a:pt x="193394" y="2490"/>
                </a:lnTo>
                <a:lnTo>
                  <a:pt x="243062" y="3064"/>
                </a:lnTo>
                <a:lnTo>
                  <a:pt x="292732" y="3614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8032159" y="652263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2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7752061" y="6519536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59" h="4445">
                <a:moveTo>
                  <a:pt x="289532" y="4424"/>
                </a:moveTo>
                <a:lnTo>
                  <a:pt x="239995" y="3721"/>
                </a:lnTo>
                <a:lnTo>
                  <a:pt x="190454" y="2997"/>
                </a:lnTo>
                <a:lnTo>
                  <a:pt x="140906" y="2250"/>
                </a:lnTo>
                <a:lnTo>
                  <a:pt x="91353" y="1481"/>
                </a:lnTo>
                <a:lnTo>
                  <a:pt x="41792" y="688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8032159" y="652523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19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8032159" y="652263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8032159" y="6522637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1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8330161" y="652549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543" y="2338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8041594" y="6523960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5"/>
                </a:lnTo>
                <a:lnTo>
                  <a:pt x="198093" y="2645"/>
                </a:lnTo>
                <a:lnTo>
                  <a:pt x="148578" y="2010"/>
                </a:lnTo>
                <a:lnTo>
                  <a:pt x="99057" y="1358"/>
                </a:lnTo>
                <a:lnTo>
                  <a:pt x="49531" y="688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7726918" y="652200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42" y="0"/>
                </a:lnTo>
              </a:path>
            </a:pathLst>
          </a:custGeom>
          <a:ln w="6979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7739428" y="6519023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4">
                <a:moveTo>
                  <a:pt x="0" y="0"/>
                </a:moveTo>
                <a:lnTo>
                  <a:pt x="44386" y="611"/>
                </a:lnTo>
                <a:lnTo>
                  <a:pt x="94054" y="1266"/>
                </a:lnTo>
                <a:lnTo>
                  <a:pt x="143722" y="1892"/>
                </a:lnTo>
                <a:lnTo>
                  <a:pt x="193390" y="2492"/>
                </a:lnTo>
                <a:lnTo>
                  <a:pt x="243058" y="3067"/>
                </a:lnTo>
                <a:lnTo>
                  <a:pt x="292725" y="3617"/>
                </a:lnTo>
                <a:lnTo>
                  <a:pt x="342393" y="4143"/>
                </a:lnTo>
                <a:lnTo>
                  <a:pt x="392061" y="4648"/>
                </a:lnTo>
                <a:lnTo>
                  <a:pt x="441729" y="5132"/>
                </a:lnTo>
                <a:lnTo>
                  <a:pt x="491396" y="5596"/>
                </a:lnTo>
                <a:lnTo>
                  <a:pt x="541064" y="6042"/>
                </a:lnTo>
                <a:lnTo>
                  <a:pt x="590732" y="6471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8322185" y="652282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72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7726918" y="6518516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3"/>
                </a:moveTo>
                <a:lnTo>
                  <a:pt x="607967" y="2153"/>
                </a:lnTo>
              </a:path>
            </a:pathLst>
          </a:custGeom>
          <a:ln w="2970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8330161" y="652837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8330161" y="652549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543" y="2338"/>
                </a:moveTo>
                <a:lnTo>
                  <a:pt x="0" y="0"/>
                </a:lnTo>
              </a:path>
            </a:pathLst>
          </a:custGeom>
          <a:ln w="25399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8330161" y="6525494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40">
                <a:moveTo>
                  <a:pt x="-12700" y="1150"/>
                </a:moveTo>
                <a:lnTo>
                  <a:pt x="310724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8628185" y="652779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0" y="0"/>
                </a:moveTo>
                <a:lnTo>
                  <a:pt x="7481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8338704" y="652783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296962" y="3415"/>
                </a:moveTo>
                <a:lnTo>
                  <a:pt x="247476" y="2867"/>
                </a:lnTo>
                <a:lnTo>
                  <a:pt x="197987" y="2312"/>
                </a:lnTo>
                <a:lnTo>
                  <a:pt x="148495" y="1749"/>
                </a:lnTo>
                <a:lnTo>
                  <a:pt x="99000" y="1176"/>
                </a:lnTo>
                <a:lnTo>
                  <a:pt x="49502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8628185" y="653111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43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8628185" y="652779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7481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8615485" y="6515096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40">
                <a:moveTo>
                  <a:pt x="0" y="27416"/>
                </a:moveTo>
                <a:lnTo>
                  <a:pt x="323425" y="27416"/>
                </a:lnTo>
                <a:lnTo>
                  <a:pt x="323425" y="0"/>
                </a:lnTo>
                <a:lnTo>
                  <a:pt x="0" y="0"/>
                </a:lnTo>
                <a:lnTo>
                  <a:pt x="0" y="27416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8926211" y="652981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26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8622967" y="6518547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09">
                <a:moveTo>
                  <a:pt x="0" y="28591"/>
                </a:moveTo>
                <a:lnTo>
                  <a:pt x="322299" y="28591"/>
                </a:lnTo>
                <a:lnTo>
                  <a:pt x="322299" y="0"/>
                </a:lnTo>
                <a:lnTo>
                  <a:pt x="0" y="0"/>
                </a:lnTo>
                <a:lnTo>
                  <a:pt x="0" y="28591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8322185" y="652631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5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8317461" y="6512794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8"/>
                </a:moveTo>
                <a:lnTo>
                  <a:pt x="621450" y="29718"/>
                </a:lnTo>
                <a:lnTo>
                  <a:pt x="621450" y="0"/>
                </a:lnTo>
                <a:lnTo>
                  <a:pt x="0" y="0"/>
                </a:lnTo>
                <a:lnTo>
                  <a:pt x="0" y="29718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8919967" y="652639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244" y="3415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8309485" y="651012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75"/>
                </a:moveTo>
                <a:lnTo>
                  <a:pt x="623181" y="28975"/>
                </a:lnTo>
                <a:lnTo>
                  <a:pt x="623181" y="0"/>
                </a:lnTo>
                <a:lnTo>
                  <a:pt x="0" y="0"/>
                </a:lnTo>
                <a:lnTo>
                  <a:pt x="0" y="28975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8322185" y="652282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72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7715150" y="652043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35" y="0"/>
                </a:lnTo>
              </a:path>
            </a:pathLst>
          </a:custGeom>
          <a:ln w="4784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7726918" y="6518516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3"/>
                </a:moveTo>
                <a:lnTo>
                  <a:pt x="607967" y="2153"/>
                </a:lnTo>
              </a:path>
            </a:pathLst>
          </a:custGeom>
          <a:ln w="29707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8314246" y="652010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21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7702450" y="650533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3"/>
                </a:moveTo>
                <a:lnTo>
                  <a:pt x="624496" y="27463"/>
                </a:lnTo>
                <a:lnTo>
                  <a:pt x="624496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7704118" y="6518846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8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7702450" y="650533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3"/>
                </a:moveTo>
                <a:lnTo>
                  <a:pt x="624496" y="27463"/>
                </a:lnTo>
                <a:lnTo>
                  <a:pt x="624496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8305893" y="6517590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353" y="2510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8314246" y="6523249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9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8309485" y="651012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75"/>
                </a:moveTo>
                <a:lnTo>
                  <a:pt x="623181" y="28975"/>
                </a:lnTo>
                <a:lnTo>
                  <a:pt x="623181" y="0"/>
                </a:lnTo>
                <a:lnTo>
                  <a:pt x="0" y="0"/>
                </a:lnTo>
                <a:lnTo>
                  <a:pt x="0" y="28975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8913870" y="652277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096" y="3624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8301546" y="650740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8314246" y="652010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21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8305899" y="652018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5182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8301546" y="650740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8907949" y="651759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5921" y="5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8305893" y="6517590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353" y="251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8926211" y="6535423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4" y="0"/>
                </a:lnTo>
              </a:path>
            </a:pathLst>
          </a:custGeom>
          <a:ln w="11221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8932566" y="6534439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0" y="0"/>
                </a:moveTo>
                <a:lnTo>
                  <a:pt x="49482" y="523"/>
                </a:lnTo>
                <a:lnTo>
                  <a:pt x="98966" y="1048"/>
                </a:lnTo>
                <a:lnTo>
                  <a:pt x="148450" y="1575"/>
                </a:lnTo>
                <a:lnTo>
                  <a:pt x="197936" y="2106"/>
                </a:lnTo>
                <a:lnTo>
                  <a:pt x="247423" y="2641"/>
                </a:lnTo>
                <a:lnTo>
                  <a:pt x="296912" y="3181"/>
                </a:lnTo>
                <a:lnTo>
                  <a:pt x="346403" y="3728"/>
                </a:lnTo>
                <a:lnTo>
                  <a:pt x="395896" y="4283"/>
                </a:lnTo>
                <a:lnTo>
                  <a:pt x="445392" y="4846"/>
                </a:lnTo>
                <a:lnTo>
                  <a:pt x="494891" y="5418"/>
                </a:lnTo>
                <a:lnTo>
                  <a:pt x="544393" y="6001"/>
                </a:lnTo>
                <a:lnTo>
                  <a:pt x="593898" y="6595"/>
                </a:lnTo>
              </a:path>
            </a:pathLst>
          </a:custGeom>
          <a:ln w="25399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9522274" y="6534143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191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8913511" y="6517113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30"/>
                </a:moveTo>
                <a:lnTo>
                  <a:pt x="621463" y="29730"/>
                </a:lnTo>
                <a:lnTo>
                  <a:pt x="621463" y="0"/>
                </a:lnTo>
                <a:lnTo>
                  <a:pt x="0" y="0"/>
                </a:lnTo>
                <a:lnTo>
                  <a:pt x="0" y="29730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8926211" y="652981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26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8919967" y="653027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45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8913511" y="6517113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30"/>
                </a:moveTo>
                <a:lnTo>
                  <a:pt x="621463" y="29730"/>
                </a:lnTo>
                <a:lnTo>
                  <a:pt x="621463" y="0"/>
                </a:lnTo>
                <a:lnTo>
                  <a:pt x="0" y="0"/>
                </a:lnTo>
                <a:lnTo>
                  <a:pt x="0" y="29730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9517760" y="652996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8907267" y="6513697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4" y="28963"/>
                </a:lnTo>
                <a:lnTo>
                  <a:pt x="623194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8919967" y="652639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244" y="3415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9517760" y="6539717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59" y="0"/>
                </a:lnTo>
              </a:path>
            </a:pathLst>
          </a:custGeom>
          <a:ln w="19511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9517760" y="6529961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4" y="11073"/>
                </a:moveTo>
                <a:lnTo>
                  <a:pt x="0" y="0"/>
                </a:lnTo>
              </a:path>
            </a:pathLst>
          </a:custGeom>
          <a:ln w="25399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9517760" y="6529961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71"/>
                </a:moveTo>
                <a:lnTo>
                  <a:pt x="610889" y="2171"/>
                </a:lnTo>
              </a:path>
            </a:pathLst>
          </a:custGeom>
          <a:ln w="2974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10115949" y="6534303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05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9526465" y="6541034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90">
                <a:moveTo>
                  <a:pt x="594455" y="8437"/>
                </a:moveTo>
                <a:lnTo>
                  <a:pt x="544881" y="7618"/>
                </a:lnTo>
                <a:lnTo>
                  <a:pt x="495315" y="6823"/>
                </a:lnTo>
                <a:lnTo>
                  <a:pt x="445756" y="6052"/>
                </a:lnTo>
                <a:lnTo>
                  <a:pt x="396205" y="5304"/>
                </a:lnTo>
                <a:lnTo>
                  <a:pt x="346660" y="4577"/>
                </a:lnTo>
                <a:lnTo>
                  <a:pt x="297121" y="3870"/>
                </a:lnTo>
                <a:lnTo>
                  <a:pt x="247588" y="3183"/>
                </a:lnTo>
                <a:lnTo>
                  <a:pt x="198061" y="2514"/>
                </a:lnTo>
                <a:lnTo>
                  <a:pt x="148539" y="1862"/>
                </a:lnTo>
                <a:lnTo>
                  <a:pt x="99021" y="1227"/>
                </a:lnTo>
                <a:lnTo>
                  <a:pt x="49509" y="606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8913870" y="652636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8907267" y="6513697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4" y="28963"/>
                </a:lnTo>
                <a:lnTo>
                  <a:pt x="623194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9513495" y="652544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16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8901170" y="651007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8913870" y="652277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096" y="3624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8907946" y="6521518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8" y="0"/>
                </a:lnTo>
              </a:path>
            </a:pathLst>
          </a:custGeom>
          <a:ln w="7854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8901170" y="6510073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9510038" y="6517590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54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8907949" y="651759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5921" y="5182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9513495" y="652987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4" y="0"/>
                </a:lnTo>
              </a:path>
            </a:pathLst>
          </a:custGeom>
          <a:ln w="8858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9505060" y="6517261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42"/>
                </a:moveTo>
                <a:lnTo>
                  <a:pt x="623589" y="29742"/>
                </a:lnTo>
                <a:lnTo>
                  <a:pt x="623589" y="0"/>
                </a:lnTo>
                <a:lnTo>
                  <a:pt x="0" y="0"/>
                </a:lnTo>
                <a:lnTo>
                  <a:pt x="0" y="2974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10113848" y="652751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4">
                <a:moveTo>
                  <a:pt x="2101" y="6791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9500795" y="6512745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9513495" y="652544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16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9510036" y="652255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1" y="0"/>
                </a:lnTo>
              </a:path>
            </a:pathLst>
          </a:custGeom>
          <a:ln w="9921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9500795" y="6512745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10112106" y="6517590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59">
                <a:moveTo>
                  <a:pt x="1741" y="9921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9510038" y="6517590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54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10115949" y="6549911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3" y="0"/>
                </a:lnTo>
              </a:path>
            </a:pathLst>
          </a:custGeom>
          <a:ln w="31214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10120920" y="6549472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0" y="0"/>
                </a:moveTo>
                <a:lnTo>
                  <a:pt x="51628" y="874"/>
                </a:lnTo>
                <a:lnTo>
                  <a:pt x="103247" y="1763"/>
                </a:lnTo>
                <a:lnTo>
                  <a:pt x="154858" y="2665"/>
                </a:lnTo>
                <a:lnTo>
                  <a:pt x="206462" y="3579"/>
                </a:lnTo>
                <a:lnTo>
                  <a:pt x="258059" y="4505"/>
                </a:lnTo>
                <a:lnTo>
                  <a:pt x="309650" y="5440"/>
                </a:lnTo>
                <a:lnTo>
                  <a:pt x="361236" y="6384"/>
                </a:lnTo>
                <a:lnTo>
                  <a:pt x="412817" y="7335"/>
                </a:lnTo>
                <a:lnTo>
                  <a:pt x="464395" y="8293"/>
                </a:lnTo>
                <a:lnTo>
                  <a:pt x="515969" y="9256"/>
                </a:lnTo>
                <a:lnTo>
                  <a:pt x="567541" y="10223"/>
                </a:lnTo>
                <a:lnTo>
                  <a:pt x="619111" y="11193"/>
                </a:lnTo>
                <a:lnTo>
                  <a:pt x="670681" y="12165"/>
                </a:lnTo>
                <a:lnTo>
                  <a:pt x="722250" y="13137"/>
                </a:lnTo>
                <a:lnTo>
                  <a:pt x="773819" y="14108"/>
                </a:lnTo>
                <a:lnTo>
                  <a:pt x="825390" y="15078"/>
                </a:lnTo>
                <a:lnTo>
                  <a:pt x="876962" y="16045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10997883" y="654178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8"/>
                </a:lnTo>
                <a:lnTo>
                  <a:pt x="803" y="6692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0103249" y="6521603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85"/>
                </a:moveTo>
                <a:lnTo>
                  <a:pt x="908483" y="32885"/>
                </a:lnTo>
                <a:lnTo>
                  <a:pt x="908483" y="0"/>
                </a:lnTo>
                <a:lnTo>
                  <a:pt x="0" y="0"/>
                </a:lnTo>
                <a:lnTo>
                  <a:pt x="0" y="32885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10115949" y="6534303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05"/>
                </a:lnTo>
                <a:lnTo>
                  <a:pt x="4970" y="15168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10112106" y="6517590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5">
                <a:moveTo>
                  <a:pt x="0" y="24198"/>
                </a:moveTo>
                <a:lnTo>
                  <a:pt x="888398" y="24198"/>
                </a:lnTo>
                <a:lnTo>
                  <a:pt x="888398" y="0"/>
                </a:lnTo>
                <a:lnTo>
                  <a:pt x="0" y="0"/>
                </a:lnTo>
                <a:lnTo>
                  <a:pt x="0" y="24198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10103249" y="6521603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85"/>
                </a:moveTo>
                <a:lnTo>
                  <a:pt x="908483" y="32885"/>
                </a:lnTo>
                <a:lnTo>
                  <a:pt x="908483" y="0"/>
                </a:lnTo>
                <a:lnTo>
                  <a:pt x="0" y="0"/>
                </a:lnTo>
                <a:lnTo>
                  <a:pt x="0" y="32885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10999033" y="6517590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198"/>
                </a:moveTo>
                <a:lnTo>
                  <a:pt x="346" y="17518"/>
                </a:lnTo>
                <a:lnTo>
                  <a:pt x="742" y="10763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10112106" y="6517590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75"/>
                </a:lnTo>
                <a:lnTo>
                  <a:pt x="2335" y="12618"/>
                </a:lnTo>
                <a:lnTo>
                  <a:pt x="3843" y="16713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10997883" y="6541789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4" y="7559"/>
                </a:lnTo>
                <a:lnTo>
                  <a:pt x="0" y="23728"/>
                </a:lnTo>
                <a:lnTo>
                  <a:pt x="65275" y="24941"/>
                </a:lnTo>
                <a:lnTo>
                  <a:pt x="65831" y="14437"/>
                </a:lnTo>
                <a:lnTo>
                  <a:pt x="66406" y="6692"/>
                </a:lnTo>
                <a:lnTo>
                  <a:pt x="66883" y="605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10997883" y="6541789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8"/>
                </a:lnTo>
                <a:lnTo>
                  <a:pt x="803" y="6692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10999033" y="654178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302"/>
                </a:moveTo>
                <a:lnTo>
                  <a:pt x="78433" y="302"/>
                </a:lnTo>
              </a:path>
            </a:pathLst>
          </a:custGeom>
          <a:ln w="26005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11063159" y="6542394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1607" y="0"/>
                </a:moveTo>
                <a:lnTo>
                  <a:pt x="1062" y="6953"/>
                </a:lnTo>
                <a:lnTo>
                  <a:pt x="556" y="13831"/>
                </a:lnTo>
                <a:lnTo>
                  <a:pt x="0" y="24335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10997883" y="65655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13"/>
                </a:lnTo>
                <a:lnTo>
                  <a:pt x="32637" y="611"/>
                </a:lnTo>
                <a:lnTo>
                  <a:pt x="16320" y="306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11063159" y="6542394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1607" y="0"/>
                </a:moveTo>
                <a:lnTo>
                  <a:pt x="1003" y="7757"/>
                </a:lnTo>
                <a:lnTo>
                  <a:pt x="556" y="13831"/>
                </a:lnTo>
                <a:lnTo>
                  <a:pt x="0" y="24335"/>
                </a:lnTo>
                <a:lnTo>
                  <a:pt x="65275" y="25548"/>
                </a:lnTo>
                <a:lnTo>
                  <a:pt x="65956" y="14884"/>
                </a:lnTo>
                <a:lnTo>
                  <a:pt x="66705" y="6953"/>
                </a:lnTo>
                <a:lnTo>
                  <a:pt x="67353" y="568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11063159" y="6542394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335"/>
                </a:moveTo>
                <a:lnTo>
                  <a:pt x="556" y="13831"/>
                </a:lnTo>
                <a:lnTo>
                  <a:pt x="1062" y="6953"/>
                </a:lnTo>
                <a:lnTo>
                  <a:pt x="1607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11064767" y="654239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84"/>
                </a:moveTo>
                <a:lnTo>
                  <a:pt x="78445" y="284"/>
                </a:lnTo>
              </a:path>
            </a:pathLst>
          </a:custGeom>
          <a:ln w="25968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11128434" y="6542963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8" y="7188"/>
                </a:lnTo>
                <a:lnTo>
                  <a:pt x="680" y="14315"/>
                </a:lnTo>
                <a:lnTo>
                  <a:pt x="0" y="24979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11063159" y="65667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08"/>
                </a:lnTo>
                <a:lnTo>
                  <a:pt x="32637" y="606"/>
                </a:lnTo>
                <a:lnTo>
                  <a:pt x="16320" y="304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11128434" y="655414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1026" y="0"/>
                </a:moveTo>
                <a:lnTo>
                  <a:pt x="604" y="4986"/>
                </a:lnTo>
                <a:lnTo>
                  <a:pt x="266" y="9538"/>
                </a:lnTo>
                <a:lnTo>
                  <a:pt x="0" y="13794"/>
                </a:lnTo>
                <a:lnTo>
                  <a:pt x="65275" y="14982"/>
                </a:lnTo>
                <a:lnTo>
                  <a:pt x="65697" y="9538"/>
                </a:lnTo>
                <a:lnTo>
                  <a:pt x="66217" y="4008"/>
                </a:lnTo>
                <a:lnTo>
                  <a:pt x="66537" y="866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11128434" y="655414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94"/>
                </a:moveTo>
                <a:lnTo>
                  <a:pt x="334" y="8462"/>
                </a:lnTo>
                <a:lnTo>
                  <a:pt x="680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11129460" y="655414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33"/>
                </a:moveTo>
                <a:lnTo>
                  <a:pt x="78211" y="433"/>
                </a:lnTo>
              </a:path>
            </a:pathLst>
          </a:custGeom>
          <a:ln w="26266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11193709" y="655501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2" y="0"/>
                </a:moveTo>
                <a:lnTo>
                  <a:pt x="842" y="4119"/>
                </a:lnTo>
                <a:lnTo>
                  <a:pt x="421" y="8672"/>
                </a:lnTo>
                <a:lnTo>
                  <a:pt x="0" y="14116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1128434" y="656794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187"/>
                </a:moveTo>
                <a:lnTo>
                  <a:pt x="48955" y="890"/>
                </a:lnTo>
                <a:lnTo>
                  <a:pt x="32637" y="593"/>
                </a:lnTo>
                <a:lnTo>
                  <a:pt x="16320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11193709" y="6555014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2" y="0"/>
                </a:moveTo>
                <a:lnTo>
                  <a:pt x="756" y="5046"/>
                </a:lnTo>
                <a:lnTo>
                  <a:pt x="340" y="9724"/>
                </a:lnTo>
                <a:lnTo>
                  <a:pt x="0" y="14116"/>
                </a:lnTo>
                <a:lnTo>
                  <a:pt x="65288" y="15303"/>
                </a:lnTo>
                <a:lnTo>
                  <a:pt x="65918" y="8672"/>
                </a:lnTo>
                <a:lnTo>
                  <a:pt x="66411" y="4119"/>
                </a:lnTo>
                <a:lnTo>
                  <a:pt x="66796" y="828"/>
                </a:lnTo>
                <a:lnTo>
                  <a:pt x="1262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11193709" y="655501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16"/>
                </a:moveTo>
                <a:lnTo>
                  <a:pt x="421" y="8672"/>
                </a:lnTo>
                <a:lnTo>
                  <a:pt x="842" y="4119"/>
                </a:lnTo>
                <a:lnTo>
                  <a:pt x="1262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11194972" y="6555014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699" y="414"/>
                </a:moveTo>
                <a:lnTo>
                  <a:pt x="78234" y="414"/>
                </a:lnTo>
              </a:path>
            </a:pathLst>
          </a:custGeom>
          <a:ln w="26228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11258998" y="655584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96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11193709" y="65691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7"/>
                </a:moveTo>
                <a:lnTo>
                  <a:pt x="48966" y="890"/>
                </a:lnTo>
                <a:lnTo>
                  <a:pt x="32644" y="593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11129460" y="654296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051" y="0"/>
                </a:moveTo>
                <a:lnTo>
                  <a:pt x="271" y="7931"/>
                </a:lnTo>
                <a:lnTo>
                  <a:pt x="0" y="11184"/>
                </a:lnTo>
                <a:lnTo>
                  <a:pt x="65511" y="12051"/>
                </a:lnTo>
                <a:lnTo>
                  <a:pt x="66019" y="7176"/>
                </a:lnTo>
                <a:lnTo>
                  <a:pt x="66784" y="570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11129460" y="654296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84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11117812" y="653026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70"/>
                </a:moveTo>
                <a:lnTo>
                  <a:pt x="91132" y="25970"/>
                </a:lnTo>
                <a:lnTo>
                  <a:pt x="91132" y="0"/>
                </a:lnTo>
                <a:lnTo>
                  <a:pt x="0" y="0"/>
                </a:lnTo>
                <a:lnTo>
                  <a:pt x="0" y="25970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11194972" y="654353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272" y="0"/>
                </a:moveTo>
                <a:lnTo>
                  <a:pt x="0" y="1148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1116760" y="654144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66"/>
                </a:moveTo>
                <a:lnTo>
                  <a:pt x="90911" y="26266"/>
                </a:lnTo>
                <a:lnTo>
                  <a:pt x="90911" y="0"/>
                </a:lnTo>
                <a:lnTo>
                  <a:pt x="0" y="0"/>
                </a:lnTo>
                <a:lnTo>
                  <a:pt x="0" y="26266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1194972" y="6543533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2" y="0"/>
                </a:moveTo>
                <a:lnTo>
                  <a:pt x="345" y="8091"/>
                </a:lnTo>
                <a:lnTo>
                  <a:pt x="0" y="11480"/>
                </a:lnTo>
                <a:lnTo>
                  <a:pt x="65534" y="12308"/>
                </a:lnTo>
                <a:lnTo>
                  <a:pt x="66125" y="7360"/>
                </a:lnTo>
                <a:lnTo>
                  <a:pt x="67019" y="543"/>
                </a:lnTo>
                <a:lnTo>
                  <a:pt x="1272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1194972" y="654353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480"/>
                </a:moveTo>
                <a:lnTo>
                  <a:pt x="1272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1183545" y="65308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46" y="25943"/>
                </a:lnTo>
                <a:lnTo>
                  <a:pt x="91146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1260507" y="654407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484" y="0"/>
                </a:moveTo>
                <a:lnTo>
                  <a:pt x="0" y="11765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1182272" y="6542314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8"/>
                </a:moveTo>
                <a:lnTo>
                  <a:pt x="90934" y="26228"/>
                </a:lnTo>
                <a:lnTo>
                  <a:pt x="90934" y="0"/>
                </a:lnTo>
                <a:lnTo>
                  <a:pt x="0" y="0"/>
                </a:lnTo>
                <a:lnTo>
                  <a:pt x="0" y="26228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0999033" y="6531223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4" y="0"/>
                </a:moveTo>
                <a:lnTo>
                  <a:pt x="359" y="3872"/>
                </a:lnTo>
                <a:lnTo>
                  <a:pt x="0" y="10565"/>
                </a:lnTo>
                <a:lnTo>
                  <a:pt x="65733" y="11170"/>
                </a:lnTo>
                <a:lnTo>
                  <a:pt x="66624" y="209"/>
                </a:lnTo>
                <a:lnTo>
                  <a:pt x="594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0999033" y="6531223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65"/>
                </a:moveTo>
                <a:lnTo>
                  <a:pt x="594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0986927" y="651852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09"/>
                </a:moveTo>
                <a:lnTo>
                  <a:pt x="91429" y="25609"/>
                </a:lnTo>
                <a:lnTo>
                  <a:pt x="91429" y="0"/>
                </a:lnTo>
                <a:lnTo>
                  <a:pt x="0" y="0"/>
                </a:lnTo>
                <a:lnTo>
                  <a:pt x="0" y="25609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1064767" y="653143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6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0986333" y="652908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6005"/>
                </a:moveTo>
                <a:lnTo>
                  <a:pt x="91133" y="26005"/>
                </a:lnTo>
                <a:lnTo>
                  <a:pt x="91133" y="0"/>
                </a:lnTo>
                <a:lnTo>
                  <a:pt x="0" y="0"/>
                </a:lnTo>
                <a:lnTo>
                  <a:pt x="0" y="26005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1064767" y="653143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890" y="0"/>
                </a:moveTo>
                <a:lnTo>
                  <a:pt x="0" y="10961"/>
                </a:lnTo>
                <a:lnTo>
                  <a:pt x="65745" y="11530"/>
                </a:lnTo>
                <a:lnTo>
                  <a:pt x="66870" y="247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1064767" y="653143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61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1052957" y="65187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47"/>
                </a:moveTo>
                <a:lnTo>
                  <a:pt x="91380" y="25647"/>
                </a:lnTo>
                <a:lnTo>
                  <a:pt x="91380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1130512" y="653168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2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1052067" y="652969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68"/>
                </a:moveTo>
                <a:lnTo>
                  <a:pt x="91145" y="25968"/>
                </a:lnTo>
                <a:lnTo>
                  <a:pt x="91145" y="0"/>
                </a:lnTo>
                <a:lnTo>
                  <a:pt x="0" y="0"/>
                </a:lnTo>
                <a:lnTo>
                  <a:pt x="0" y="25968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0999627" y="6517590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6" y="0"/>
                </a:lnTo>
                <a:lnTo>
                  <a:pt x="0" y="13633"/>
                </a:lnTo>
                <a:lnTo>
                  <a:pt x="66029" y="13842"/>
                </a:lnTo>
                <a:lnTo>
                  <a:pt x="66685" y="5393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0999627" y="651759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33"/>
                </a:moveTo>
                <a:lnTo>
                  <a:pt x="234" y="9759"/>
                </a:lnTo>
                <a:lnTo>
                  <a:pt x="519" y="5368"/>
                </a:lnTo>
                <a:lnTo>
                  <a:pt x="876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1065657" y="651759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7" y="0"/>
                </a:moveTo>
                <a:lnTo>
                  <a:pt x="655" y="5393"/>
                </a:lnTo>
                <a:lnTo>
                  <a:pt x="308" y="9858"/>
                </a:lnTo>
                <a:lnTo>
                  <a:pt x="0" y="13842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0999627" y="653122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04"/>
                </a:moveTo>
                <a:lnTo>
                  <a:pt x="78729" y="104"/>
                </a:lnTo>
              </a:path>
            </a:pathLst>
          </a:custGeom>
          <a:ln w="25609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1065657" y="6517590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6" y="0"/>
                </a:moveTo>
                <a:lnTo>
                  <a:pt x="1037" y="0"/>
                </a:lnTo>
                <a:lnTo>
                  <a:pt x="649" y="5467"/>
                </a:lnTo>
                <a:lnTo>
                  <a:pt x="0" y="13842"/>
                </a:lnTo>
                <a:lnTo>
                  <a:pt x="65980" y="14090"/>
                </a:lnTo>
                <a:lnTo>
                  <a:pt x="66376" y="10007"/>
                </a:lnTo>
                <a:lnTo>
                  <a:pt x="66790" y="5393"/>
                </a:lnTo>
                <a:lnTo>
                  <a:pt x="6721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11065657" y="651759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42"/>
                </a:moveTo>
                <a:lnTo>
                  <a:pt x="308" y="9858"/>
                </a:lnTo>
                <a:lnTo>
                  <a:pt x="655" y="5393"/>
                </a:lnTo>
                <a:lnTo>
                  <a:pt x="1037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1131637" y="6517590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5" y="0"/>
                </a:moveTo>
                <a:lnTo>
                  <a:pt x="803" y="5467"/>
                </a:lnTo>
                <a:lnTo>
                  <a:pt x="396" y="10007"/>
                </a:lnTo>
                <a:lnTo>
                  <a:pt x="0" y="1409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1065657" y="653143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23"/>
                </a:moveTo>
                <a:lnTo>
                  <a:pt x="78680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1130512" y="6531681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125" y="0"/>
                </a:moveTo>
                <a:lnTo>
                  <a:pt x="0" y="11282"/>
                </a:lnTo>
                <a:lnTo>
                  <a:pt x="65732" y="11852"/>
                </a:lnTo>
                <a:lnTo>
                  <a:pt x="66611" y="4453"/>
                </a:lnTo>
                <a:lnTo>
                  <a:pt x="67068" y="271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11130512" y="6531681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2"/>
                </a:moveTo>
                <a:lnTo>
                  <a:pt x="1125" y="0"/>
                </a:lnTo>
              </a:path>
            </a:pathLst>
          </a:custGeom>
          <a:ln w="25399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11118937" y="65189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1"/>
                </a:moveTo>
                <a:lnTo>
                  <a:pt x="91343" y="25671"/>
                </a:lnTo>
                <a:lnTo>
                  <a:pt x="91343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11196245" y="65319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336" y="0"/>
                </a:moveTo>
                <a:lnTo>
                  <a:pt x="0" y="11581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11117812" y="653026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70"/>
                </a:moveTo>
                <a:lnTo>
                  <a:pt x="91132" y="25970"/>
                </a:lnTo>
                <a:lnTo>
                  <a:pt x="91132" y="0"/>
                </a:lnTo>
                <a:lnTo>
                  <a:pt x="0" y="0"/>
                </a:lnTo>
                <a:lnTo>
                  <a:pt x="0" y="25970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1196245" y="6531953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34" y="4552"/>
                </a:lnTo>
                <a:lnTo>
                  <a:pt x="0" y="11581"/>
                </a:lnTo>
                <a:lnTo>
                  <a:pt x="65746" y="12124"/>
                </a:lnTo>
                <a:lnTo>
                  <a:pt x="66782" y="4182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1196245" y="653195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81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1184880" y="651925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1261991" y="65322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520" y="0"/>
                </a:moveTo>
                <a:lnTo>
                  <a:pt x="0" y="1184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1183545" y="65308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46" y="25943"/>
                </a:lnTo>
                <a:lnTo>
                  <a:pt x="91146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1131637" y="6517590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5" y="0"/>
                </a:lnTo>
                <a:lnTo>
                  <a:pt x="796" y="5553"/>
                </a:lnTo>
                <a:lnTo>
                  <a:pt x="378" y="10192"/>
                </a:lnTo>
                <a:lnTo>
                  <a:pt x="0" y="14090"/>
                </a:lnTo>
                <a:lnTo>
                  <a:pt x="65943" y="14362"/>
                </a:lnTo>
                <a:lnTo>
                  <a:pt x="66432" y="10007"/>
                </a:lnTo>
                <a:lnTo>
                  <a:pt x="66903" y="5467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1131637" y="6517590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0"/>
                </a:moveTo>
                <a:lnTo>
                  <a:pt x="396" y="10007"/>
                </a:lnTo>
                <a:lnTo>
                  <a:pt x="803" y="5467"/>
                </a:lnTo>
                <a:lnTo>
                  <a:pt x="1235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1197580" y="651759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8" y="0"/>
                </a:moveTo>
                <a:lnTo>
                  <a:pt x="952" y="5553"/>
                </a:lnTo>
                <a:lnTo>
                  <a:pt x="469" y="10192"/>
                </a:lnTo>
                <a:lnTo>
                  <a:pt x="0" y="14362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1131637" y="653168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35"/>
                </a:moveTo>
                <a:lnTo>
                  <a:pt x="78643" y="135"/>
                </a:lnTo>
              </a:path>
            </a:pathLst>
          </a:custGeom>
          <a:ln w="25671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1197580" y="6517590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599" y="0"/>
                </a:moveTo>
                <a:lnTo>
                  <a:pt x="1458" y="0"/>
                </a:lnTo>
                <a:lnTo>
                  <a:pt x="942" y="5652"/>
                </a:lnTo>
                <a:lnTo>
                  <a:pt x="447" y="10391"/>
                </a:lnTo>
                <a:lnTo>
                  <a:pt x="0" y="14362"/>
                </a:lnTo>
                <a:lnTo>
                  <a:pt x="65930" y="14646"/>
                </a:lnTo>
                <a:lnTo>
                  <a:pt x="66485" y="10192"/>
                </a:lnTo>
                <a:lnTo>
                  <a:pt x="67016" y="5553"/>
                </a:lnTo>
                <a:lnTo>
                  <a:pt x="67599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1197580" y="651759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62"/>
                </a:moveTo>
                <a:lnTo>
                  <a:pt x="469" y="10192"/>
                </a:lnTo>
                <a:lnTo>
                  <a:pt x="952" y="5553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1263511" y="651759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668" y="0"/>
                </a:moveTo>
                <a:lnTo>
                  <a:pt x="1075" y="5652"/>
                </a:lnTo>
                <a:lnTo>
                  <a:pt x="532" y="10391"/>
                </a:lnTo>
                <a:lnTo>
                  <a:pt x="0" y="14646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1197580" y="653195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1258998" y="6555843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7"/>
                </a:lnTo>
                <a:lnTo>
                  <a:pt x="423" y="9922"/>
                </a:lnTo>
                <a:lnTo>
                  <a:pt x="0" y="14475"/>
                </a:lnTo>
                <a:lnTo>
                  <a:pt x="65288" y="15638"/>
                </a:lnTo>
                <a:lnTo>
                  <a:pt x="66031" y="8896"/>
                </a:lnTo>
                <a:lnTo>
                  <a:pt x="66610" y="4218"/>
                </a:lnTo>
                <a:lnTo>
                  <a:pt x="67057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1258998" y="6555843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5"/>
                </a:moveTo>
                <a:lnTo>
                  <a:pt x="519" y="8896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1260507" y="6555843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8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1324286" y="65566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769" y="0"/>
                </a:moveTo>
                <a:lnTo>
                  <a:pt x="1200" y="4330"/>
                </a:lnTo>
                <a:lnTo>
                  <a:pt x="618" y="9105"/>
                </a:lnTo>
                <a:lnTo>
                  <a:pt x="0" y="14822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1258998" y="65703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3"/>
                </a:moveTo>
                <a:lnTo>
                  <a:pt x="48966" y="875"/>
                </a:lnTo>
                <a:lnTo>
                  <a:pt x="32644" y="586"/>
                </a:lnTo>
                <a:lnTo>
                  <a:pt x="16322" y="294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1324286" y="6556659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09">
                <a:moveTo>
                  <a:pt x="1769" y="0"/>
                </a:moveTo>
                <a:lnTo>
                  <a:pt x="1087" y="5259"/>
                </a:lnTo>
                <a:lnTo>
                  <a:pt x="505" y="10146"/>
                </a:lnTo>
                <a:lnTo>
                  <a:pt x="0" y="14822"/>
                </a:lnTo>
                <a:lnTo>
                  <a:pt x="65300" y="15972"/>
                </a:lnTo>
                <a:lnTo>
                  <a:pt x="66005" y="10146"/>
                </a:lnTo>
                <a:lnTo>
                  <a:pt x="66661" y="5259"/>
                </a:lnTo>
                <a:lnTo>
                  <a:pt x="67303" y="829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1324286" y="655665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822"/>
                </a:moveTo>
                <a:lnTo>
                  <a:pt x="618" y="9105"/>
                </a:lnTo>
                <a:lnTo>
                  <a:pt x="1200" y="4330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1326055" y="655665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4" y="414"/>
                </a:lnTo>
              </a:path>
            </a:pathLst>
          </a:custGeom>
          <a:ln w="26229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1389586" y="65574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1324286" y="65714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50"/>
                </a:moveTo>
                <a:lnTo>
                  <a:pt x="48976" y="862"/>
                </a:lnTo>
                <a:lnTo>
                  <a:pt x="32650" y="575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1260507" y="6544077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4" y="0"/>
                </a:moveTo>
                <a:lnTo>
                  <a:pt x="411" y="8265"/>
                </a:lnTo>
                <a:lnTo>
                  <a:pt x="0" y="11765"/>
                </a:lnTo>
                <a:lnTo>
                  <a:pt x="65548" y="12581"/>
                </a:lnTo>
                <a:lnTo>
                  <a:pt x="66219" y="7547"/>
                </a:lnTo>
                <a:lnTo>
                  <a:pt x="67217" y="544"/>
                </a:lnTo>
                <a:lnTo>
                  <a:pt x="1484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1260507" y="654407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765"/>
                </a:moveTo>
                <a:lnTo>
                  <a:pt x="1484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1249291" y="653137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1326055" y="654462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68" y="0"/>
                </a:moveTo>
                <a:lnTo>
                  <a:pt x="0" y="12037"/>
                </a:lnTo>
              </a:path>
            </a:pathLst>
          </a:custGeom>
          <a:ln w="25399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1247807" y="6543143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8" y="26216"/>
                </a:lnTo>
                <a:lnTo>
                  <a:pt x="90948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1326055" y="6544622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668" y="0"/>
                </a:moveTo>
                <a:lnTo>
                  <a:pt x="472" y="8449"/>
                </a:lnTo>
                <a:lnTo>
                  <a:pt x="0" y="12037"/>
                </a:lnTo>
                <a:lnTo>
                  <a:pt x="65534" y="12866"/>
                </a:lnTo>
                <a:lnTo>
                  <a:pt x="66279" y="7720"/>
                </a:lnTo>
                <a:lnTo>
                  <a:pt x="67402" y="532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1326055" y="654462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2037"/>
                </a:moveTo>
                <a:lnTo>
                  <a:pt x="1668" y="0"/>
                </a:lnTo>
              </a:path>
            </a:pathLst>
          </a:custGeom>
          <a:ln w="25399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1315024" y="653192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1391589" y="654515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8" y="0"/>
                </a:moveTo>
                <a:lnTo>
                  <a:pt x="0" y="12334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1313355" y="654395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9"/>
                </a:moveTo>
                <a:lnTo>
                  <a:pt x="90934" y="26229"/>
                </a:lnTo>
                <a:lnTo>
                  <a:pt x="90934" y="0"/>
                </a:lnTo>
                <a:lnTo>
                  <a:pt x="0" y="0"/>
                </a:lnTo>
                <a:lnTo>
                  <a:pt x="0" y="26229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1389586" y="6557488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09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  <a:lnTo>
                  <a:pt x="65324" y="16268"/>
                </a:lnTo>
                <a:lnTo>
                  <a:pt x="66092" y="10368"/>
                </a:lnTo>
                <a:lnTo>
                  <a:pt x="66809" y="5382"/>
                </a:lnTo>
                <a:lnTo>
                  <a:pt x="67525" y="853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1389586" y="65574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143"/>
                </a:moveTo>
                <a:lnTo>
                  <a:pt x="704" y="9316"/>
                </a:lnTo>
                <a:lnTo>
                  <a:pt x="1360" y="4429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1391589" y="655748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23" y="426"/>
                </a:lnTo>
              </a:path>
            </a:pathLst>
          </a:custGeom>
          <a:ln w="26253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1454912" y="655834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4" y="4528"/>
                </a:lnTo>
                <a:lnTo>
                  <a:pt x="767" y="9514"/>
                </a:lnTo>
                <a:lnTo>
                  <a:pt x="0" y="15415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1389586" y="657263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25"/>
                </a:moveTo>
                <a:lnTo>
                  <a:pt x="48993" y="846"/>
                </a:lnTo>
                <a:lnTo>
                  <a:pt x="32662" y="567"/>
                </a:lnTo>
                <a:lnTo>
                  <a:pt x="16331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1454912" y="6558342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4" y="4528"/>
                </a:lnTo>
                <a:lnTo>
                  <a:pt x="767" y="9514"/>
                </a:lnTo>
                <a:lnTo>
                  <a:pt x="0" y="15415"/>
                </a:lnTo>
                <a:lnTo>
                  <a:pt x="65337" y="16529"/>
                </a:lnTo>
                <a:lnTo>
                  <a:pt x="66116" y="10577"/>
                </a:lnTo>
                <a:lnTo>
                  <a:pt x="66908" y="5518"/>
                </a:lnTo>
                <a:lnTo>
                  <a:pt x="67685" y="891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11454912" y="655834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15"/>
                </a:moveTo>
                <a:lnTo>
                  <a:pt x="767" y="9514"/>
                </a:lnTo>
                <a:lnTo>
                  <a:pt x="1484" y="4528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11457113" y="655834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5"/>
                </a:moveTo>
                <a:lnTo>
                  <a:pt x="78184" y="445"/>
                </a:lnTo>
              </a:path>
            </a:pathLst>
          </a:custGeom>
          <a:ln w="26291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1520250" y="655932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33" y="0"/>
                </a:moveTo>
                <a:lnTo>
                  <a:pt x="1570" y="4530"/>
                </a:lnTo>
                <a:lnTo>
                  <a:pt x="778" y="9590"/>
                </a:lnTo>
                <a:lnTo>
                  <a:pt x="0" y="1554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1454912" y="65737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13"/>
                </a:moveTo>
                <a:lnTo>
                  <a:pt x="48999" y="835"/>
                </a:lnTo>
                <a:lnTo>
                  <a:pt x="32664" y="557"/>
                </a:lnTo>
                <a:lnTo>
                  <a:pt x="16331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1391589" y="6545154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868" y="0"/>
                </a:moveTo>
                <a:lnTo>
                  <a:pt x="525" y="8660"/>
                </a:lnTo>
                <a:lnTo>
                  <a:pt x="0" y="12334"/>
                </a:lnTo>
                <a:lnTo>
                  <a:pt x="65523" y="13187"/>
                </a:lnTo>
                <a:lnTo>
                  <a:pt x="66354" y="7917"/>
                </a:lnTo>
                <a:lnTo>
                  <a:pt x="67613" y="532"/>
                </a:lnTo>
                <a:lnTo>
                  <a:pt x="186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1391589" y="654515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4"/>
                </a:moveTo>
                <a:lnTo>
                  <a:pt x="1868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1380758" y="653245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45" y="25932"/>
                </a:lnTo>
                <a:lnTo>
                  <a:pt x="91145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1457113" y="654568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55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1378889" y="654478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23" y="26253"/>
                </a:lnTo>
                <a:lnTo>
                  <a:pt x="90923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1457113" y="6545686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19"/>
                </a:lnTo>
                <a:lnTo>
                  <a:pt x="0" y="12655"/>
                </a:lnTo>
                <a:lnTo>
                  <a:pt x="65484" y="13547"/>
                </a:lnTo>
                <a:lnTo>
                  <a:pt x="66264" y="8919"/>
                </a:lnTo>
                <a:lnTo>
                  <a:pt x="67823" y="543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1457113" y="654568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5"/>
                </a:moveTo>
                <a:lnTo>
                  <a:pt x="209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1446503" y="653298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32" y="25943"/>
                </a:lnTo>
                <a:lnTo>
                  <a:pt x="91132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1522618" y="6546229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318" y="0"/>
                </a:moveTo>
                <a:lnTo>
                  <a:pt x="1539" y="4194"/>
                </a:lnTo>
                <a:lnTo>
                  <a:pt x="759" y="8375"/>
                </a:lnTo>
                <a:lnTo>
                  <a:pt x="0" y="12892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1444413" y="654564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1"/>
                </a:moveTo>
                <a:lnTo>
                  <a:pt x="90884" y="26291"/>
                </a:lnTo>
                <a:lnTo>
                  <a:pt x="90884" y="0"/>
                </a:lnTo>
                <a:lnTo>
                  <a:pt x="0" y="0"/>
                </a:lnTo>
                <a:lnTo>
                  <a:pt x="0" y="26291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1261991" y="6532237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0" y="0"/>
                </a:moveTo>
                <a:lnTo>
                  <a:pt x="940" y="4640"/>
                </a:lnTo>
                <a:lnTo>
                  <a:pt x="0" y="11840"/>
                </a:lnTo>
                <a:lnTo>
                  <a:pt x="65732" y="12385"/>
                </a:lnTo>
                <a:lnTo>
                  <a:pt x="66908" y="4268"/>
                </a:lnTo>
                <a:lnTo>
                  <a:pt x="67450" y="284"/>
                </a:lnTo>
                <a:lnTo>
                  <a:pt x="1520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1261991" y="653223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40"/>
                </a:moveTo>
                <a:lnTo>
                  <a:pt x="152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1250811" y="651953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1327724" y="6532522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10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1249291" y="653137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11327724" y="6532522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56"/>
                </a:lnTo>
                <a:lnTo>
                  <a:pt x="0" y="12100"/>
                </a:lnTo>
                <a:lnTo>
                  <a:pt x="65733" y="12632"/>
                </a:lnTo>
                <a:lnTo>
                  <a:pt x="66363" y="8672"/>
                </a:lnTo>
                <a:lnTo>
                  <a:pt x="67650" y="273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1327724" y="6532522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100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11316742" y="651982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3"/>
                </a:moveTo>
                <a:lnTo>
                  <a:pt x="91332" y="25673"/>
                </a:lnTo>
                <a:lnTo>
                  <a:pt x="91332" y="0"/>
                </a:lnTo>
                <a:lnTo>
                  <a:pt x="0" y="0"/>
                </a:lnTo>
                <a:lnTo>
                  <a:pt x="0" y="25673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1393458" y="653279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6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1315024" y="653192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1263511" y="6517590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808" y="0"/>
                </a:moveTo>
                <a:lnTo>
                  <a:pt x="1668" y="0"/>
                </a:lnTo>
                <a:lnTo>
                  <a:pt x="1062" y="5764"/>
                </a:lnTo>
                <a:lnTo>
                  <a:pt x="532" y="10391"/>
                </a:lnTo>
                <a:lnTo>
                  <a:pt x="0" y="14646"/>
                </a:lnTo>
                <a:lnTo>
                  <a:pt x="65930" y="14931"/>
                </a:lnTo>
                <a:lnTo>
                  <a:pt x="67156" y="5652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1263511" y="651759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646"/>
                </a:moveTo>
                <a:lnTo>
                  <a:pt x="532" y="10391"/>
                </a:lnTo>
                <a:lnTo>
                  <a:pt x="1075" y="5652"/>
                </a:lnTo>
                <a:lnTo>
                  <a:pt x="1668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11329442" y="651759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878" y="0"/>
                </a:moveTo>
                <a:lnTo>
                  <a:pt x="1212" y="5764"/>
                </a:lnTo>
                <a:lnTo>
                  <a:pt x="581" y="10589"/>
                </a:lnTo>
                <a:lnTo>
                  <a:pt x="0" y="14931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11263511" y="6532237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11329442" y="6517590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40">
                <a:moveTo>
                  <a:pt x="68019" y="0"/>
                </a:moveTo>
                <a:lnTo>
                  <a:pt x="1878" y="0"/>
                </a:lnTo>
                <a:lnTo>
                  <a:pt x="1201" y="5850"/>
                </a:lnTo>
                <a:lnTo>
                  <a:pt x="0" y="14931"/>
                </a:lnTo>
                <a:lnTo>
                  <a:pt x="65932" y="15204"/>
                </a:lnTo>
                <a:lnTo>
                  <a:pt x="66587" y="10763"/>
                </a:lnTo>
                <a:lnTo>
                  <a:pt x="67277" y="5764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1329442" y="6517590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931"/>
                </a:moveTo>
                <a:lnTo>
                  <a:pt x="581" y="10589"/>
                </a:lnTo>
                <a:lnTo>
                  <a:pt x="1212" y="5764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11395374" y="651759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87" y="0"/>
                </a:moveTo>
                <a:lnTo>
                  <a:pt x="1334" y="5850"/>
                </a:lnTo>
                <a:lnTo>
                  <a:pt x="655" y="10763"/>
                </a:lnTo>
                <a:lnTo>
                  <a:pt x="0" y="15204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11329442" y="653252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36"/>
                </a:moveTo>
                <a:lnTo>
                  <a:pt x="78632" y="136"/>
                </a:lnTo>
              </a:path>
            </a:pathLst>
          </a:custGeom>
          <a:ln w="25673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1393458" y="6532795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916" y="0"/>
                </a:moveTo>
                <a:lnTo>
                  <a:pt x="1197" y="4762"/>
                </a:lnTo>
                <a:lnTo>
                  <a:pt x="0" y="12359"/>
                </a:lnTo>
                <a:lnTo>
                  <a:pt x="65745" y="12891"/>
                </a:lnTo>
                <a:lnTo>
                  <a:pt x="67193" y="4441"/>
                </a:lnTo>
                <a:lnTo>
                  <a:pt x="67859" y="234"/>
                </a:lnTo>
                <a:lnTo>
                  <a:pt x="1916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1393458" y="653279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6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1382674" y="652009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34"/>
                </a:moveTo>
                <a:lnTo>
                  <a:pt x="91343" y="25634"/>
                </a:lnTo>
                <a:lnTo>
                  <a:pt x="9134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11459203" y="653302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56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1380758" y="653245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45" y="25932"/>
                </a:lnTo>
                <a:lnTo>
                  <a:pt x="91145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1459203" y="653302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4">
                <a:moveTo>
                  <a:pt x="2114" y="0"/>
                </a:moveTo>
                <a:lnTo>
                  <a:pt x="1397" y="4527"/>
                </a:lnTo>
                <a:lnTo>
                  <a:pt x="0" y="12656"/>
                </a:lnTo>
                <a:lnTo>
                  <a:pt x="65732" y="13200"/>
                </a:lnTo>
                <a:lnTo>
                  <a:pt x="66084" y="11343"/>
                </a:lnTo>
                <a:lnTo>
                  <a:pt x="68101" y="198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11459203" y="653302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6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11448618" y="652032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598"/>
                </a:moveTo>
                <a:lnTo>
                  <a:pt x="91386" y="25598"/>
                </a:lnTo>
                <a:lnTo>
                  <a:pt x="91386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1524936" y="654437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51" y="0"/>
                </a:moveTo>
                <a:lnTo>
                  <a:pt x="0" y="185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11446503" y="653298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32" y="25943"/>
                </a:lnTo>
                <a:lnTo>
                  <a:pt x="91132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1395374" y="6517590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6" y="0"/>
                </a:moveTo>
                <a:lnTo>
                  <a:pt x="2087" y="0"/>
                </a:lnTo>
                <a:lnTo>
                  <a:pt x="1326" y="5912"/>
                </a:lnTo>
                <a:lnTo>
                  <a:pt x="633" y="10910"/>
                </a:lnTo>
                <a:lnTo>
                  <a:pt x="0" y="15204"/>
                </a:lnTo>
                <a:lnTo>
                  <a:pt x="65943" y="15439"/>
                </a:lnTo>
                <a:lnTo>
                  <a:pt x="66694" y="10763"/>
                </a:lnTo>
                <a:lnTo>
                  <a:pt x="67435" y="5850"/>
                </a:lnTo>
                <a:lnTo>
                  <a:pt x="6821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11395374" y="651759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204"/>
                </a:moveTo>
                <a:lnTo>
                  <a:pt x="655" y="10763"/>
                </a:lnTo>
                <a:lnTo>
                  <a:pt x="1334" y="5850"/>
                </a:lnTo>
                <a:lnTo>
                  <a:pt x="2087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11461318" y="651759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2"/>
                </a:lnTo>
                <a:lnTo>
                  <a:pt x="728" y="10910"/>
                </a:lnTo>
                <a:lnTo>
                  <a:pt x="0" y="15439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11395374" y="653279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17"/>
                </a:moveTo>
                <a:lnTo>
                  <a:pt x="78643" y="117"/>
                </a:lnTo>
              </a:path>
            </a:pathLst>
          </a:custGeom>
          <a:ln w="2563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1461318" y="6517590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2"/>
                </a:lnTo>
                <a:lnTo>
                  <a:pt x="728" y="10910"/>
                </a:lnTo>
                <a:lnTo>
                  <a:pt x="0" y="15439"/>
                </a:lnTo>
                <a:lnTo>
                  <a:pt x="65986" y="15637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1461318" y="651759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39"/>
                </a:moveTo>
                <a:lnTo>
                  <a:pt x="728" y="10910"/>
                </a:lnTo>
                <a:lnTo>
                  <a:pt x="1483" y="5912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11461318" y="653302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99"/>
                </a:moveTo>
                <a:lnTo>
                  <a:pt x="78686" y="99"/>
                </a:lnTo>
              </a:path>
            </a:pathLst>
          </a:custGeom>
          <a:ln w="25598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7721600" y="6517590"/>
            <a:ext cx="3808119" cy="1543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7704118" y="6517590"/>
            <a:ext cx="3825601" cy="61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 txBox="1"/>
          <p:nvPr/>
        </p:nvSpPr>
        <p:spPr>
          <a:xfrm>
            <a:off x="7707159" y="1958599"/>
            <a:ext cx="384238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Sales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0" name="object 3000"/>
          <p:cNvSpPr txBox="1"/>
          <p:nvPr/>
        </p:nvSpPr>
        <p:spPr>
          <a:xfrm>
            <a:off x="7707159" y="2664835"/>
            <a:ext cx="3842385" cy="63944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4795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165"/>
              </a:spcBef>
            </a:pP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Employment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1" name="object 3001"/>
          <p:cNvSpPr txBox="1"/>
          <p:nvPr/>
        </p:nvSpPr>
        <p:spPr>
          <a:xfrm>
            <a:off x="7707159" y="3476172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7335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365"/>
              </a:spcBef>
            </a:pPr>
            <a:r>
              <a:rPr sz="2450" spc="-80" dirty="0">
                <a:solidFill>
                  <a:srgbClr val="FFFFFF"/>
                </a:solidFill>
                <a:latin typeface="Helvetica"/>
                <a:cs typeface="Helvetica"/>
              </a:rPr>
              <a:t>Wages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2" name="object 3002"/>
          <p:cNvSpPr txBox="1"/>
          <p:nvPr/>
        </p:nvSpPr>
        <p:spPr>
          <a:xfrm>
            <a:off x="7707159" y="4257598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1239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885"/>
              </a:spcBef>
            </a:pP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Revenues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3" name="object 3003"/>
          <p:cNvSpPr txBox="1"/>
          <p:nvPr/>
        </p:nvSpPr>
        <p:spPr>
          <a:xfrm>
            <a:off x="7707159" y="5068466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2128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955"/>
              </a:spcBef>
            </a:pPr>
            <a:r>
              <a:rPr sz="2450" spc="-70" dirty="0">
                <a:solidFill>
                  <a:srgbClr val="FFFFFF"/>
                </a:solidFill>
                <a:latin typeface="Helvetica"/>
                <a:cs typeface="Helvetica"/>
              </a:rPr>
              <a:t>Economic</a:t>
            </a:r>
            <a:r>
              <a:rPr sz="2450" spc="-28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Activity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4" name="object 3004"/>
          <p:cNvSpPr txBox="1"/>
          <p:nvPr/>
        </p:nvSpPr>
        <p:spPr>
          <a:xfrm>
            <a:off x="7707159" y="5879816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4097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110"/>
              </a:spcBef>
            </a:pPr>
            <a:r>
              <a:rPr sz="2450" spc="-90" dirty="0">
                <a:solidFill>
                  <a:srgbClr val="FFFFFF"/>
                </a:solidFill>
                <a:latin typeface="Helvetica"/>
                <a:cs typeface="Helvetica"/>
              </a:rPr>
              <a:t>Type </a:t>
            </a:r>
            <a:r>
              <a:rPr sz="2450" spc="-40" dirty="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r>
              <a:rPr sz="2450" spc="-2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50" spc="-70" dirty="0">
                <a:solidFill>
                  <a:srgbClr val="FFFFFF"/>
                </a:solidFill>
                <a:latin typeface="Helvetica"/>
                <a:cs typeface="Helvetica"/>
              </a:rPr>
              <a:t>ownership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3005" name="object 3005"/>
          <p:cNvSpPr/>
          <p:nvPr/>
        </p:nvSpPr>
        <p:spPr>
          <a:xfrm>
            <a:off x="7930458" y="7338122"/>
            <a:ext cx="152400" cy="6350"/>
          </a:xfrm>
          <a:custGeom>
            <a:avLst/>
            <a:gdLst/>
            <a:ahLst/>
            <a:cxnLst/>
            <a:rect l="l" t="t" r="r" b="b"/>
            <a:pathLst>
              <a:path w="152400" h="6350">
                <a:moveTo>
                  <a:pt x="0" y="0"/>
                </a:moveTo>
                <a:lnTo>
                  <a:pt x="152118" y="6171"/>
                </a:lnTo>
                <a:lnTo>
                  <a:pt x="148006" y="5266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7930458" y="7338122"/>
            <a:ext cx="148590" cy="5715"/>
          </a:xfrm>
          <a:custGeom>
            <a:avLst/>
            <a:gdLst/>
            <a:ahLst/>
            <a:cxnLst/>
            <a:rect l="l" t="t" r="r" b="b"/>
            <a:pathLst>
              <a:path w="148590" h="5715">
                <a:moveTo>
                  <a:pt x="0" y="0"/>
                </a:moveTo>
                <a:lnTo>
                  <a:pt x="1554" y="58"/>
                </a:lnTo>
                <a:lnTo>
                  <a:pt x="50363" y="1835"/>
                </a:lnTo>
                <a:lnTo>
                  <a:pt x="99180" y="3571"/>
                </a:lnTo>
                <a:lnTo>
                  <a:pt x="148006" y="5266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8078465" y="734338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4" y="904"/>
                </a:lnTo>
                <a:lnTo>
                  <a:pt x="4111" y="905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8078465" y="734990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87" y="0"/>
                </a:lnTo>
              </a:path>
            </a:pathLst>
          </a:custGeom>
          <a:ln w="13035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8078465" y="734338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11" y="905"/>
                </a:moveTo>
                <a:lnTo>
                  <a:pt x="4104" y="904"/>
                </a:lnTo>
                <a:lnTo>
                  <a:pt x="0" y="0"/>
                </a:lnTo>
              </a:path>
            </a:pathLst>
          </a:custGeom>
          <a:ln w="25399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8078465" y="734338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2"/>
                </a:lnTo>
                <a:lnTo>
                  <a:pt x="97684" y="3269"/>
                </a:lnTo>
                <a:lnTo>
                  <a:pt x="146536" y="4852"/>
                </a:lnTo>
                <a:lnTo>
                  <a:pt x="195394" y="6403"/>
                </a:lnTo>
                <a:lnTo>
                  <a:pt x="244258" y="7923"/>
                </a:lnTo>
                <a:lnTo>
                  <a:pt x="293128" y="9415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8371593" y="735280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0" y="0"/>
                </a:moveTo>
                <a:lnTo>
                  <a:pt x="10365" y="3636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7797531" y="7338059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933" y="0"/>
                </a:lnTo>
              </a:path>
            </a:pathLst>
          </a:custGeom>
          <a:ln w="10659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7797531" y="7332729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0" y="0"/>
                </a:moveTo>
                <a:lnTo>
                  <a:pt x="72510" y="2145"/>
                </a:lnTo>
                <a:lnTo>
                  <a:pt x="121604" y="3557"/>
                </a:lnTo>
                <a:lnTo>
                  <a:pt x="170696" y="4939"/>
                </a:lnTo>
                <a:lnTo>
                  <a:pt x="219787" y="6292"/>
                </a:lnTo>
                <a:lnTo>
                  <a:pt x="268877" y="7616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8066409" y="7340345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42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7930458" y="7338122"/>
            <a:ext cx="148590" cy="5715"/>
          </a:xfrm>
          <a:custGeom>
            <a:avLst/>
            <a:gdLst/>
            <a:ahLst/>
            <a:cxnLst/>
            <a:rect l="l" t="t" r="r" b="b"/>
            <a:pathLst>
              <a:path w="148590" h="5715">
                <a:moveTo>
                  <a:pt x="148006" y="5266"/>
                </a:moveTo>
                <a:lnTo>
                  <a:pt x="99180" y="3571"/>
                </a:lnTo>
                <a:lnTo>
                  <a:pt x="50363" y="1835"/>
                </a:lnTo>
                <a:lnTo>
                  <a:pt x="1554" y="58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8066409" y="73465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8066409" y="7340345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42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8066409" y="7340345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300"/>
                </a:lnTo>
                <a:lnTo>
                  <a:pt x="98179" y="2578"/>
                </a:lnTo>
                <a:lnTo>
                  <a:pt x="147267" y="3835"/>
                </a:lnTo>
                <a:lnTo>
                  <a:pt x="196355" y="5071"/>
                </a:lnTo>
                <a:lnTo>
                  <a:pt x="245441" y="6287"/>
                </a:lnTo>
                <a:lnTo>
                  <a:pt x="294525" y="7485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8360934" y="73478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73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8078465" y="7343388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15"/>
                </a:moveTo>
                <a:lnTo>
                  <a:pt x="244258" y="7923"/>
                </a:lnTo>
                <a:lnTo>
                  <a:pt x="195394" y="6403"/>
                </a:lnTo>
                <a:lnTo>
                  <a:pt x="146536" y="4852"/>
                </a:lnTo>
                <a:lnTo>
                  <a:pt x="97684" y="3269"/>
                </a:lnTo>
                <a:lnTo>
                  <a:pt x="48839" y="1652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8371593" y="7360140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72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8371593" y="735280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10365" y="3636"/>
                </a:moveTo>
                <a:lnTo>
                  <a:pt x="0" y="0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8371593" y="735280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76" y="1466"/>
                </a:lnTo>
                <a:lnTo>
                  <a:pt x="97758" y="2909"/>
                </a:lnTo>
                <a:lnTo>
                  <a:pt x="146644" y="4331"/>
                </a:lnTo>
                <a:lnTo>
                  <a:pt x="195535" y="5733"/>
                </a:lnTo>
                <a:lnTo>
                  <a:pt x="244429" y="7118"/>
                </a:lnTo>
                <a:lnTo>
                  <a:pt x="293326" y="848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8664920" y="736129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8" y="6184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8476424" y="7360273"/>
            <a:ext cx="198755" cy="7620"/>
          </a:xfrm>
          <a:custGeom>
            <a:avLst/>
            <a:gdLst/>
            <a:ahLst/>
            <a:cxnLst/>
            <a:rect l="l" t="t" r="r" b="b"/>
            <a:pathLst>
              <a:path w="198754" h="7620">
                <a:moveTo>
                  <a:pt x="198314" y="7202"/>
                </a:moveTo>
                <a:lnTo>
                  <a:pt x="149688" y="5454"/>
                </a:lnTo>
                <a:lnTo>
                  <a:pt x="101062" y="3695"/>
                </a:lnTo>
                <a:lnTo>
                  <a:pt x="52435" y="1924"/>
                </a:lnTo>
                <a:lnTo>
                  <a:pt x="3809" y="140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8664920" y="7369550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9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8664920" y="736129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8" y="6184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8664920" y="736129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9"/>
                </a:lnTo>
                <a:lnTo>
                  <a:pt x="97809" y="2707"/>
                </a:lnTo>
                <a:lnTo>
                  <a:pt x="146714" y="4046"/>
                </a:lnTo>
                <a:lnTo>
                  <a:pt x="195620" y="5377"/>
                </a:lnTo>
                <a:lnTo>
                  <a:pt x="244528" y="6704"/>
                </a:lnTo>
                <a:lnTo>
                  <a:pt x="293438" y="8028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8958359" y="7369320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8674738" y="7367476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1"/>
                </a:moveTo>
                <a:lnTo>
                  <a:pt x="243149" y="8617"/>
                </a:lnTo>
                <a:lnTo>
                  <a:pt x="194519" y="6902"/>
                </a:lnTo>
                <a:lnTo>
                  <a:pt x="145890" y="5184"/>
                </a:lnTo>
                <a:lnTo>
                  <a:pt x="97260" y="3462"/>
                </a:lnTo>
                <a:lnTo>
                  <a:pt x="48631" y="1734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8360934" y="735456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60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8360934" y="73478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73"/>
                </a:moveTo>
                <a:lnTo>
                  <a:pt x="0" y="0"/>
                </a:lnTo>
              </a:path>
            </a:pathLst>
          </a:custGeom>
          <a:ln w="25399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8360934" y="734783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79"/>
                </a:lnTo>
                <a:lnTo>
                  <a:pt x="98166" y="2343"/>
                </a:lnTo>
                <a:lnTo>
                  <a:pt x="147249" y="3492"/>
                </a:lnTo>
                <a:lnTo>
                  <a:pt x="196330" y="4629"/>
                </a:lnTo>
                <a:lnTo>
                  <a:pt x="245410" y="5752"/>
                </a:lnTo>
                <a:lnTo>
                  <a:pt x="294488" y="6865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8655423" y="7354696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0" y="0"/>
                </a:moveTo>
                <a:lnTo>
                  <a:pt x="9497" y="6595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8371593" y="735280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26" y="8487"/>
                </a:moveTo>
                <a:lnTo>
                  <a:pt x="244429" y="7118"/>
                </a:lnTo>
                <a:lnTo>
                  <a:pt x="195535" y="5733"/>
                </a:lnTo>
                <a:lnTo>
                  <a:pt x="146644" y="4331"/>
                </a:lnTo>
                <a:lnTo>
                  <a:pt x="97758" y="2909"/>
                </a:lnTo>
                <a:lnTo>
                  <a:pt x="48876" y="14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8655423" y="736200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5" y="0"/>
                </a:lnTo>
              </a:path>
            </a:pathLst>
          </a:custGeom>
          <a:ln w="1462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8655423" y="7354696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9497" y="6595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8655423" y="735469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09"/>
                </a:lnTo>
                <a:lnTo>
                  <a:pt x="98166" y="2212"/>
                </a:lnTo>
                <a:lnTo>
                  <a:pt x="147249" y="3308"/>
                </a:lnTo>
                <a:lnTo>
                  <a:pt x="196330" y="4399"/>
                </a:lnTo>
                <a:lnTo>
                  <a:pt x="245411" y="5485"/>
                </a:lnTo>
                <a:lnTo>
                  <a:pt x="294490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8949913" y="736126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54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8664920" y="7361291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8" y="8028"/>
                </a:moveTo>
                <a:lnTo>
                  <a:pt x="244528" y="6704"/>
                </a:lnTo>
                <a:lnTo>
                  <a:pt x="195620" y="5377"/>
                </a:lnTo>
                <a:lnTo>
                  <a:pt x="146714" y="4046"/>
                </a:lnTo>
                <a:lnTo>
                  <a:pt x="97809" y="2707"/>
                </a:lnTo>
                <a:lnTo>
                  <a:pt x="48904" y="1359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7769393" y="733596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15" y="0"/>
                </a:lnTo>
              </a:path>
            </a:pathLst>
          </a:custGeom>
          <a:ln w="8758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7769393" y="7331587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87483" y="1806"/>
                </a:lnTo>
                <a:lnTo>
                  <a:pt x="136872" y="2809"/>
                </a:lnTo>
                <a:lnTo>
                  <a:pt x="186247" y="3801"/>
                </a:lnTo>
                <a:lnTo>
                  <a:pt x="235609" y="4782"/>
                </a:lnTo>
                <a:lnTo>
                  <a:pt x="284959" y="5752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8054352" y="733733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06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7797531" y="7332729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268877" y="7616"/>
                </a:moveTo>
                <a:lnTo>
                  <a:pt x="219787" y="6292"/>
                </a:lnTo>
                <a:lnTo>
                  <a:pt x="170696" y="4939"/>
                </a:lnTo>
                <a:lnTo>
                  <a:pt x="121604" y="3557"/>
                </a:lnTo>
                <a:lnTo>
                  <a:pt x="72510" y="2145"/>
                </a:lnTo>
                <a:lnTo>
                  <a:pt x="23413" y="703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8054352" y="734258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8054352" y="733733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06"/>
                </a:moveTo>
                <a:lnTo>
                  <a:pt x="0" y="0"/>
                </a:lnTo>
              </a:path>
            </a:pathLst>
          </a:custGeom>
          <a:ln w="25399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8054352" y="7337339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337" y="953"/>
                </a:lnTo>
                <a:lnTo>
                  <a:pt x="98663" y="1897"/>
                </a:lnTo>
                <a:lnTo>
                  <a:pt x="147978" y="2833"/>
                </a:lnTo>
                <a:lnTo>
                  <a:pt x="197284" y="3759"/>
                </a:lnTo>
                <a:lnTo>
                  <a:pt x="246583" y="4679"/>
                </a:lnTo>
                <a:lnTo>
                  <a:pt x="295874" y="5591"/>
                </a:lnTo>
              </a:path>
            </a:pathLst>
          </a:custGeom>
          <a:ln w="25399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8350227" y="73429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7" y="4899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8066409" y="7340345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85"/>
                </a:moveTo>
                <a:lnTo>
                  <a:pt x="245441" y="6287"/>
                </a:lnTo>
                <a:lnTo>
                  <a:pt x="196355" y="5071"/>
                </a:lnTo>
                <a:lnTo>
                  <a:pt x="147267" y="3835"/>
                </a:lnTo>
                <a:lnTo>
                  <a:pt x="98179" y="2578"/>
                </a:lnTo>
                <a:lnTo>
                  <a:pt x="49089" y="1300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7752119" y="7336909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8107" y="0"/>
                </a:lnTo>
              </a:path>
            </a:pathLst>
          </a:custGeom>
          <a:ln w="12045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7769416" y="7331588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29">
                <a:moveTo>
                  <a:pt x="0" y="0"/>
                </a:moveTo>
                <a:lnTo>
                  <a:pt x="87459" y="1807"/>
                </a:lnTo>
                <a:lnTo>
                  <a:pt x="136847" y="2809"/>
                </a:lnTo>
                <a:lnTo>
                  <a:pt x="186222" y="3799"/>
                </a:lnTo>
                <a:lnTo>
                  <a:pt x="235584" y="4776"/>
                </a:lnTo>
                <a:lnTo>
                  <a:pt x="284934" y="5743"/>
                </a:lnTo>
                <a:lnTo>
                  <a:pt x="334273" y="6699"/>
                </a:lnTo>
                <a:lnTo>
                  <a:pt x="383600" y="7645"/>
                </a:lnTo>
                <a:lnTo>
                  <a:pt x="432917" y="8582"/>
                </a:lnTo>
                <a:lnTo>
                  <a:pt x="482224" y="9510"/>
                </a:lnTo>
                <a:lnTo>
                  <a:pt x="531522" y="10430"/>
                </a:lnTo>
                <a:lnTo>
                  <a:pt x="580810" y="11343"/>
                </a:lnTo>
              </a:path>
            </a:pathLst>
          </a:custGeom>
          <a:ln w="25399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8338701" y="733918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11525" y="3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7752119" y="7330886"/>
            <a:ext cx="586740" cy="8890"/>
          </a:xfrm>
          <a:custGeom>
            <a:avLst/>
            <a:gdLst/>
            <a:ahLst/>
            <a:cxnLst/>
            <a:rect l="l" t="t" r="r" b="b"/>
            <a:pathLst>
              <a:path w="586740" h="8890">
                <a:moveTo>
                  <a:pt x="586581" y="8296"/>
                </a:moveTo>
                <a:lnTo>
                  <a:pt x="537075" y="7689"/>
                </a:lnTo>
                <a:lnTo>
                  <a:pt x="487565" y="7068"/>
                </a:lnTo>
                <a:lnTo>
                  <a:pt x="438050" y="6433"/>
                </a:lnTo>
                <a:lnTo>
                  <a:pt x="388530" y="5781"/>
                </a:lnTo>
                <a:lnTo>
                  <a:pt x="339005" y="5113"/>
                </a:lnTo>
                <a:lnTo>
                  <a:pt x="289474" y="4426"/>
                </a:lnTo>
                <a:lnTo>
                  <a:pt x="239938" y="3721"/>
                </a:lnTo>
                <a:lnTo>
                  <a:pt x="190396" y="2995"/>
                </a:lnTo>
                <a:lnTo>
                  <a:pt x="140847" y="2248"/>
                </a:lnTo>
                <a:lnTo>
                  <a:pt x="91293" y="1479"/>
                </a:lnTo>
                <a:lnTo>
                  <a:pt x="41731" y="687"/>
                </a:lnTo>
                <a:lnTo>
                  <a:pt x="0" y="0"/>
                </a:lnTo>
              </a:path>
            </a:pathLst>
          </a:custGeom>
          <a:ln w="25399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8350227" y="7348814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6" y="0"/>
                </a:lnTo>
              </a:path>
            </a:pathLst>
          </a:custGeom>
          <a:ln w="11765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8350227" y="734293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7" y="4899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8350227" y="7342931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82" y="905"/>
                </a:lnTo>
                <a:lnTo>
                  <a:pt x="98555" y="1803"/>
                </a:lnTo>
                <a:lnTo>
                  <a:pt x="147821" y="2695"/>
                </a:lnTo>
                <a:lnTo>
                  <a:pt x="197081" y="3582"/>
                </a:lnTo>
                <a:lnTo>
                  <a:pt x="246336" y="4464"/>
                </a:lnTo>
                <a:lnTo>
                  <a:pt x="295588" y="5344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8645815" y="734827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0" y="0"/>
                </a:moveTo>
                <a:lnTo>
                  <a:pt x="9607" y="6421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8360934" y="734783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865"/>
                </a:moveTo>
                <a:lnTo>
                  <a:pt x="245410" y="5752"/>
                </a:lnTo>
                <a:lnTo>
                  <a:pt x="196330" y="4629"/>
                </a:lnTo>
                <a:lnTo>
                  <a:pt x="147249" y="3492"/>
                </a:lnTo>
                <a:lnTo>
                  <a:pt x="98166" y="2343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8645815" y="735477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7" y="0"/>
                </a:lnTo>
              </a:path>
            </a:pathLst>
          </a:custGeom>
          <a:ln w="12990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8645815" y="734827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9607" y="6421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8645815" y="734827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49" y="871"/>
                </a:lnTo>
                <a:lnTo>
                  <a:pt x="98497" y="1741"/>
                </a:lnTo>
                <a:lnTo>
                  <a:pt x="147742" y="2609"/>
                </a:lnTo>
                <a:lnTo>
                  <a:pt x="196985" y="3476"/>
                </a:lnTo>
                <a:lnTo>
                  <a:pt x="246227" y="4343"/>
                </a:lnTo>
                <a:lnTo>
                  <a:pt x="295466" y="5209"/>
                </a:lnTo>
              </a:path>
            </a:pathLst>
          </a:custGeom>
          <a:ln w="25399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8941282" y="735348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81"/>
                </a:lnTo>
              </a:path>
            </a:pathLst>
          </a:custGeom>
          <a:ln w="25399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8655423" y="735469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90" y="6569"/>
                </a:moveTo>
                <a:lnTo>
                  <a:pt x="245411" y="5485"/>
                </a:lnTo>
                <a:lnTo>
                  <a:pt x="196330" y="4399"/>
                </a:lnTo>
                <a:lnTo>
                  <a:pt x="147249" y="3308"/>
                </a:lnTo>
                <a:lnTo>
                  <a:pt x="98166" y="2212"/>
                </a:lnTo>
                <a:lnTo>
                  <a:pt x="49083" y="1109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8338701" y="734633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80" y="0"/>
                </a:lnTo>
              </a:path>
            </a:pathLst>
          </a:custGeom>
          <a:ln w="14302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8350227" y="7342931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2"/>
                </a:lnTo>
                <a:lnTo>
                  <a:pt x="98554" y="1799"/>
                </a:lnTo>
                <a:lnTo>
                  <a:pt x="147821" y="2690"/>
                </a:lnTo>
                <a:lnTo>
                  <a:pt x="197082" y="3577"/>
                </a:lnTo>
                <a:lnTo>
                  <a:pt x="246339" y="4458"/>
                </a:lnTo>
                <a:lnTo>
                  <a:pt x="295592" y="5336"/>
                </a:lnTo>
                <a:lnTo>
                  <a:pt x="344840" y="6211"/>
                </a:lnTo>
                <a:lnTo>
                  <a:pt x="394086" y="7083"/>
                </a:lnTo>
                <a:lnTo>
                  <a:pt x="443330" y="7952"/>
                </a:lnTo>
                <a:lnTo>
                  <a:pt x="492572" y="8820"/>
                </a:lnTo>
                <a:lnTo>
                  <a:pt x="541814" y="9687"/>
                </a:lnTo>
                <a:lnTo>
                  <a:pt x="591055" y="10553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8932564" y="7345777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8" y="7707"/>
                </a:moveTo>
                <a:lnTo>
                  <a:pt x="0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8338701" y="7339183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593862" y="6595"/>
                </a:moveTo>
                <a:lnTo>
                  <a:pt x="544380" y="6071"/>
                </a:lnTo>
                <a:lnTo>
                  <a:pt x="494898" y="5546"/>
                </a:lnTo>
                <a:lnTo>
                  <a:pt x="445416" y="5019"/>
                </a:lnTo>
                <a:lnTo>
                  <a:pt x="395933" y="4489"/>
                </a:lnTo>
                <a:lnTo>
                  <a:pt x="346449" y="3953"/>
                </a:lnTo>
                <a:lnTo>
                  <a:pt x="296963" y="3413"/>
                </a:lnTo>
                <a:lnTo>
                  <a:pt x="247476" y="2866"/>
                </a:lnTo>
                <a:lnTo>
                  <a:pt x="197987" y="2311"/>
                </a:lnTo>
                <a:lnTo>
                  <a:pt x="148495" y="1748"/>
                </a:lnTo>
                <a:lnTo>
                  <a:pt x="99000" y="1176"/>
                </a:lnTo>
                <a:lnTo>
                  <a:pt x="49501" y="594"/>
                </a:lnTo>
                <a:lnTo>
                  <a:pt x="0" y="0"/>
                </a:lnTo>
              </a:path>
            </a:pathLst>
          </a:custGeom>
          <a:ln w="25399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8338701" y="7339183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0" y="0"/>
                </a:moveTo>
                <a:lnTo>
                  <a:pt x="11525" y="3749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8958359" y="737873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0" y="0"/>
                </a:lnTo>
              </a:path>
            </a:pathLst>
          </a:custGeom>
          <a:ln w="18830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8958359" y="7369320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8958359" y="736932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4"/>
                </a:lnTo>
                <a:lnTo>
                  <a:pt x="97820" y="2650"/>
                </a:lnTo>
                <a:lnTo>
                  <a:pt x="146729" y="3982"/>
                </a:lnTo>
                <a:lnTo>
                  <a:pt x="195637" y="5320"/>
                </a:lnTo>
                <a:lnTo>
                  <a:pt x="244544" y="6668"/>
                </a:lnTo>
                <a:lnTo>
                  <a:pt x="293450" y="802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9251808" y="737734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0"/>
                </a:moveTo>
                <a:lnTo>
                  <a:pt x="6490" y="10801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8966520" y="737780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79" y="10342"/>
                </a:moveTo>
                <a:lnTo>
                  <a:pt x="243147" y="8603"/>
                </a:lnTo>
                <a:lnTo>
                  <a:pt x="194516" y="6872"/>
                </a:lnTo>
                <a:lnTo>
                  <a:pt x="145885" y="5148"/>
                </a:lnTo>
                <a:lnTo>
                  <a:pt x="97255" y="3429"/>
                </a:lnTo>
                <a:lnTo>
                  <a:pt x="48626" y="171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9251808" y="7388082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2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9251808" y="737734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490" y="10801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9251808" y="737734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97" y="1368"/>
                </a:lnTo>
                <a:lnTo>
                  <a:pt x="97794" y="2753"/>
                </a:lnTo>
                <a:lnTo>
                  <a:pt x="146689" y="4155"/>
                </a:lnTo>
                <a:lnTo>
                  <a:pt x="195581" y="5577"/>
                </a:lnTo>
                <a:lnTo>
                  <a:pt x="244468" y="7021"/>
                </a:lnTo>
                <a:lnTo>
                  <a:pt x="293350" y="8487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9545160" y="738583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916" y="3934"/>
                </a:lnTo>
                <a:lnTo>
                  <a:pt x="3610" y="8190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9258300" y="738815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64"/>
                </a:moveTo>
                <a:lnTo>
                  <a:pt x="243149" y="8848"/>
                </a:lnTo>
                <a:lnTo>
                  <a:pt x="194517" y="7049"/>
                </a:lnTo>
                <a:lnTo>
                  <a:pt x="145886" y="5266"/>
                </a:lnTo>
                <a:lnTo>
                  <a:pt x="97256" y="3498"/>
                </a:lnTo>
                <a:lnTo>
                  <a:pt x="48627" y="1743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8949913" y="736930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83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8949913" y="736126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8949913" y="736126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2" y="1089"/>
                </a:lnTo>
                <a:lnTo>
                  <a:pt x="98163" y="2179"/>
                </a:lnTo>
                <a:lnTo>
                  <a:pt x="147244" y="3272"/>
                </a:lnTo>
                <a:lnTo>
                  <a:pt x="196324" y="4369"/>
                </a:lnTo>
                <a:lnTo>
                  <a:pt x="245406" y="5472"/>
                </a:lnTo>
                <a:lnTo>
                  <a:pt x="294488" y="6582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9244402" y="736784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8958359" y="736932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28"/>
                </a:moveTo>
                <a:lnTo>
                  <a:pt x="244544" y="6668"/>
                </a:lnTo>
                <a:lnTo>
                  <a:pt x="195637" y="5320"/>
                </a:lnTo>
                <a:lnTo>
                  <a:pt x="146729" y="3982"/>
                </a:lnTo>
                <a:lnTo>
                  <a:pt x="97820" y="2650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9244402" y="7376843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7" y="0"/>
                </a:lnTo>
              </a:path>
            </a:pathLst>
          </a:custGeom>
          <a:ln w="17988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9244402" y="7367849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9244402" y="736784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12"/>
                </a:lnTo>
                <a:lnTo>
                  <a:pt x="98167" y="2236"/>
                </a:lnTo>
                <a:lnTo>
                  <a:pt x="147252" y="3372"/>
                </a:lnTo>
                <a:lnTo>
                  <a:pt x="196337" y="4522"/>
                </a:lnTo>
                <a:lnTo>
                  <a:pt x="245424" y="5686"/>
                </a:lnTo>
                <a:lnTo>
                  <a:pt x="294512" y="6865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9538915" y="737471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9251808" y="737734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50" y="8487"/>
                </a:moveTo>
                <a:lnTo>
                  <a:pt x="244468" y="7021"/>
                </a:lnTo>
                <a:lnTo>
                  <a:pt x="195581" y="5577"/>
                </a:lnTo>
                <a:lnTo>
                  <a:pt x="146689" y="4155"/>
                </a:lnTo>
                <a:lnTo>
                  <a:pt x="97794" y="2753"/>
                </a:lnTo>
                <a:lnTo>
                  <a:pt x="48897" y="1368"/>
                </a:lnTo>
                <a:lnTo>
                  <a:pt x="0" y="0"/>
                </a:lnTo>
              </a:path>
            </a:pathLst>
          </a:custGeom>
          <a:ln w="25399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9545160" y="739798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5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9545160" y="738583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921" y="12978"/>
                </a:moveTo>
                <a:lnTo>
                  <a:pt x="3610" y="8190"/>
                </a:lnTo>
                <a:lnTo>
                  <a:pt x="1916" y="3934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9545160" y="738583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6" y="3013"/>
                </a:lnTo>
                <a:lnTo>
                  <a:pt x="146609" y="4565"/>
                </a:lnTo>
                <a:lnTo>
                  <a:pt x="195465" y="6149"/>
                </a:lnTo>
                <a:lnTo>
                  <a:pt x="244313" y="7770"/>
                </a:lnTo>
                <a:lnTo>
                  <a:pt x="293154" y="9427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9838314" y="739526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459" y="4578"/>
                </a:lnTo>
                <a:lnTo>
                  <a:pt x="2694" y="9464"/>
                </a:lnTo>
                <a:lnTo>
                  <a:pt x="3561" y="14871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9550081" y="7398815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3" y="11320"/>
                </a:moveTo>
                <a:lnTo>
                  <a:pt x="243161" y="9373"/>
                </a:lnTo>
                <a:lnTo>
                  <a:pt x="194529" y="7453"/>
                </a:lnTo>
                <a:lnTo>
                  <a:pt x="145897" y="5557"/>
                </a:lnTo>
                <a:lnTo>
                  <a:pt x="97265" y="3685"/>
                </a:lnTo>
                <a:lnTo>
                  <a:pt x="48632" y="1833"/>
                </a:lnTo>
                <a:lnTo>
                  <a:pt x="0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9838314" y="740885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80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9838314" y="739526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3561" y="14871"/>
                </a:moveTo>
                <a:lnTo>
                  <a:pt x="2694" y="9464"/>
                </a:lnTo>
                <a:lnTo>
                  <a:pt x="1459" y="4578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9838314" y="739526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0"/>
                </a:lnTo>
                <a:lnTo>
                  <a:pt x="97664" y="3424"/>
                </a:lnTo>
                <a:lnTo>
                  <a:pt x="146482" y="5202"/>
                </a:lnTo>
                <a:lnTo>
                  <a:pt x="195290" y="7025"/>
                </a:lnTo>
                <a:lnTo>
                  <a:pt x="244090" y="8894"/>
                </a:lnTo>
                <a:lnTo>
                  <a:pt x="292881" y="10812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10131194" y="7406077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9841875" y="7410136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08"/>
                </a:moveTo>
                <a:lnTo>
                  <a:pt x="243173" y="10174"/>
                </a:lnTo>
                <a:lnTo>
                  <a:pt x="194540" y="8075"/>
                </a:lnTo>
                <a:lnTo>
                  <a:pt x="145907" y="6010"/>
                </a:lnTo>
                <a:lnTo>
                  <a:pt x="97273" y="3977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9538915" y="738498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8" y="0"/>
                </a:lnTo>
              </a:path>
            </a:pathLst>
          </a:custGeom>
          <a:ln w="20549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9538915" y="737471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9538915" y="7374714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7"/>
                </a:lnTo>
                <a:lnTo>
                  <a:pt x="98180" y="2413"/>
                </a:lnTo>
                <a:lnTo>
                  <a:pt x="147271" y="3650"/>
                </a:lnTo>
                <a:lnTo>
                  <a:pt x="196363" y="4907"/>
                </a:lnTo>
                <a:lnTo>
                  <a:pt x="245456" y="6185"/>
                </a:lnTo>
                <a:lnTo>
                  <a:pt x="294551" y="748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9833466" y="7382199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731" y="4193"/>
                </a:lnTo>
                <a:lnTo>
                  <a:pt x="3401" y="8474"/>
                </a:lnTo>
                <a:lnTo>
                  <a:pt x="4847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9545160" y="738583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4" y="9427"/>
                </a:moveTo>
                <a:lnTo>
                  <a:pt x="244313" y="7770"/>
                </a:lnTo>
                <a:lnTo>
                  <a:pt x="195465" y="6149"/>
                </a:lnTo>
                <a:lnTo>
                  <a:pt x="146609" y="4565"/>
                </a:lnTo>
                <a:lnTo>
                  <a:pt x="97746" y="3013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9833466" y="7394138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9833466" y="7382199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847" y="13064"/>
                </a:moveTo>
                <a:lnTo>
                  <a:pt x="3401" y="8474"/>
                </a:lnTo>
                <a:lnTo>
                  <a:pt x="1731" y="419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9833466" y="7382199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0" y="0"/>
                </a:moveTo>
                <a:lnTo>
                  <a:pt x="49097" y="1329"/>
                </a:lnTo>
                <a:lnTo>
                  <a:pt x="98196" y="2683"/>
                </a:lnTo>
                <a:lnTo>
                  <a:pt x="147297" y="4064"/>
                </a:lnTo>
                <a:lnTo>
                  <a:pt x="196400" y="5473"/>
                </a:lnTo>
                <a:lnTo>
                  <a:pt x="245506" y="6914"/>
                </a:lnTo>
                <a:lnTo>
                  <a:pt x="294613" y="8388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0128079" y="739058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6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9838314" y="739526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1" y="10812"/>
                </a:moveTo>
                <a:lnTo>
                  <a:pt x="244090" y="8894"/>
                </a:lnTo>
                <a:lnTo>
                  <a:pt x="195290" y="7025"/>
                </a:lnTo>
                <a:lnTo>
                  <a:pt x="146482" y="5202"/>
                </a:lnTo>
                <a:lnTo>
                  <a:pt x="97664" y="3424"/>
                </a:lnTo>
                <a:lnTo>
                  <a:pt x="48837" y="1690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8941282" y="736066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6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8941282" y="735348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81"/>
                </a:moveTo>
                <a:lnTo>
                  <a:pt x="0" y="0"/>
                </a:lnTo>
              </a:path>
            </a:pathLst>
          </a:custGeom>
          <a:ln w="25399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8941282" y="735348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38" y="865"/>
                </a:lnTo>
                <a:lnTo>
                  <a:pt x="98480" y="1731"/>
                </a:lnTo>
                <a:lnTo>
                  <a:pt x="147723" y="2598"/>
                </a:lnTo>
                <a:lnTo>
                  <a:pt x="196968" y="3467"/>
                </a:lnTo>
                <a:lnTo>
                  <a:pt x="246215" y="4336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9236747" y="735869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55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8949913" y="736126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82"/>
                </a:moveTo>
                <a:lnTo>
                  <a:pt x="245406" y="5472"/>
                </a:lnTo>
                <a:lnTo>
                  <a:pt x="196324" y="4369"/>
                </a:lnTo>
                <a:lnTo>
                  <a:pt x="147244" y="3272"/>
                </a:lnTo>
                <a:lnTo>
                  <a:pt x="98163" y="2179"/>
                </a:lnTo>
                <a:lnTo>
                  <a:pt x="49082" y="1089"/>
                </a:lnTo>
                <a:lnTo>
                  <a:pt x="0" y="0"/>
                </a:lnTo>
              </a:path>
            </a:pathLst>
          </a:custGeom>
          <a:ln w="25399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9236747" y="736670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7" y="0"/>
                </a:lnTo>
              </a:path>
            </a:pathLst>
          </a:custGeom>
          <a:ln w="16021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9236747" y="735869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55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9236747" y="735869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8"/>
                </a:lnTo>
                <a:lnTo>
                  <a:pt x="197042" y="3540"/>
                </a:lnTo>
                <a:lnTo>
                  <a:pt x="246317" y="4438"/>
                </a:lnTo>
                <a:lnTo>
                  <a:pt x="295601" y="534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9532349" y="736403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76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9244402" y="736784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512" y="6865"/>
                </a:moveTo>
                <a:lnTo>
                  <a:pt x="245424" y="5686"/>
                </a:lnTo>
                <a:lnTo>
                  <a:pt x="196337" y="4522"/>
                </a:lnTo>
                <a:lnTo>
                  <a:pt x="147252" y="3372"/>
                </a:lnTo>
                <a:lnTo>
                  <a:pt x="98167" y="2236"/>
                </a:lnTo>
                <a:lnTo>
                  <a:pt x="49083" y="1112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8932564" y="735223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4" y="0"/>
                </a:lnTo>
              </a:path>
            </a:pathLst>
          </a:custGeom>
          <a:ln w="12915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8932564" y="7345777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8" y="7707"/>
                </a:moveTo>
                <a:lnTo>
                  <a:pt x="0" y="0"/>
                </a:lnTo>
              </a:path>
            </a:pathLst>
          </a:custGeom>
          <a:ln w="25399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8932564" y="7345777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-12700" y="1595"/>
                </a:moveTo>
                <a:lnTo>
                  <a:pt x="309613" y="1595"/>
                </a:lnTo>
              </a:path>
            </a:pathLst>
          </a:custGeom>
          <a:ln w="28591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9229477" y="734896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7270" y="9724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8941282" y="735348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465" y="5208"/>
                </a:moveTo>
                <a:lnTo>
                  <a:pt x="246215" y="4336"/>
                </a:lnTo>
                <a:lnTo>
                  <a:pt x="196968" y="3467"/>
                </a:lnTo>
                <a:lnTo>
                  <a:pt x="147723" y="2598"/>
                </a:lnTo>
                <a:lnTo>
                  <a:pt x="98480" y="1731"/>
                </a:lnTo>
                <a:lnTo>
                  <a:pt x="49238" y="865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9229477" y="735650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2" y="0"/>
                </a:lnTo>
              </a:path>
            </a:pathLst>
          </a:custGeom>
          <a:ln w="15068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9229477" y="734896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7270" y="9724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9229477" y="734896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5"/>
                </a:lnTo>
                <a:lnTo>
                  <a:pt x="197977" y="2238"/>
                </a:lnTo>
                <a:lnTo>
                  <a:pt x="247479" y="2820"/>
                </a:lnTo>
                <a:lnTo>
                  <a:pt x="296986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9526464" y="7352384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0" y="0"/>
                </a:moveTo>
                <a:lnTo>
                  <a:pt x="5885" y="11653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9236747" y="735869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601" y="5344"/>
                </a:moveTo>
                <a:lnTo>
                  <a:pt x="246317" y="4438"/>
                </a:lnTo>
                <a:lnTo>
                  <a:pt x="197042" y="3540"/>
                </a:lnTo>
                <a:lnTo>
                  <a:pt x="147773" y="2648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9532349" y="7373118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6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9532349" y="736403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76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9532349" y="736403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97" y="912"/>
                </a:lnTo>
                <a:lnTo>
                  <a:pt x="98601" y="1831"/>
                </a:lnTo>
                <a:lnTo>
                  <a:pt x="147912" y="2758"/>
                </a:lnTo>
                <a:lnTo>
                  <a:pt x="197232" y="3693"/>
                </a:lnTo>
                <a:lnTo>
                  <a:pt x="246560" y="4638"/>
                </a:lnTo>
                <a:lnTo>
                  <a:pt x="295898" y="5591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9828248" y="7369630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7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9538915" y="7374714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85"/>
                </a:moveTo>
                <a:lnTo>
                  <a:pt x="245456" y="6185"/>
                </a:lnTo>
                <a:lnTo>
                  <a:pt x="196363" y="4907"/>
                </a:lnTo>
                <a:lnTo>
                  <a:pt x="147271" y="3650"/>
                </a:lnTo>
                <a:lnTo>
                  <a:pt x="98180" y="2413"/>
                </a:lnTo>
                <a:lnTo>
                  <a:pt x="49089" y="1197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9828248" y="7380109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1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9828248" y="7369630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70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9828248" y="7369630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70"/>
                </a:lnTo>
                <a:lnTo>
                  <a:pt x="98724" y="1951"/>
                </a:lnTo>
                <a:lnTo>
                  <a:pt x="148105" y="2943"/>
                </a:lnTo>
                <a:lnTo>
                  <a:pt x="197500" y="3946"/>
                </a:lnTo>
                <a:lnTo>
                  <a:pt x="246909" y="4961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0124579" y="7375618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9"/>
                </a:lnTo>
                <a:lnTo>
                  <a:pt x="2386" y="9922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9833466" y="7382199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294613" y="8388"/>
                </a:moveTo>
                <a:lnTo>
                  <a:pt x="245506" y="6914"/>
                </a:lnTo>
                <a:lnTo>
                  <a:pt x="196400" y="5473"/>
                </a:lnTo>
                <a:lnTo>
                  <a:pt x="147297" y="4064"/>
                </a:lnTo>
                <a:lnTo>
                  <a:pt x="98196" y="2683"/>
                </a:lnTo>
                <a:lnTo>
                  <a:pt x="49097" y="1329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9526464" y="736100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3" y="0"/>
                </a:lnTo>
              </a:path>
            </a:pathLst>
          </a:custGeom>
          <a:ln w="17245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9526464" y="7352384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5885" y="11653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9526464" y="7352384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06"/>
                </a:lnTo>
                <a:lnTo>
                  <a:pt x="99019" y="1226"/>
                </a:lnTo>
                <a:lnTo>
                  <a:pt x="148538" y="1861"/>
                </a:lnTo>
                <a:lnTo>
                  <a:pt x="198061" y="2513"/>
                </a:lnTo>
                <a:lnTo>
                  <a:pt x="247589" y="3183"/>
                </a:lnTo>
                <a:lnTo>
                  <a:pt x="297122" y="3872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9823587" y="735625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38"/>
                </a:lnTo>
                <a:lnTo>
                  <a:pt x="2967" y="9130"/>
                </a:lnTo>
                <a:lnTo>
                  <a:pt x="4660" y="13373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9532349" y="736403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898" y="5591"/>
                </a:moveTo>
                <a:lnTo>
                  <a:pt x="246560" y="4638"/>
                </a:lnTo>
                <a:lnTo>
                  <a:pt x="197232" y="3693"/>
                </a:lnTo>
                <a:lnTo>
                  <a:pt x="147912" y="2758"/>
                </a:lnTo>
                <a:lnTo>
                  <a:pt x="98601" y="1831"/>
                </a:lnTo>
                <a:lnTo>
                  <a:pt x="49297" y="912"/>
                </a:lnTo>
                <a:lnTo>
                  <a:pt x="0" y="0"/>
                </a:lnTo>
              </a:path>
            </a:pathLst>
          </a:custGeom>
          <a:ln w="25400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9823587" y="736593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61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9823587" y="735625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0" y="13373"/>
                </a:moveTo>
                <a:lnTo>
                  <a:pt x="2967" y="9130"/>
                </a:lnTo>
                <a:lnTo>
                  <a:pt x="1360" y="4738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9823587" y="7356256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3"/>
                </a:lnTo>
                <a:lnTo>
                  <a:pt x="99082" y="1427"/>
                </a:lnTo>
                <a:lnTo>
                  <a:pt x="148634" y="2174"/>
                </a:lnTo>
                <a:lnTo>
                  <a:pt x="198192" y="2943"/>
                </a:lnTo>
                <a:lnTo>
                  <a:pt x="247758" y="3736"/>
                </a:lnTo>
                <a:lnTo>
                  <a:pt x="297332" y="4552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0120919" y="7360809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7"/>
                </a:lnTo>
                <a:lnTo>
                  <a:pt x="2448" y="9871"/>
                </a:lnTo>
                <a:lnTo>
                  <a:pt x="3660" y="14808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9828248" y="7369630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9" y="4961"/>
                </a:lnTo>
                <a:lnTo>
                  <a:pt x="197500" y="3946"/>
                </a:lnTo>
                <a:lnTo>
                  <a:pt x="148105" y="2943"/>
                </a:lnTo>
                <a:lnTo>
                  <a:pt x="98724" y="1951"/>
                </a:lnTo>
                <a:lnTo>
                  <a:pt x="49355" y="970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10131194" y="7433326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8" y="0"/>
                </a:lnTo>
              </a:path>
            </a:pathLst>
          </a:custGeom>
          <a:ln w="54498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10133680" y="7422445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4">
                <a:moveTo>
                  <a:pt x="0" y="0"/>
                </a:moveTo>
                <a:lnTo>
                  <a:pt x="50637" y="2244"/>
                </a:lnTo>
                <a:lnTo>
                  <a:pt x="101279" y="4488"/>
                </a:lnTo>
                <a:lnTo>
                  <a:pt x="151924" y="6732"/>
                </a:lnTo>
                <a:lnTo>
                  <a:pt x="202571" y="8976"/>
                </a:lnTo>
                <a:lnTo>
                  <a:pt x="253221" y="11219"/>
                </a:lnTo>
                <a:lnTo>
                  <a:pt x="303871" y="13462"/>
                </a:lnTo>
                <a:lnTo>
                  <a:pt x="354522" y="15706"/>
                </a:lnTo>
                <a:lnTo>
                  <a:pt x="405173" y="17949"/>
                </a:lnTo>
                <a:lnTo>
                  <a:pt x="455823" y="20191"/>
                </a:lnTo>
                <a:lnTo>
                  <a:pt x="506472" y="22434"/>
                </a:lnTo>
                <a:lnTo>
                  <a:pt x="557118" y="24677"/>
                </a:lnTo>
                <a:lnTo>
                  <a:pt x="607762" y="26919"/>
                </a:lnTo>
                <a:lnTo>
                  <a:pt x="658402" y="29161"/>
                </a:lnTo>
                <a:lnTo>
                  <a:pt x="709038" y="31404"/>
                </a:lnTo>
                <a:lnTo>
                  <a:pt x="759669" y="33646"/>
                </a:lnTo>
                <a:lnTo>
                  <a:pt x="810294" y="35888"/>
                </a:lnTo>
                <a:lnTo>
                  <a:pt x="860913" y="3813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10994594" y="743913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440"/>
                </a:moveTo>
                <a:lnTo>
                  <a:pt x="530" y="14116"/>
                </a:lnTo>
                <a:lnTo>
                  <a:pt x="901" y="7002"/>
                </a:lnTo>
                <a:lnTo>
                  <a:pt x="1198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10131194" y="7406077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8" y="33058"/>
                </a:moveTo>
                <a:lnTo>
                  <a:pt x="813817" y="31030"/>
                </a:lnTo>
                <a:lnTo>
                  <a:pt x="763010" y="29032"/>
                </a:lnTo>
                <a:lnTo>
                  <a:pt x="712180" y="27059"/>
                </a:lnTo>
                <a:lnTo>
                  <a:pt x="661330" y="25108"/>
                </a:lnTo>
                <a:lnTo>
                  <a:pt x="610464" y="23175"/>
                </a:lnTo>
                <a:lnTo>
                  <a:pt x="559584" y="21256"/>
                </a:lnTo>
                <a:lnTo>
                  <a:pt x="508695" y="19348"/>
                </a:lnTo>
                <a:lnTo>
                  <a:pt x="457799" y="17446"/>
                </a:lnTo>
                <a:lnTo>
                  <a:pt x="406900" y="15547"/>
                </a:lnTo>
                <a:lnTo>
                  <a:pt x="356002" y="13647"/>
                </a:lnTo>
                <a:lnTo>
                  <a:pt x="305107" y="11742"/>
                </a:lnTo>
                <a:lnTo>
                  <a:pt x="254219" y="9828"/>
                </a:lnTo>
                <a:lnTo>
                  <a:pt x="203341" y="7902"/>
                </a:lnTo>
                <a:lnTo>
                  <a:pt x="152477" y="5960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10131194" y="7406077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10128079" y="7414862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4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10131194" y="7406077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60"/>
                </a:lnTo>
                <a:lnTo>
                  <a:pt x="203341" y="7902"/>
                </a:lnTo>
                <a:lnTo>
                  <a:pt x="254219" y="9828"/>
                </a:lnTo>
                <a:lnTo>
                  <a:pt x="305107" y="11742"/>
                </a:lnTo>
                <a:lnTo>
                  <a:pt x="356002" y="13647"/>
                </a:lnTo>
                <a:lnTo>
                  <a:pt x="406900" y="15547"/>
                </a:lnTo>
                <a:lnTo>
                  <a:pt x="457799" y="17446"/>
                </a:lnTo>
                <a:lnTo>
                  <a:pt x="508695" y="19348"/>
                </a:lnTo>
                <a:lnTo>
                  <a:pt x="559584" y="21256"/>
                </a:lnTo>
                <a:lnTo>
                  <a:pt x="610464" y="23175"/>
                </a:lnTo>
                <a:lnTo>
                  <a:pt x="661330" y="25108"/>
                </a:lnTo>
                <a:lnTo>
                  <a:pt x="712180" y="27059"/>
                </a:lnTo>
                <a:lnTo>
                  <a:pt x="763010" y="29032"/>
                </a:lnTo>
                <a:lnTo>
                  <a:pt x="813817" y="31030"/>
                </a:lnTo>
                <a:lnTo>
                  <a:pt x="864598" y="33058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10995793" y="7418375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60"/>
                </a:moveTo>
                <a:lnTo>
                  <a:pt x="297" y="13757"/>
                </a:lnTo>
                <a:lnTo>
                  <a:pt x="495" y="6866"/>
                </a:lnTo>
                <a:lnTo>
                  <a:pt x="680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10128079" y="7390588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868394" y="27786"/>
                </a:moveTo>
                <a:lnTo>
                  <a:pt x="817304" y="26175"/>
                </a:lnTo>
                <a:lnTo>
                  <a:pt x="766222" y="24551"/>
                </a:lnTo>
                <a:lnTo>
                  <a:pt x="715146" y="22914"/>
                </a:lnTo>
                <a:lnTo>
                  <a:pt x="664075" y="21267"/>
                </a:lnTo>
                <a:lnTo>
                  <a:pt x="613007" y="19612"/>
                </a:lnTo>
                <a:lnTo>
                  <a:pt x="561942" y="17953"/>
                </a:lnTo>
                <a:lnTo>
                  <a:pt x="510878" y="16290"/>
                </a:lnTo>
                <a:lnTo>
                  <a:pt x="459813" y="14627"/>
                </a:lnTo>
                <a:lnTo>
                  <a:pt x="408746" y="12965"/>
                </a:lnTo>
                <a:lnTo>
                  <a:pt x="357677" y="11307"/>
                </a:lnTo>
                <a:lnTo>
                  <a:pt x="306603" y="9655"/>
                </a:lnTo>
                <a:lnTo>
                  <a:pt x="255524" y="8011"/>
                </a:lnTo>
                <a:lnTo>
                  <a:pt x="204438" y="6379"/>
                </a:lnTo>
                <a:lnTo>
                  <a:pt x="153344" y="4759"/>
                </a:lnTo>
                <a:lnTo>
                  <a:pt x="102240" y="3154"/>
                </a:lnTo>
                <a:lnTo>
                  <a:pt x="51126" y="1567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10128079" y="739058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6"/>
                </a:lnTo>
                <a:lnTo>
                  <a:pt x="3115" y="15488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10124579" y="7396996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2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10128079" y="7390588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0" y="0"/>
                </a:moveTo>
                <a:lnTo>
                  <a:pt x="51126" y="1567"/>
                </a:lnTo>
                <a:lnTo>
                  <a:pt x="102240" y="3154"/>
                </a:lnTo>
                <a:lnTo>
                  <a:pt x="153344" y="4759"/>
                </a:lnTo>
                <a:lnTo>
                  <a:pt x="204438" y="6379"/>
                </a:lnTo>
                <a:lnTo>
                  <a:pt x="255524" y="8011"/>
                </a:lnTo>
                <a:lnTo>
                  <a:pt x="306603" y="9655"/>
                </a:lnTo>
                <a:lnTo>
                  <a:pt x="357677" y="11307"/>
                </a:lnTo>
                <a:lnTo>
                  <a:pt x="408746" y="12965"/>
                </a:lnTo>
                <a:lnTo>
                  <a:pt x="459813" y="14627"/>
                </a:lnTo>
                <a:lnTo>
                  <a:pt x="510878" y="16290"/>
                </a:lnTo>
                <a:lnTo>
                  <a:pt x="561942" y="17953"/>
                </a:lnTo>
                <a:lnTo>
                  <a:pt x="613007" y="19612"/>
                </a:lnTo>
                <a:lnTo>
                  <a:pt x="664075" y="21267"/>
                </a:lnTo>
                <a:lnTo>
                  <a:pt x="715146" y="22914"/>
                </a:lnTo>
                <a:lnTo>
                  <a:pt x="766222" y="24551"/>
                </a:lnTo>
                <a:lnTo>
                  <a:pt x="817304" y="26175"/>
                </a:lnTo>
                <a:lnTo>
                  <a:pt x="868394" y="2778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10996473" y="739780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73"/>
                </a:moveTo>
                <a:lnTo>
                  <a:pt x="185" y="13721"/>
                </a:lnTo>
                <a:lnTo>
                  <a:pt x="358" y="6891"/>
                </a:lnTo>
                <a:lnTo>
                  <a:pt x="567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10124579" y="7375618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2" y="22183"/>
                </a:moveTo>
                <a:lnTo>
                  <a:pt x="821059" y="20989"/>
                </a:lnTo>
                <a:lnTo>
                  <a:pt x="769692" y="19743"/>
                </a:lnTo>
                <a:lnTo>
                  <a:pt x="718358" y="18454"/>
                </a:lnTo>
                <a:lnTo>
                  <a:pt x="667049" y="17128"/>
                </a:lnTo>
                <a:lnTo>
                  <a:pt x="615762" y="15774"/>
                </a:lnTo>
                <a:lnTo>
                  <a:pt x="564489" y="14398"/>
                </a:lnTo>
                <a:lnTo>
                  <a:pt x="513227" y="13009"/>
                </a:lnTo>
                <a:lnTo>
                  <a:pt x="461970" y="11613"/>
                </a:lnTo>
                <a:lnTo>
                  <a:pt x="410713" y="10218"/>
                </a:lnTo>
                <a:lnTo>
                  <a:pt x="359450" y="8832"/>
                </a:lnTo>
                <a:lnTo>
                  <a:pt x="308175" y="7462"/>
                </a:lnTo>
                <a:lnTo>
                  <a:pt x="256885" y="6115"/>
                </a:lnTo>
                <a:lnTo>
                  <a:pt x="205572" y="4800"/>
                </a:lnTo>
                <a:lnTo>
                  <a:pt x="154233" y="3523"/>
                </a:lnTo>
                <a:lnTo>
                  <a:pt x="102861" y="2293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10124579" y="7375618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9"/>
                </a:lnTo>
                <a:lnTo>
                  <a:pt x="2386" y="9922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10120919" y="7379305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4" y="0"/>
                </a:lnTo>
              </a:path>
            </a:pathLst>
          </a:custGeom>
          <a:ln w="36991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10124579" y="7375618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3"/>
                </a:lnTo>
                <a:lnTo>
                  <a:pt x="154233" y="3523"/>
                </a:lnTo>
                <a:lnTo>
                  <a:pt x="205572" y="4800"/>
                </a:lnTo>
                <a:lnTo>
                  <a:pt x="256885" y="6115"/>
                </a:lnTo>
                <a:lnTo>
                  <a:pt x="308175" y="7462"/>
                </a:lnTo>
                <a:lnTo>
                  <a:pt x="359450" y="8832"/>
                </a:lnTo>
                <a:lnTo>
                  <a:pt x="410713" y="10218"/>
                </a:lnTo>
                <a:lnTo>
                  <a:pt x="461970" y="11613"/>
                </a:lnTo>
                <a:lnTo>
                  <a:pt x="513227" y="13009"/>
                </a:lnTo>
                <a:lnTo>
                  <a:pt x="564489" y="14398"/>
                </a:lnTo>
                <a:lnTo>
                  <a:pt x="615762" y="15774"/>
                </a:lnTo>
                <a:lnTo>
                  <a:pt x="667049" y="17128"/>
                </a:lnTo>
                <a:lnTo>
                  <a:pt x="718358" y="18454"/>
                </a:lnTo>
                <a:lnTo>
                  <a:pt x="769692" y="19743"/>
                </a:lnTo>
                <a:lnTo>
                  <a:pt x="821059" y="20989"/>
                </a:lnTo>
                <a:lnTo>
                  <a:pt x="872462" y="22183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10997041" y="737686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2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10120919" y="7360809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876964" y="16057"/>
                </a:moveTo>
                <a:lnTo>
                  <a:pt x="825391" y="15090"/>
                </a:lnTo>
                <a:lnTo>
                  <a:pt x="773820" y="14121"/>
                </a:lnTo>
                <a:lnTo>
                  <a:pt x="722251" y="13149"/>
                </a:lnTo>
                <a:lnTo>
                  <a:pt x="670682" y="12177"/>
                </a:lnTo>
                <a:lnTo>
                  <a:pt x="619112" y="11205"/>
                </a:lnTo>
                <a:lnTo>
                  <a:pt x="567542" y="10235"/>
                </a:lnTo>
                <a:lnTo>
                  <a:pt x="515970" y="9267"/>
                </a:lnTo>
                <a:lnTo>
                  <a:pt x="464395" y="8304"/>
                </a:lnTo>
                <a:lnTo>
                  <a:pt x="412818" y="7346"/>
                </a:lnTo>
                <a:lnTo>
                  <a:pt x="361236" y="6394"/>
                </a:lnTo>
                <a:lnTo>
                  <a:pt x="309650" y="5449"/>
                </a:lnTo>
                <a:lnTo>
                  <a:pt x="258059" y="4513"/>
                </a:lnTo>
                <a:lnTo>
                  <a:pt x="206462" y="3586"/>
                </a:lnTo>
                <a:lnTo>
                  <a:pt x="154858" y="2670"/>
                </a:lnTo>
                <a:lnTo>
                  <a:pt x="103247" y="1767"/>
                </a:lnTo>
                <a:lnTo>
                  <a:pt x="51628" y="876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10120919" y="7360809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7"/>
                </a:lnTo>
                <a:lnTo>
                  <a:pt x="2448" y="9871"/>
                </a:lnTo>
                <a:lnTo>
                  <a:pt x="3660" y="14808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10994594" y="7439135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198" y="0"/>
                </a:moveTo>
                <a:lnTo>
                  <a:pt x="901" y="7002"/>
                </a:lnTo>
                <a:lnTo>
                  <a:pt x="530" y="14116"/>
                </a:lnTo>
                <a:lnTo>
                  <a:pt x="0" y="21440"/>
                </a:lnTo>
                <a:lnTo>
                  <a:pt x="128226" y="27106"/>
                </a:lnTo>
                <a:lnTo>
                  <a:pt x="128845" y="19658"/>
                </a:lnTo>
                <a:lnTo>
                  <a:pt x="129376" y="12322"/>
                </a:lnTo>
                <a:lnTo>
                  <a:pt x="129871" y="5035"/>
                </a:lnTo>
                <a:lnTo>
                  <a:pt x="1198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10994594" y="7460575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2" y="1412"/>
                </a:lnTo>
                <a:lnTo>
                  <a:pt x="64108" y="2828"/>
                </a:lnTo>
                <a:lnTo>
                  <a:pt x="96167" y="4246"/>
                </a:lnTo>
                <a:lnTo>
                  <a:pt x="128226" y="5666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11122821" y="7444171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71"/>
                </a:moveTo>
                <a:lnTo>
                  <a:pt x="618" y="14622"/>
                </a:lnTo>
                <a:lnTo>
                  <a:pt x="1149" y="7287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10995793" y="743913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2" y="5035"/>
                </a:moveTo>
                <a:lnTo>
                  <a:pt x="96487" y="3796"/>
                </a:lnTo>
                <a:lnTo>
                  <a:pt x="64312" y="2545"/>
                </a:lnTo>
                <a:lnTo>
                  <a:pt x="32149" y="1280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10994594" y="743913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198" y="0"/>
                </a:moveTo>
                <a:lnTo>
                  <a:pt x="901" y="7002"/>
                </a:lnTo>
                <a:lnTo>
                  <a:pt x="530" y="14116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10995793" y="7418375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4">
                <a:moveTo>
                  <a:pt x="680" y="0"/>
                </a:moveTo>
                <a:lnTo>
                  <a:pt x="297" y="13757"/>
                </a:lnTo>
                <a:lnTo>
                  <a:pt x="0" y="20760"/>
                </a:lnTo>
                <a:lnTo>
                  <a:pt x="128672" y="25796"/>
                </a:lnTo>
                <a:lnTo>
                  <a:pt x="129166" y="18521"/>
                </a:lnTo>
                <a:lnTo>
                  <a:pt x="130044" y="4095"/>
                </a:lnTo>
                <a:lnTo>
                  <a:pt x="680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10995793" y="743913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0"/>
                </a:lnTo>
                <a:lnTo>
                  <a:pt x="64312" y="2545"/>
                </a:lnTo>
                <a:lnTo>
                  <a:pt x="96487" y="3796"/>
                </a:lnTo>
                <a:lnTo>
                  <a:pt x="128672" y="5035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11124465" y="742247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25"/>
                </a:lnTo>
                <a:lnTo>
                  <a:pt x="939" y="7200"/>
                </a:lnTo>
                <a:lnTo>
                  <a:pt x="1371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10996473" y="741837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3" y="4095"/>
                </a:moveTo>
                <a:lnTo>
                  <a:pt x="97025" y="3068"/>
                </a:lnTo>
                <a:lnTo>
                  <a:pt x="64686" y="2043"/>
                </a:lnTo>
                <a:lnTo>
                  <a:pt x="32344" y="1021"/>
                </a:lnTo>
                <a:lnTo>
                  <a:pt x="0" y="0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10995793" y="7418375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80" y="0"/>
                </a:moveTo>
                <a:lnTo>
                  <a:pt x="495" y="6866"/>
                </a:lnTo>
                <a:lnTo>
                  <a:pt x="297" y="13757"/>
                </a:lnTo>
                <a:lnTo>
                  <a:pt x="0" y="2076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11122821" y="7444171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40">
                <a:moveTo>
                  <a:pt x="1644" y="0"/>
                </a:moveTo>
                <a:lnTo>
                  <a:pt x="1149" y="7287"/>
                </a:lnTo>
                <a:lnTo>
                  <a:pt x="618" y="14622"/>
                </a:lnTo>
                <a:lnTo>
                  <a:pt x="0" y="22071"/>
                </a:lnTo>
                <a:lnTo>
                  <a:pt x="128238" y="27738"/>
                </a:lnTo>
                <a:lnTo>
                  <a:pt x="129042" y="20030"/>
                </a:lnTo>
                <a:lnTo>
                  <a:pt x="130427" y="4899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11122821" y="7466242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2"/>
                </a:lnTo>
                <a:lnTo>
                  <a:pt x="64119" y="2828"/>
                </a:lnTo>
                <a:lnTo>
                  <a:pt x="96178" y="4246"/>
                </a:lnTo>
                <a:lnTo>
                  <a:pt x="128238" y="5666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11251059" y="744907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38"/>
                </a:moveTo>
                <a:lnTo>
                  <a:pt x="803" y="15130"/>
                </a:lnTo>
                <a:lnTo>
                  <a:pt x="1508" y="7533"/>
                </a:lnTo>
                <a:lnTo>
                  <a:pt x="2189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11124465" y="744417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9"/>
                </a:moveTo>
                <a:lnTo>
                  <a:pt x="96584" y="3682"/>
                </a:lnTo>
                <a:lnTo>
                  <a:pt x="64386" y="2463"/>
                </a:lnTo>
                <a:lnTo>
                  <a:pt x="32191" y="1236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11122821" y="7444171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49" y="7287"/>
                </a:lnTo>
                <a:lnTo>
                  <a:pt x="618" y="14622"/>
                </a:lnTo>
                <a:lnTo>
                  <a:pt x="0" y="22071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11124465" y="7422470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1" y="0"/>
                </a:moveTo>
                <a:lnTo>
                  <a:pt x="494" y="14425"/>
                </a:lnTo>
                <a:lnTo>
                  <a:pt x="0" y="21700"/>
                </a:lnTo>
                <a:lnTo>
                  <a:pt x="128783" y="26600"/>
                </a:lnTo>
                <a:lnTo>
                  <a:pt x="129451" y="19065"/>
                </a:lnTo>
                <a:lnTo>
                  <a:pt x="130686" y="4144"/>
                </a:lnTo>
                <a:lnTo>
                  <a:pt x="1371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11124465" y="7444171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6"/>
                </a:lnTo>
                <a:lnTo>
                  <a:pt x="64386" y="2463"/>
                </a:lnTo>
                <a:lnTo>
                  <a:pt x="96584" y="3682"/>
                </a:lnTo>
                <a:lnTo>
                  <a:pt x="128783" y="4899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11253248" y="742661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456"/>
                </a:moveTo>
                <a:lnTo>
                  <a:pt x="668" y="14921"/>
                </a:lnTo>
                <a:lnTo>
                  <a:pt x="1297" y="7461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11125837" y="7422470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5" y="4144"/>
                </a:moveTo>
                <a:lnTo>
                  <a:pt x="96986" y="3106"/>
                </a:lnTo>
                <a:lnTo>
                  <a:pt x="64657" y="2072"/>
                </a:lnTo>
                <a:lnTo>
                  <a:pt x="32328" y="1037"/>
                </a:lnTo>
                <a:lnTo>
                  <a:pt x="0" y="0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11124465" y="742247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1" y="0"/>
                </a:moveTo>
                <a:lnTo>
                  <a:pt x="939" y="7200"/>
                </a:lnTo>
                <a:lnTo>
                  <a:pt x="494" y="14425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10996473" y="7397801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5">
                <a:moveTo>
                  <a:pt x="567" y="0"/>
                </a:moveTo>
                <a:lnTo>
                  <a:pt x="358" y="6891"/>
                </a:lnTo>
                <a:lnTo>
                  <a:pt x="0" y="20573"/>
                </a:lnTo>
                <a:lnTo>
                  <a:pt x="129363" y="24669"/>
                </a:lnTo>
                <a:lnTo>
                  <a:pt x="130624" y="3117"/>
                </a:lnTo>
                <a:lnTo>
                  <a:pt x="567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10996473" y="741837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21"/>
                </a:lnTo>
                <a:lnTo>
                  <a:pt x="64686" y="2043"/>
                </a:lnTo>
                <a:lnTo>
                  <a:pt x="97025" y="3068"/>
                </a:lnTo>
                <a:lnTo>
                  <a:pt x="129363" y="4095"/>
                </a:lnTo>
              </a:path>
            </a:pathLst>
          </a:custGeom>
          <a:ln w="25399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11125837" y="7400918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551"/>
                </a:moveTo>
                <a:lnTo>
                  <a:pt x="420" y="14363"/>
                </a:lnTo>
                <a:lnTo>
                  <a:pt x="840" y="7188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10997041" y="7397801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5" y="2309"/>
                </a:lnTo>
                <a:lnTo>
                  <a:pt x="65061" y="1517"/>
                </a:lnTo>
                <a:lnTo>
                  <a:pt x="32540" y="746"/>
                </a:lnTo>
                <a:lnTo>
                  <a:pt x="0" y="0"/>
                </a:lnTo>
              </a:path>
            </a:pathLst>
          </a:custGeom>
          <a:ln w="25399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10996473" y="739780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7" y="0"/>
                </a:moveTo>
                <a:lnTo>
                  <a:pt x="358" y="6891"/>
                </a:lnTo>
                <a:lnTo>
                  <a:pt x="185" y="13721"/>
                </a:lnTo>
                <a:lnTo>
                  <a:pt x="0" y="20573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10997041" y="7376867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842" y="0"/>
                </a:moveTo>
                <a:lnTo>
                  <a:pt x="469" y="7089"/>
                </a:lnTo>
                <a:lnTo>
                  <a:pt x="210" y="14042"/>
                </a:lnTo>
                <a:lnTo>
                  <a:pt x="0" y="20933"/>
                </a:lnTo>
                <a:lnTo>
                  <a:pt x="65053" y="22454"/>
                </a:lnTo>
                <a:lnTo>
                  <a:pt x="65791" y="7089"/>
                </a:lnTo>
                <a:lnTo>
                  <a:pt x="66117" y="1212"/>
                </a:lnTo>
                <a:lnTo>
                  <a:pt x="842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10997041" y="737686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2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10997883" y="737686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4"/>
                </a:lnTo>
                <a:lnTo>
                  <a:pt x="32637" y="606"/>
                </a:lnTo>
                <a:lnTo>
                  <a:pt x="48955" y="908"/>
                </a:lnTo>
                <a:lnTo>
                  <a:pt x="65275" y="1212"/>
                </a:lnTo>
              </a:path>
            </a:pathLst>
          </a:custGeom>
          <a:ln w="25399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11062095" y="737807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064" y="0"/>
                </a:moveTo>
                <a:lnTo>
                  <a:pt x="668" y="7138"/>
                </a:lnTo>
                <a:lnTo>
                  <a:pt x="322" y="14202"/>
                </a:lnTo>
                <a:lnTo>
                  <a:pt x="0" y="21242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10997041" y="739780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1"/>
                </a:moveTo>
                <a:lnTo>
                  <a:pt x="48801" y="1132"/>
                </a:lnTo>
                <a:lnTo>
                  <a:pt x="32540" y="746"/>
                </a:lnTo>
                <a:lnTo>
                  <a:pt x="16273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11062095" y="7378079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1064" y="0"/>
                </a:moveTo>
                <a:lnTo>
                  <a:pt x="605" y="8449"/>
                </a:lnTo>
                <a:lnTo>
                  <a:pt x="0" y="21242"/>
                </a:lnTo>
                <a:lnTo>
                  <a:pt x="65003" y="22838"/>
                </a:lnTo>
                <a:lnTo>
                  <a:pt x="65944" y="7138"/>
                </a:lnTo>
                <a:lnTo>
                  <a:pt x="66339" y="1212"/>
                </a:lnTo>
                <a:lnTo>
                  <a:pt x="1064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11062095" y="737807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242"/>
                </a:moveTo>
                <a:lnTo>
                  <a:pt x="322" y="14202"/>
                </a:lnTo>
                <a:lnTo>
                  <a:pt x="668" y="7138"/>
                </a:lnTo>
                <a:lnTo>
                  <a:pt x="1064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11063159" y="737807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3"/>
                </a:lnTo>
                <a:lnTo>
                  <a:pt x="32637" y="605"/>
                </a:lnTo>
                <a:lnTo>
                  <a:pt x="48955" y="908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11127098" y="7379292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6" y="0"/>
                </a:moveTo>
                <a:lnTo>
                  <a:pt x="853" y="7236"/>
                </a:lnTo>
                <a:lnTo>
                  <a:pt x="421" y="14437"/>
                </a:lnTo>
                <a:lnTo>
                  <a:pt x="0" y="21625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11062095" y="739932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596"/>
                </a:moveTo>
                <a:lnTo>
                  <a:pt x="48755" y="1190"/>
                </a:lnTo>
                <a:lnTo>
                  <a:pt x="32506" y="789"/>
                </a:lnTo>
                <a:lnTo>
                  <a:pt x="16255" y="392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11125837" y="7400918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4">
                <a:moveTo>
                  <a:pt x="1261" y="0"/>
                </a:moveTo>
                <a:lnTo>
                  <a:pt x="0" y="21551"/>
                </a:lnTo>
                <a:lnTo>
                  <a:pt x="129315" y="25695"/>
                </a:lnTo>
                <a:lnTo>
                  <a:pt x="131170" y="3315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11125837" y="7422470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7"/>
                </a:lnTo>
                <a:lnTo>
                  <a:pt x="64657" y="2072"/>
                </a:lnTo>
                <a:lnTo>
                  <a:pt x="96986" y="3106"/>
                </a:lnTo>
                <a:lnTo>
                  <a:pt x="129315" y="4144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11255152" y="740423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379"/>
                </a:moveTo>
                <a:lnTo>
                  <a:pt x="618" y="14919"/>
                </a:lnTo>
                <a:lnTo>
                  <a:pt x="1224" y="7484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11127098" y="7400918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09" y="3315"/>
                </a:moveTo>
                <a:lnTo>
                  <a:pt x="97433" y="2486"/>
                </a:lnTo>
                <a:lnTo>
                  <a:pt x="64959" y="1653"/>
                </a:lnTo>
                <a:lnTo>
                  <a:pt x="32482" y="822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11125837" y="7400918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61" y="0"/>
                </a:moveTo>
                <a:lnTo>
                  <a:pt x="840" y="7188"/>
                </a:lnTo>
                <a:lnTo>
                  <a:pt x="420" y="14363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11127098" y="7379292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6" y="0"/>
                </a:moveTo>
                <a:lnTo>
                  <a:pt x="772" y="8597"/>
                </a:lnTo>
                <a:lnTo>
                  <a:pt x="0" y="21625"/>
                </a:lnTo>
                <a:lnTo>
                  <a:pt x="64955" y="23271"/>
                </a:lnTo>
                <a:lnTo>
                  <a:pt x="66137" y="7236"/>
                </a:lnTo>
                <a:lnTo>
                  <a:pt x="66611" y="1187"/>
                </a:lnTo>
                <a:lnTo>
                  <a:pt x="133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11127098" y="7379292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25"/>
                </a:moveTo>
                <a:lnTo>
                  <a:pt x="421" y="14437"/>
                </a:lnTo>
                <a:lnTo>
                  <a:pt x="853" y="7236"/>
                </a:lnTo>
                <a:lnTo>
                  <a:pt x="1336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11128434" y="737929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6"/>
                </a:lnTo>
                <a:lnTo>
                  <a:pt x="32637" y="593"/>
                </a:lnTo>
                <a:lnTo>
                  <a:pt x="48955" y="890"/>
                </a:lnTo>
                <a:lnTo>
                  <a:pt x="65275" y="1187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11192054" y="738048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6" y="0"/>
                </a:moveTo>
                <a:lnTo>
                  <a:pt x="1075" y="7410"/>
                </a:lnTo>
                <a:lnTo>
                  <a:pt x="530" y="14759"/>
                </a:lnTo>
                <a:lnTo>
                  <a:pt x="0" y="22084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11127098" y="740091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5" y="1645"/>
                </a:moveTo>
                <a:lnTo>
                  <a:pt x="48723" y="1235"/>
                </a:lnTo>
                <a:lnTo>
                  <a:pt x="32487" y="822"/>
                </a:lnTo>
                <a:lnTo>
                  <a:pt x="16246" y="410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11192054" y="7380480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6" y="0"/>
                </a:moveTo>
                <a:lnTo>
                  <a:pt x="975" y="8771"/>
                </a:lnTo>
                <a:lnTo>
                  <a:pt x="0" y="22084"/>
                </a:lnTo>
                <a:lnTo>
                  <a:pt x="64954" y="23754"/>
                </a:lnTo>
                <a:lnTo>
                  <a:pt x="66227" y="8771"/>
                </a:lnTo>
                <a:lnTo>
                  <a:pt x="66944" y="1187"/>
                </a:lnTo>
                <a:lnTo>
                  <a:pt x="1656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11192054" y="738048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4"/>
                </a:moveTo>
                <a:lnTo>
                  <a:pt x="530" y="14759"/>
                </a:lnTo>
                <a:lnTo>
                  <a:pt x="1075" y="7410"/>
                </a:lnTo>
                <a:lnTo>
                  <a:pt x="1656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11193709" y="738048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4" y="593"/>
                </a:lnTo>
                <a:lnTo>
                  <a:pt x="48966" y="890"/>
                </a:lnTo>
                <a:lnTo>
                  <a:pt x="65288" y="1187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11257008" y="73816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1990" y="0"/>
                </a:moveTo>
                <a:lnTo>
                  <a:pt x="1273" y="7584"/>
                </a:lnTo>
                <a:lnTo>
                  <a:pt x="629" y="15093"/>
                </a:lnTo>
                <a:lnTo>
                  <a:pt x="0" y="22566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11192054" y="740256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6" y="834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11251059" y="7449070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9" y="0"/>
                </a:moveTo>
                <a:lnTo>
                  <a:pt x="803" y="15130"/>
                </a:lnTo>
                <a:lnTo>
                  <a:pt x="0" y="22838"/>
                </a:lnTo>
                <a:lnTo>
                  <a:pt x="128252" y="28503"/>
                </a:lnTo>
                <a:lnTo>
                  <a:pt x="129228" y="20537"/>
                </a:lnTo>
                <a:lnTo>
                  <a:pt x="130119" y="12680"/>
                </a:lnTo>
                <a:lnTo>
                  <a:pt x="130972" y="4898"/>
                </a:lnTo>
                <a:lnTo>
                  <a:pt x="2189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11251059" y="747190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61" y="1412"/>
                </a:lnTo>
                <a:lnTo>
                  <a:pt x="64126" y="2827"/>
                </a:lnTo>
                <a:lnTo>
                  <a:pt x="96190" y="4246"/>
                </a:lnTo>
                <a:lnTo>
                  <a:pt x="128252" y="566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11379311" y="745396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8"/>
                </a:lnTo>
                <a:lnTo>
                  <a:pt x="1866" y="7782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1253248" y="744907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8"/>
                </a:moveTo>
                <a:lnTo>
                  <a:pt x="96591" y="3668"/>
                </a:lnTo>
                <a:lnTo>
                  <a:pt x="64395" y="2444"/>
                </a:lnTo>
                <a:lnTo>
                  <a:pt x="32198" y="1222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1251059" y="744907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2189" y="0"/>
                </a:moveTo>
                <a:lnTo>
                  <a:pt x="1508" y="7533"/>
                </a:lnTo>
                <a:lnTo>
                  <a:pt x="803" y="15130"/>
                </a:lnTo>
                <a:lnTo>
                  <a:pt x="0" y="22838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1253248" y="7426614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40">
                <a:moveTo>
                  <a:pt x="1903" y="0"/>
                </a:moveTo>
                <a:lnTo>
                  <a:pt x="668" y="14921"/>
                </a:lnTo>
                <a:lnTo>
                  <a:pt x="0" y="22456"/>
                </a:lnTo>
                <a:lnTo>
                  <a:pt x="128783" y="27354"/>
                </a:lnTo>
                <a:lnTo>
                  <a:pt x="129636" y="19560"/>
                </a:lnTo>
                <a:lnTo>
                  <a:pt x="131244" y="4108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1253248" y="744907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22"/>
                </a:lnTo>
                <a:lnTo>
                  <a:pt x="64395" y="2444"/>
                </a:lnTo>
                <a:lnTo>
                  <a:pt x="96591" y="3668"/>
                </a:lnTo>
                <a:lnTo>
                  <a:pt x="128783" y="4898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1382032" y="743072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6"/>
                </a:moveTo>
                <a:lnTo>
                  <a:pt x="853" y="15452"/>
                </a:lnTo>
                <a:lnTo>
                  <a:pt x="1657" y="7719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1255152" y="742661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8"/>
                </a:moveTo>
                <a:lnTo>
                  <a:pt x="97002" y="3085"/>
                </a:lnTo>
                <a:lnTo>
                  <a:pt x="64665" y="2058"/>
                </a:lnTo>
                <a:lnTo>
                  <a:pt x="32330" y="1030"/>
                </a:lnTo>
                <a:lnTo>
                  <a:pt x="0" y="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1253248" y="742661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903" y="0"/>
                </a:moveTo>
                <a:lnTo>
                  <a:pt x="1297" y="7461"/>
                </a:lnTo>
                <a:lnTo>
                  <a:pt x="668" y="14921"/>
                </a:lnTo>
                <a:lnTo>
                  <a:pt x="0" y="22456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1379311" y="7453969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82"/>
                </a:lnTo>
                <a:lnTo>
                  <a:pt x="976" y="15638"/>
                </a:lnTo>
                <a:lnTo>
                  <a:pt x="0" y="23605"/>
                </a:lnTo>
                <a:lnTo>
                  <a:pt x="128239" y="29284"/>
                </a:lnTo>
                <a:lnTo>
                  <a:pt x="131415" y="5022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1379311" y="7477574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9"/>
                </a:lnTo>
                <a:lnTo>
                  <a:pt x="64119" y="2839"/>
                </a:lnTo>
                <a:lnTo>
                  <a:pt x="96179" y="4259"/>
                </a:lnTo>
                <a:lnTo>
                  <a:pt x="128239" y="567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1507551" y="7462690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4">
                <a:moveTo>
                  <a:pt x="0" y="20563"/>
                </a:moveTo>
                <a:lnTo>
                  <a:pt x="1050" y="12484"/>
                </a:lnTo>
                <a:lnTo>
                  <a:pt x="2114" y="4392"/>
                </a:lnTo>
                <a:lnTo>
                  <a:pt x="26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1382032" y="745396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4" y="5022"/>
                </a:moveTo>
                <a:lnTo>
                  <a:pt x="96537" y="3749"/>
                </a:lnTo>
                <a:lnTo>
                  <a:pt x="64366" y="2488"/>
                </a:lnTo>
                <a:lnTo>
                  <a:pt x="32186" y="1239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1379311" y="745396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82"/>
                </a:lnTo>
                <a:lnTo>
                  <a:pt x="976" y="15638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1382032" y="7430723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52"/>
                </a:lnTo>
                <a:lnTo>
                  <a:pt x="0" y="23246"/>
                </a:lnTo>
                <a:lnTo>
                  <a:pt x="128694" y="28268"/>
                </a:lnTo>
                <a:lnTo>
                  <a:pt x="131869" y="4007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1382032" y="745396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9"/>
                </a:lnTo>
                <a:lnTo>
                  <a:pt x="64366" y="2488"/>
                </a:lnTo>
                <a:lnTo>
                  <a:pt x="96537" y="3749"/>
                </a:lnTo>
                <a:lnTo>
                  <a:pt x="128694" y="5022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1384493" y="743072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8" y="4007"/>
                </a:moveTo>
                <a:lnTo>
                  <a:pt x="97051" y="3019"/>
                </a:lnTo>
                <a:lnTo>
                  <a:pt x="64696" y="2022"/>
                </a:lnTo>
                <a:lnTo>
                  <a:pt x="32347" y="1015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1382032" y="743072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19"/>
                </a:lnTo>
                <a:lnTo>
                  <a:pt x="853" y="15452"/>
                </a:lnTo>
                <a:lnTo>
                  <a:pt x="0" y="23246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1255152" y="7404234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79"/>
                </a:lnTo>
                <a:lnTo>
                  <a:pt x="129340" y="26488"/>
                </a:lnTo>
                <a:lnTo>
                  <a:pt x="130947" y="11035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1255152" y="742661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0"/>
                </a:lnTo>
                <a:lnTo>
                  <a:pt x="64665" y="2058"/>
                </a:lnTo>
                <a:lnTo>
                  <a:pt x="97002" y="3085"/>
                </a:lnTo>
                <a:lnTo>
                  <a:pt x="129340" y="4108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1384493" y="740750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2" y="15501"/>
                </a:lnTo>
                <a:lnTo>
                  <a:pt x="1606" y="7768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1257008" y="7404234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32" y="3266"/>
                </a:moveTo>
                <a:lnTo>
                  <a:pt x="97434" y="2469"/>
                </a:lnTo>
                <a:lnTo>
                  <a:pt x="64947" y="1656"/>
                </a:lnTo>
                <a:lnTo>
                  <a:pt x="32470" y="832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1255152" y="740423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855" y="0"/>
                </a:moveTo>
                <a:lnTo>
                  <a:pt x="1224" y="7484"/>
                </a:lnTo>
                <a:lnTo>
                  <a:pt x="618" y="14919"/>
                </a:lnTo>
                <a:lnTo>
                  <a:pt x="0" y="22379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1257008" y="738166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5">
                <a:moveTo>
                  <a:pt x="1990" y="0"/>
                </a:moveTo>
                <a:lnTo>
                  <a:pt x="1159" y="8931"/>
                </a:lnTo>
                <a:lnTo>
                  <a:pt x="0" y="22566"/>
                </a:lnTo>
                <a:lnTo>
                  <a:pt x="64954" y="24223"/>
                </a:lnTo>
                <a:lnTo>
                  <a:pt x="66437" y="8931"/>
                </a:lnTo>
                <a:lnTo>
                  <a:pt x="67278" y="1163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1257008" y="73816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566"/>
                </a:moveTo>
                <a:lnTo>
                  <a:pt x="629" y="15093"/>
                </a:lnTo>
                <a:lnTo>
                  <a:pt x="1273" y="7584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1258998" y="738166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89"/>
                </a:lnTo>
                <a:lnTo>
                  <a:pt x="32644" y="581"/>
                </a:lnTo>
                <a:lnTo>
                  <a:pt x="48966" y="873"/>
                </a:lnTo>
                <a:lnTo>
                  <a:pt x="65288" y="1163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1321962" y="738283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8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1257008" y="740423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7"/>
                </a:moveTo>
                <a:lnTo>
                  <a:pt x="48708" y="1247"/>
                </a:lnTo>
                <a:lnTo>
                  <a:pt x="32467" y="833"/>
                </a:lnTo>
                <a:lnTo>
                  <a:pt x="16231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11321962" y="7382831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5">
                <a:moveTo>
                  <a:pt x="2324" y="0"/>
                </a:moveTo>
                <a:lnTo>
                  <a:pt x="1483" y="7768"/>
                </a:lnTo>
                <a:lnTo>
                  <a:pt x="0" y="23060"/>
                </a:lnTo>
                <a:lnTo>
                  <a:pt x="64978" y="24669"/>
                </a:lnTo>
                <a:lnTo>
                  <a:pt x="65807" y="16899"/>
                </a:lnTo>
                <a:lnTo>
                  <a:pt x="66685" y="9080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11321962" y="738283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39"/>
                </a:lnTo>
                <a:lnTo>
                  <a:pt x="1483" y="7768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11324286" y="73828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5"/>
                </a:lnTo>
                <a:lnTo>
                  <a:pt x="48976" y="862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11386940" y="738398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19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11321962" y="740589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9"/>
                </a:moveTo>
                <a:lnTo>
                  <a:pt x="48730" y="1214"/>
                </a:lnTo>
                <a:lnTo>
                  <a:pt x="32484" y="813"/>
                </a:lnTo>
                <a:lnTo>
                  <a:pt x="16240" y="408"/>
                </a:lnTo>
                <a:lnTo>
                  <a:pt x="0" y="0"/>
                </a:lnTo>
              </a:path>
            </a:pathLst>
          </a:custGeom>
          <a:ln w="25399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11384493" y="7407501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8"/>
                </a:lnTo>
                <a:lnTo>
                  <a:pt x="0" y="23221"/>
                </a:lnTo>
                <a:lnTo>
                  <a:pt x="64693" y="25238"/>
                </a:lnTo>
                <a:lnTo>
                  <a:pt x="67476" y="1534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11384493" y="740750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2" y="15501"/>
                </a:lnTo>
                <a:lnTo>
                  <a:pt x="1606" y="7768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11386940" y="740750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94"/>
                </a:lnTo>
                <a:lnTo>
                  <a:pt x="32505" y="780"/>
                </a:lnTo>
                <a:lnTo>
                  <a:pt x="48764" y="1160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11449187" y="740903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29"/>
                </a:lnTo>
                <a:lnTo>
                  <a:pt x="927" y="15822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11384493" y="7430723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693" y="2016"/>
                </a:moveTo>
                <a:lnTo>
                  <a:pt x="48520" y="1514"/>
                </a:lnTo>
                <a:lnTo>
                  <a:pt x="32346" y="1012"/>
                </a:lnTo>
                <a:lnTo>
                  <a:pt x="16173" y="507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11449187" y="7409035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2782" y="0"/>
                </a:moveTo>
                <a:lnTo>
                  <a:pt x="0" y="23704"/>
                </a:lnTo>
                <a:lnTo>
                  <a:pt x="64714" y="25695"/>
                </a:lnTo>
                <a:lnTo>
                  <a:pt x="67889" y="1434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11449187" y="740903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22"/>
                </a:lnTo>
                <a:lnTo>
                  <a:pt x="1842" y="7929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11451969" y="740903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73"/>
                </a:lnTo>
                <a:lnTo>
                  <a:pt x="32547" y="735"/>
                </a:lnTo>
                <a:lnTo>
                  <a:pt x="48830" y="1088"/>
                </a:lnTo>
                <a:lnTo>
                  <a:pt x="65107" y="143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11449187" y="7432740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714" y="1991"/>
                </a:moveTo>
                <a:lnTo>
                  <a:pt x="48538" y="1497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11386940" y="7383981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19"/>
                </a:lnTo>
                <a:lnTo>
                  <a:pt x="65029" y="25053"/>
                </a:lnTo>
                <a:lnTo>
                  <a:pt x="66945" y="9166"/>
                </a:lnTo>
                <a:lnTo>
                  <a:pt x="67971" y="1125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11386940" y="738398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19"/>
                </a:moveTo>
                <a:lnTo>
                  <a:pt x="829" y="15749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11389586" y="73839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5"/>
                </a:lnTo>
                <a:lnTo>
                  <a:pt x="32662" y="567"/>
                </a:lnTo>
                <a:lnTo>
                  <a:pt x="48993" y="846"/>
                </a:lnTo>
                <a:lnTo>
                  <a:pt x="65324" y="1125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11451969" y="738510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28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1386940" y="740750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60"/>
                </a:lnTo>
                <a:lnTo>
                  <a:pt x="32505" y="780"/>
                </a:lnTo>
                <a:lnTo>
                  <a:pt x="16250" y="394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11451969" y="7385107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28"/>
                </a:lnTo>
                <a:lnTo>
                  <a:pt x="65107" y="25362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11451969" y="738510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28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11454912" y="73851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8"/>
                </a:lnTo>
                <a:lnTo>
                  <a:pt x="32664" y="555"/>
                </a:lnTo>
                <a:lnTo>
                  <a:pt x="48999" y="830"/>
                </a:lnTo>
                <a:lnTo>
                  <a:pt x="65337" y="1101"/>
                </a:lnTo>
              </a:path>
            </a:pathLst>
          </a:custGeom>
          <a:ln w="25399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11519948" y="7386208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301" y="0"/>
                </a:moveTo>
                <a:lnTo>
                  <a:pt x="0" y="232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11518089" y="740184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12700" y="443"/>
                </a:moveTo>
                <a:lnTo>
                  <a:pt x="12816" y="4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11451969" y="7409035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7" y="1434"/>
                </a:moveTo>
                <a:lnTo>
                  <a:pt x="48830" y="1088"/>
                </a:lnTo>
                <a:lnTo>
                  <a:pt x="32547" y="735"/>
                </a:lnTo>
                <a:lnTo>
                  <a:pt x="16270" y="373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7739026" y="733283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64" y="0"/>
                </a:lnTo>
              </a:path>
            </a:pathLst>
          </a:custGeom>
          <a:ln w="495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7739026" y="7330355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09">
                <a:moveTo>
                  <a:pt x="0" y="0"/>
                </a:moveTo>
                <a:lnTo>
                  <a:pt x="44786" y="621"/>
                </a:lnTo>
                <a:lnTo>
                  <a:pt x="94455" y="1279"/>
                </a:lnTo>
                <a:lnTo>
                  <a:pt x="144123" y="1907"/>
                </a:lnTo>
                <a:lnTo>
                  <a:pt x="193791" y="2507"/>
                </a:lnTo>
                <a:lnTo>
                  <a:pt x="243459" y="3081"/>
                </a:lnTo>
                <a:lnTo>
                  <a:pt x="293129" y="3631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8032157" y="733398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2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7752122" y="7330886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59" h="4445">
                <a:moveTo>
                  <a:pt x="289468" y="4423"/>
                </a:moveTo>
                <a:lnTo>
                  <a:pt x="239931" y="3720"/>
                </a:lnTo>
                <a:lnTo>
                  <a:pt x="190389" y="2996"/>
                </a:lnTo>
                <a:lnTo>
                  <a:pt x="140842" y="2249"/>
                </a:lnTo>
                <a:lnTo>
                  <a:pt x="91288" y="1480"/>
                </a:lnTo>
                <a:lnTo>
                  <a:pt x="41728" y="687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8032157" y="733658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19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8032157" y="733398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8032157" y="7333987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0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8330157" y="733684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544" y="2338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8041592" y="7335310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5"/>
                </a:lnTo>
                <a:lnTo>
                  <a:pt x="198093" y="2645"/>
                </a:lnTo>
                <a:lnTo>
                  <a:pt x="148578" y="2010"/>
                </a:lnTo>
                <a:lnTo>
                  <a:pt x="99057" y="1358"/>
                </a:lnTo>
                <a:lnTo>
                  <a:pt x="49531" y="688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7726960" y="733335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96" y="0"/>
                </a:lnTo>
              </a:path>
            </a:pathLst>
          </a:custGeom>
          <a:ln w="6978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7739017" y="7330354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4">
                <a:moveTo>
                  <a:pt x="0" y="0"/>
                </a:moveTo>
                <a:lnTo>
                  <a:pt x="44794" y="619"/>
                </a:lnTo>
                <a:lnTo>
                  <a:pt x="94462" y="1275"/>
                </a:lnTo>
                <a:lnTo>
                  <a:pt x="144129" y="1903"/>
                </a:lnTo>
                <a:lnTo>
                  <a:pt x="193797" y="2503"/>
                </a:lnTo>
                <a:lnTo>
                  <a:pt x="243465" y="3078"/>
                </a:lnTo>
                <a:lnTo>
                  <a:pt x="293133" y="3628"/>
                </a:lnTo>
                <a:lnTo>
                  <a:pt x="342801" y="4155"/>
                </a:lnTo>
                <a:lnTo>
                  <a:pt x="392468" y="4660"/>
                </a:lnTo>
                <a:lnTo>
                  <a:pt x="442136" y="5144"/>
                </a:lnTo>
                <a:lnTo>
                  <a:pt x="491804" y="5610"/>
                </a:lnTo>
                <a:lnTo>
                  <a:pt x="541472" y="6058"/>
                </a:lnTo>
                <a:lnTo>
                  <a:pt x="591140" y="6489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8322182" y="733417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4" y="2672"/>
                </a:moveTo>
                <a:lnTo>
                  <a:pt x="0" y="0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7726960" y="7329865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3"/>
                </a:moveTo>
                <a:lnTo>
                  <a:pt x="607922" y="2153"/>
                </a:lnTo>
              </a:path>
            </a:pathLst>
          </a:custGeom>
          <a:ln w="29706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8330157" y="733972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7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8330157" y="733684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544" y="2338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8330157" y="7336844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40">
                <a:moveTo>
                  <a:pt x="-12700" y="1150"/>
                </a:moveTo>
                <a:lnTo>
                  <a:pt x="310725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8628183" y="733914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0" y="0"/>
                </a:moveTo>
                <a:lnTo>
                  <a:pt x="7481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8338701" y="7339183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296962" y="3415"/>
                </a:moveTo>
                <a:lnTo>
                  <a:pt x="247476" y="2867"/>
                </a:lnTo>
                <a:lnTo>
                  <a:pt x="197987" y="2312"/>
                </a:lnTo>
                <a:lnTo>
                  <a:pt x="148495" y="1749"/>
                </a:lnTo>
                <a:lnTo>
                  <a:pt x="99000" y="1176"/>
                </a:lnTo>
                <a:lnTo>
                  <a:pt x="49502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8628183" y="734246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31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8628183" y="733914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7481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8615483" y="7326445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40">
                <a:moveTo>
                  <a:pt x="0" y="27416"/>
                </a:moveTo>
                <a:lnTo>
                  <a:pt x="323425" y="27416"/>
                </a:lnTo>
                <a:lnTo>
                  <a:pt x="323425" y="0"/>
                </a:lnTo>
                <a:lnTo>
                  <a:pt x="0" y="0"/>
                </a:lnTo>
                <a:lnTo>
                  <a:pt x="0" y="27416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8926208" y="734116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8622964" y="7329897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09">
                <a:moveTo>
                  <a:pt x="0" y="28580"/>
                </a:moveTo>
                <a:lnTo>
                  <a:pt x="322299" y="28580"/>
                </a:lnTo>
                <a:lnTo>
                  <a:pt x="322299" y="0"/>
                </a:lnTo>
                <a:lnTo>
                  <a:pt x="0" y="0"/>
                </a:lnTo>
                <a:lnTo>
                  <a:pt x="0" y="28580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8322182" y="733766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5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8317457" y="7324144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8"/>
                </a:moveTo>
                <a:lnTo>
                  <a:pt x="621451" y="29718"/>
                </a:lnTo>
                <a:lnTo>
                  <a:pt x="621451" y="0"/>
                </a:lnTo>
                <a:lnTo>
                  <a:pt x="0" y="0"/>
                </a:lnTo>
                <a:lnTo>
                  <a:pt x="0" y="29718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8919964" y="7337735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244" y="3427"/>
                </a:moveTo>
                <a:lnTo>
                  <a:pt x="0" y="0"/>
                </a:lnTo>
              </a:path>
            </a:pathLst>
          </a:custGeom>
          <a:ln w="2539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8309482" y="732147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2"/>
                </a:moveTo>
                <a:lnTo>
                  <a:pt x="623181" y="28962"/>
                </a:lnTo>
                <a:lnTo>
                  <a:pt x="623181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8322182" y="733417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4" y="2672"/>
                </a:lnTo>
              </a:path>
            </a:pathLst>
          </a:custGeom>
          <a:ln w="25399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7715184" y="733178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998" y="0"/>
                </a:lnTo>
              </a:path>
            </a:pathLst>
          </a:custGeom>
          <a:ln w="4784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7726960" y="7329865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53"/>
                </a:moveTo>
                <a:lnTo>
                  <a:pt x="607922" y="2153"/>
                </a:lnTo>
              </a:path>
            </a:pathLst>
          </a:custGeom>
          <a:ln w="29706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8314244" y="733145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21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7702484" y="731668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2"/>
                </a:moveTo>
                <a:lnTo>
                  <a:pt x="624459" y="27462"/>
                </a:lnTo>
                <a:lnTo>
                  <a:pt x="624459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7704118" y="7330195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5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7702484" y="7316688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2"/>
                </a:moveTo>
                <a:lnTo>
                  <a:pt x="624459" y="27462"/>
                </a:lnTo>
                <a:lnTo>
                  <a:pt x="624459" y="0"/>
                </a:lnTo>
                <a:lnTo>
                  <a:pt x="0" y="0"/>
                </a:lnTo>
                <a:lnTo>
                  <a:pt x="0" y="27462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8305890" y="732893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353" y="2511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8314244" y="7334592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83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8309482" y="732147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2"/>
                </a:moveTo>
                <a:lnTo>
                  <a:pt x="623181" y="28962"/>
                </a:lnTo>
                <a:lnTo>
                  <a:pt x="623181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8913868" y="733412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096" y="3611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8301544" y="7318750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8314244" y="733145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21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8305896" y="733153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5184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8301544" y="7318750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8907948" y="732893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5920" y="5184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8305890" y="732893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353" y="2511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8926208" y="7346773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5" y="0"/>
                </a:lnTo>
              </a:path>
            </a:pathLst>
          </a:custGeom>
          <a:ln w="11221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8932564" y="7345777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0" y="0"/>
                </a:moveTo>
                <a:lnTo>
                  <a:pt x="49482" y="525"/>
                </a:lnTo>
                <a:lnTo>
                  <a:pt x="98966" y="1052"/>
                </a:lnTo>
                <a:lnTo>
                  <a:pt x="148450" y="1580"/>
                </a:lnTo>
                <a:lnTo>
                  <a:pt x="197936" y="2111"/>
                </a:lnTo>
                <a:lnTo>
                  <a:pt x="247423" y="2646"/>
                </a:lnTo>
                <a:lnTo>
                  <a:pt x="296912" y="3187"/>
                </a:lnTo>
                <a:lnTo>
                  <a:pt x="346404" y="3734"/>
                </a:lnTo>
                <a:lnTo>
                  <a:pt x="395897" y="4288"/>
                </a:lnTo>
                <a:lnTo>
                  <a:pt x="445393" y="4852"/>
                </a:lnTo>
                <a:lnTo>
                  <a:pt x="494892" y="5425"/>
                </a:lnTo>
                <a:lnTo>
                  <a:pt x="544394" y="6009"/>
                </a:lnTo>
                <a:lnTo>
                  <a:pt x="593900" y="6606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9522272" y="7345491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192" y="6892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8913508" y="7328462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9"/>
                </a:moveTo>
                <a:lnTo>
                  <a:pt x="621463" y="29729"/>
                </a:lnTo>
                <a:lnTo>
                  <a:pt x="621463" y="0"/>
                </a:lnTo>
                <a:lnTo>
                  <a:pt x="0" y="0"/>
                </a:lnTo>
                <a:lnTo>
                  <a:pt x="0" y="29729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8926208" y="734116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5" y="4615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8919964" y="734161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7" y="0"/>
                </a:lnTo>
              </a:path>
            </a:pathLst>
          </a:custGeom>
          <a:ln w="7757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8913508" y="7328462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29"/>
                </a:moveTo>
                <a:lnTo>
                  <a:pt x="621463" y="29729"/>
                </a:lnTo>
                <a:lnTo>
                  <a:pt x="621463" y="0"/>
                </a:lnTo>
                <a:lnTo>
                  <a:pt x="0" y="0"/>
                </a:lnTo>
                <a:lnTo>
                  <a:pt x="0" y="29729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9517758" y="734131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8907264" y="732503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76"/>
                </a:moveTo>
                <a:lnTo>
                  <a:pt x="623194" y="28976"/>
                </a:lnTo>
                <a:lnTo>
                  <a:pt x="623194" y="0"/>
                </a:lnTo>
                <a:lnTo>
                  <a:pt x="0" y="0"/>
                </a:lnTo>
                <a:lnTo>
                  <a:pt x="0" y="2897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8919964" y="7337735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244" y="3427"/>
                </a:lnTo>
              </a:path>
            </a:pathLst>
          </a:custGeom>
          <a:ln w="2539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9517758" y="735106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498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9517758" y="7341311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5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9517758" y="7341311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64"/>
                </a:moveTo>
                <a:lnTo>
                  <a:pt x="610890" y="2164"/>
                </a:lnTo>
              </a:path>
            </a:pathLst>
          </a:custGeom>
          <a:ln w="2972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10115948" y="7345640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8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9526464" y="7352384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90">
                <a:moveTo>
                  <a:pt x="594455" y="8425"/>
                </a:moveTo>
                <a:lnTo>
                  <a:pt x="544881" y="7608"/>
                </a:lnTo>
                <a:lnTo>
                  <a:pt x="495315" y="6816"/>
                </a:lnTo>
                <a:lnTo>
                  <a:pt x="445756" y="6047"/>
                </a:lnTo>
                <a:lnTo>
                  <a:pt x="396205" y="5300"/>
                </a:lnTo>
                <a:lnTo>
                  <a:pt x="346660" y="4574"/>
                </a:lnTo>
                <a:lnTo>
                  <a:pt x="297121" y="3868"/>
                </a:lnTo>
                <a:lnTo>
                  <a:pt x="247588" y="3182"/>
                </a:lnTo>
                <a:lnTo>
                  <a:pt x="198061" y="2513"/>
                </a:lnTo>
                <a:lnTo>
                  <a:pt x="148539" y="1862"/>
                </a:lnTo>
                <a:lnTo>
                  <a:pt x="99021" y="1226"/>
                </a:lnTo>
                <a:lnTo>
                  <a:pt x="49509" y="606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8913868" y="733771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0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8907264" y="7325035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76"/>
                </a:moveTo>
                <a:lnTo>
                  <a:pt x="623194" y="28976"/>
                </a:lnTo>
                <a:lnTo>
                  <a:pt x="623194" y="0"/>
                </a:lnTo>
                <a:lnTo>
                  <a:pt x="0" y="0"/>
                </a:lnTo>
                <a:lnTo>
                  <a:pt x="0" y="28976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9513492" y="733679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16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8901168" y="732142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8913868" y="733412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096" y="3611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8907945" y="7332867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7" y="0"/>
                </a:lnTo>
              </a:path>
            </a:pathLst>
          </a:custGeom>
          <a:ln w="7856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8901168" y="732142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9510035" y="7328938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9513492" y="73412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9505058" y="7328611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29"/>
                </a:moveTo>
                <a:lnTo>
                  <a:pt x="623590" y="29729"/>
                </a:lnTo>
                <a:lnTo>
                  <a:pt x="623590" y="0"/>
                </a:lnTo>
                <a:lnTo>
                  <a:pt x="0" y="0"/>
                </a:lnTo>
                <a:lnTo>
                  <a:pt x="0" y="29729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0113847" y="733886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4">
                <a:moveTo>
                  <a:pt x="2101" y="6779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9500792" y="7324094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9513492" y="733679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16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9510034" y="733390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2" y="0"/>
                </a:lnTo>
              </a:path>
            </a:pathLst>
          </a:custGeom>
          <a:ln w="9922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9500792" y="7324094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0112105" y="7328938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59">
                <a:moveTo>
                  <a:pt x="1741" y="99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9510035" y="7328938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56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0115948" y="7361253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4" y="0"/>
                </a:lnTo>
              </a:path>
            </a:pathLst>
          </a:custGeom>
          <a:ln w="31226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10120919" y="7360809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0" y="0"/>
                </a:moveTo>
                <a:lnTo>
                  <a:pt x="51628" y="876"/>
                </a:lnTo>
                <a:lnTo>
                  <a:pt x="103247" y="1767"/>
                </a:lnTo>
                <a:lnTo>
                  <a:pt x="154858" y="2670"/>
                </a:lnTo>
                <a:lnTo>
                  <a:pt x="206462" y="3586"/>
                </a:lnTo>
                <a:lnTo>
                  <a:pt x="258059" y="4513"/>
                </a:lnTo>
                <a:lnTo>
                  <a:pt x="309650" y="5449"/>
                </a:lnTo>
                <a:lnTo>
                  <a:pt x="361236" y="6394"/>
                </a:lnTo>
                <a:lnTo>
                  <a:pt x="412818" y="7346"/>
                </a:lnTo>
                <a:lnTo>
                  <a:pt x="464395" y="8304"/>
                </a:lnTo>
                <a:lnTo>
                  <a:pt x="515970" y="9267"/>
                </a:lnTo>
                <a:lnTo>
                  <a:pt x="567542" y="10235"/>
                </a:lnTo>
                <a:lnTo>
                  <a:pt x="619112" y="11205"/>
                </a:lnTo>
                <a:lnTo>
                  <a:pt x="670682" y="12177"/>
                </a:lnTo>
                <a:lnTo>
                  <a:pt x="722251" y="13149"/>
                </a:lnTo>
                <a:lnTo>
                  <a:pt x="773820" y="14121"/>
                </a:lnTo>
                <a:lnTo>
                  <a:pt x="825391" y="15090"/>
                </a:lnTo>
                <a:lnTo>
                  <a:pt x="876964" y="16057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0997883" y="7353138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2" y="6680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0103248" y="7332940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4" y="32898"/>
                </a:lnTo>
                <a:lnTo>
                  <a:pt x="908484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0115948" y="7345640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8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0112104" y="7328938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5">
                <a:moveTo>
                  <a:pt x="0" y="24199"/>
                </a:moveTo>
                <a:lnTo>
                  <a:pt x="888399" y="24199"/>
                </a:lnTo>
                <a:lnTo>
                  <a:pt x="888399" y="0"/>
                </a:lnTo>
                <a:lnTo>
                  <a:pt x="0" y="0"/>
                </a:lnTo>
                <a:lnTo>
                  <a:pt x="0" y="24199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10103248" y="7332940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4" y="32898"/>
                </a:lnTo>
                <a:lnTo>
                  <a:pt x="908484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10999033" y="7328938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199"/>
                </a:moveTo>
                <a:lnTo>
                  <a:pt x="346" y="17518"/>
                </a:lnTo>
                <a:lnTo>
                  <a:pt x="741" y="10751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0112104" y="7328938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76"/>
                </a:lnTo>
                <a:lnTo>
                  <a:pt x="2336" y="12619"/>
                </a:lnTo>
                <a:lnTo>
                  <a:pt x="3843" y="16701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0997883" y="7353138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3" y="7559"/>
                </a:lnTo>
                <a:lnTo>
                  <a:pt x="0" y="23728"/>
                </a:lnTo>
                <a:lnTo>
                  <a:pt x="65275" y="24941"/>
                </a:lnTo>
                <a:lnTo>
                  <a:pt x="65831" y="14437"/>
                </a:lnTo>
                <a:lnTo>
                  <a:pt x="66407" y="6680"/>
                </a:lnTo>
                <a:lnTo>
                  <a:pt x="66882" y="593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0997883" y="7353138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2" y="6680"/>
                </a:lnTo>
                <a:lnTo>
                  <a:pt x="1149" y="0"/>
                </a:lnTo>
              </a:path>
            </a:pathLst>
          </a:custGeom>
          <a:ln w="25399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0999033" y="735313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96"/>
                </a:moveTo>
                <a:lnTo>
                  <a:pt x="78432" y="296"/>
                </a:lnTo>
              </a:path>
            </a:pathLst>
          </a:custGeom>
          <a:ln w="2599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1063159" y="7353731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1606" y="0"/>
                </a:moveTo>
                <a:lnTo>
                  <a:pt x="1062" y="6965"/>
                </a:lnTo>
                <a:lnTo>
                  <a:pt x="556" y="13844"/>
                </a:lnTo>
                <a:lnTo>
                  <a:pt x="0" y="24348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0997883" y="737686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08"/>
                </a:lnTo>
                <a:lnTo>
                  <a:pt x="32637" y="606"/>
                </a:lnTo>
                <a:lnTo>
                  <a:pt x="16320" y="304"/>
                </a:lnTo>
                <a:lnTo>
                  <a:pt x="0" y="0"/>
                </a:lnTo>
              </a:path>
            </a:pathLst>
          </a:custGeom>
          <a:ln w="25399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1063159" y="7353731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1606" y="0"/>
                </a:moveTo>
                <a:lnTo>
                  <a:pt x="1003" y="7769"/>
                </a:lnTo>
                <a:lnTo>
                  <a:pt x="556" y="13844"/>
                </a:lnTo>
                <a:lnTo>
                  <a:pt x="0" y="24348"/>
                </a:lnTo>
                <a:lnTo>
                  <a:pt x="65275" y="25561"/>
                </a:lnTo>
                <a:lnTo>
                  <a:pt x="65956" y="14884"/>
                </a:lnTo>
                <a:lnTo>
                  <a:pt x="66704" y="6965"/>
                </a:lnTo>
                <a:lnTo>
                  <a:pt x="67353" y="581"/>
                </a:lnTo>
                <a:lnTo>
                  <a:pt x="1606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1063159" y="7353731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348"/>
                </a:moveTo>
                <a:lnTo>
                  <a:pt x="556" y="13844"/>
                </a:lnTo>
                <a:lnTo>
                  <a:pt x="1062" y="6965"/>
                </a:lnTo>
                <a:lnTo>
                  <a:pt x="1606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11064765" y="735373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290"/>
                </a:moveTo>
                <a:lnTo>
                  <a:pt x="78446" y="290"/>
                </a:lnTo>
              </a:path>
            </a:pathLst>
          </a:custGeom>
          <a:ln w="25981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11128434" y="7354313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7" y="7188"/>
                </a:lnTo>
                <a:lnTo>
                  <a:pt x="680" y="14302"/>
                </a:lnTo>
                <a:lnTo>
                  <a:pt x="0" y="24979"/>
                </a:lnTo>
              </a:path>
            </a:pathLst>
          </a:custGeom>
          <a:ln w="25399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11063159" y="737807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08"/>
                </a:lnTo>
                <a:lnTo>
                  <a:pt x="32637" y="605"/>
                </a:lnTo>
                <a:lnTo>
                  <a:pt x="16320" y="303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11128434" y="736549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1026" y="0"/>
                </a:moveTo>
                <a:lnTo>
                  <a:pt x="605" y="4973"/>
                </a:lnTo>
                <a:lnTo>
                  <a:pt x="334" y="8449"/>
                </a:lnTo>
                <a:lnTo>
                  <a:pt x="0" y="13794"/>
                </a:lnTo>
                <a:lnTo>
                  <a:pt x="65275" y="14982"/>
                </a:lnTo>
                <a:lnTo>
                  <a:pt x="65695" y="9538"/>
                </a:lnTo>
                <a:lnTo>
                  <a:pt x="66214" y="4008"/>
                </a:lnTo>
                <a:lnTo>
                  <a:pt x="66536" y="866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11128434" y="736549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94"/>
                </a:moveTo>
                <a:lnTo>
                  <a:pt x="334" y="8449"/>
                </a:lnTo>
                <a:lnTo>
                  <a:pt x="680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11129460" y="736549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33"/>
                </a:moveTo>
                <a:lnTo>
                  <a:pt x="78210" y="433"/>
                </a:lnTo>
              </a:path>
            </a:pathLst>
          </a:custGeom>
          <a:ln w="26266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11193709" y="736636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07"/>
                </a:lnTo>
                <a:lnTo>
                  <a:pt x="420" y="8672"/>
                </a:lnTo>
                <a:lnTo>
                  <a:pt x="0" y="14116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11128434" y="737929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187"/>
                </a:moveTo>
                <a:lnTo>
                  <a:pt x="48955" y="890"/>
                </a:lnTo>
                <a:lnTo>
                  <a:pt x="32637" y="593"/>
                </a:lnTo>
                <a:lnTo>
                  <a:pt x="16320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11193709" y="7366364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4" y="5046"/>
                </a:lnTo>
                <a:lnTo>
                  <a:pt x="339" y="9724"/>
                </a:lnTo>
                <a:lnTo>
                  <a:pt x="0" y="14116"/>
                </a:lnTo>
                <a:lnTo>
                  <a:pt x="65288" y="15303"/>
                </a:lnTo>
                <a:lnTo>
                  <a:pt x="65918" y="8672"/>
                </a:lnTo>
                <a:lnTo>
                  <a:pt x="66412" y="4107"/>
                </a:lnTo>
                <a:lnTo>
                  <a:pt x="66796" y="828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11193709" y="736636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16"/>
                </a:moveTo>
                <a:lnTo>
                  <a:pt x="420" y="8672"/>
                </a:lnTo>
                <a:lnTo>
                  <a:pt x="840" y="4107"/>
                </a:lnTo>
                <a:lnTo>
                  <a:pt x="1261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11194970" y="7366364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5" y="414"/>
                </a:lnTo>
              </a:path>
            </a:pathLst>
          </a:custGeom>
          <a:ln w="26228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11258998" y="736719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96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11193709" y="738048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7"/>
                </a:moveTo>
                <a:lnTo>
                  <a:pt x="48966" y="890"/>
                </a:lnTo>
                <a:lnTo>
                  <a:pt x="32644" y="593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11129460" y="735431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051" y="0"/>
                </a:moveTo>
                <a:lnTo>
                  <a:pt x="271" y="7931"/>
                </a:lnTo>
                <a:lnTo>
                  <a:pt x="0" y="11184"/>
                </a:lnTo>
                <a:lnTo>
                  <a:pt x="65510" y="12051"/>
                </a:lnTo>
                <a:lnTo>
                  <a:pt x="66018" y="7175"/>
                </a:lnTo>
                <a:lnTo>
                  <a:pt x="66784" y="557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11129460" y="735431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84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11117812" y="734161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7"/>
                </a:moveTo>
                <a:lnTo>
                  <a:pt x="91132" y="25957"/>
                </a:lnTo>
                <a:lnTo>
                  <a:pt x="91132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11194970" y="73548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273" y="0"/>
                </a:moveTo>
                <a:lnTo>
                  <a:pt x="0" y="11493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11116760" y="735279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66"/>
                </a:moveTo>
                <a:lnTo>
                  <a:pt x="90910" y="26266"/>
                </a:lnTo>
                <a:lnTo>
                  <a:pt x="90910" y="0"/>
                </a:lnTo>
                <a:lnTo>
                  <a:pt x="0" y="0"/>
                </a:lnTo>
                <a:lnTo>
                  <a:pt x="0" y="26266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11194970" y="7354871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102"/>
                </a:lnTo>
                <a:lnTo>
                  <a:pt x="0" y="11493"/>
                </a:lnTo>
                <a:lnTo>
                  <a:pt x="65535" y="12321"/>
                </a:lnTo>
                <a:lnTo>
                  <a:pt x="66126" y="7373"/>
                </a:lnTo>
                <a:lnTo>
                  <a:pt x="67019" y="556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11194970" y="735487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493"/>
                </a:moveTo>
                <a:lnTo>
                  <a:pt x="1273" y="0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11183545" y="734217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45" y="25956"/>
                </a:lnTo>
                <a:lnTo>
                  <a:pt x="91145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11260507" y="735542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483" y="0"/>
                </a:moveTo>
                <a:lnTo>
                  <a:pt x="0" y="11765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11182270" y="7353664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8"/>
                </a:moveTo>
                <a:lnTo>
                  <a:pt x="90935" y="26228"/>
                </a:lnTo>
                <a:lnTo>
                  <a:pt x="90935" y="0"/>
                </a:lnTo>
                <a:lnTo>
                  <a:pt x="0" y="0"/>
                </a:lnTo>
                <a:lnTo>
                  <a:pt x="0" y="26228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10999033" y="7342561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3" y="0"/>
                </a:moveTo>
                <a:lnTo>
                  <a:pt x="358" y="3872"/>
                </a:lnTo>
                <a:lnTo>
                  <a:pt x="0" y="10577"/>
                </a:lnTo>
                <a:lnTo>
                  <a:pt x="65732" y="11170"/>
                </a:lnTo>
                <a:lnTo>
                  <a:pt x="66624" y="222"/>
                </a:lnTo>
                <a:lnTo>
                  <a:pt x="593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10999033" y="7342561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7"/>
                </a:moveTo>
                <a:lnTo>
                  <a:pt x="593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10986926" y="732986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22"/>
                </a:moveTo>
                <a:lnTo>
                  <a:pt x="91431" y="25622"/>
                </a:lnTo>
                <a:lnTo>
                  <a:pt x="91431" y="0"/>
                </a:lnTo>
                <a:lnTo>
                  <a:pt x="0" y="0"/>
                </a:lnTo>
                <a:lnTo>
                  <a:pt x="0" y="25622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11064765" y="7342782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1" y="0"/>
                </a:moveTo>
                <a:lnTo>
                  <a:pt x="0" y="10948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10986333" y="734043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93"/>
                </a:moveTo>
                <a:lnTo>
                  <a:pt x="91132" y="25993"/>
                </a:lnTo>
                <a:lnTo>
                  <a:pt x="91132" y="0"/>
                </a:lnTo>
                <a:lnTo>
                  <a:pt x="0" y="0"/>
                </a:lnTo>
                <a:lnTo>
                  <a:pt x="0" y="2599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11064765" y="7342782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891" y="0"/>
                </a:moveTo>
                <a:lnTo>
                  <a:pt x="0" y="10948"/>
                </a:lnTo>
                <a:lnTo>
                  <a:pt x="65746" y="11530"/>
                </a:lnTo>
                <a:lnTo>
                  <a:pt x="66871" y="247"/>
                </a:lnTo>
                <a:lnTo>
                  <a:pt x="891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11064765" y="7342782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48"/>
                </a:moveTo>
                <a:lnTo>
                  <a:pt x="891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11052957" y="733008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47"/>
                </a:moveTo>
                <a:lnTo>
                  <a:pt x="91380" y="25647"/>
                </a:lnTo>
                <a:lnTo>
                  <a:pt x="91380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11130512" y="734303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2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11052065" y="734103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81"/>
                </a:moveTo>
                <a:lnTo>
                  <a:pt x="91146" y="25981"/>
                </a:lnTo>
                <a:lnTo>
                  <a:pt x="91146" y="0"/>
                </a:lnTo>
                <a:lnTo>
                  <a:pt x="0" y="0"/>
                </a:lnTo>
                <a:lnTo>
                  <a:pt x="0" y="25981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10999626" y="7328938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7" y="0"/>
                </a:lnTo>
                <a:lnTo>
                  <a:pt x="0" y="13621"/>
                </a:lnTo>
                <a:lnTo>
                  <a:pt x="66031" y="13844"/>
                </a:lnTo>
                <a:lnTo>
                  <a:pt x="66686" y="5394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10999626" y="732893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21"/>
                </a:moveTo>
                <a:lnTo>
                  <a:pt x="234" y="9761"/>
                </a:lnTo>
                <a:lnTo>
                  <a:pt x="519" y="5369"/>
                </a:lnTo>
                <a:lnTo>
                  <a:pt x="8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11065657" y="732893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6" y="0"/>
                </a:moveTo>
                <a:lnTo>
                  <a:pt x="655" y="5394"/>
                </a:lnTo>
                <a:lnTo>
                  <a:pt x="308" y="9860"/>
                </a:lnTo>
                <a:lnTo>
                  <a:pt x="0" y="13844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10999626" y="734256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11"/>
                </a:moveTo>
                <a:lnTo>
                  <a:pt x="78731" y="111"/>
                </a:lnTo>
              </a:path>
            </a:pathLst>
          </a:custGeom>
          <a:ln w="25622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11065657" y="7328938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5" y="0"/>
                </a:moveTo>
                <a:lnTo>
                  <a:pt x="1036" y="0"/>
                </a:lnTo>
                <a:lnTo>
                  <a:pt x="650" y="5455"/>
                </a:lnTo>
                <a:lnTo>
                  <a:pt x="0" y="13844"/>
                </a:lnTo>
                <a:lnTo>
                  <a:pt x="65980" y="14091"/>
                </a:lnTo>
                <a:lnTo>
                  <a:pt x="66375" y="10008"/>
                </a:lnTo>
                <a:lnTo>
                  <a:pt x="66789" y="5394"/>
                </a:lnTo>
                <a:lnTo>
                  <a:pt x="67215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11065657" y="732893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44"/>
                </a:moveTo>
                <a:lnTo>
                  <a:pt x="308" y="9860"/>
                </a:lnTo>
                <a:lnTo>
                  <a:pt x="655" y="5394"/>
                </a:lnTo>
                <a:lnTo>
                  <a:pt x="1036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11131637" y="732893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4" y="0"/>
                </a:moveTo>
                <a:lnTo>
                  <a:pt x="803" y="5455"/>
                </a:lnTo>
                <a:lnTo>
                  <a:pt x="394" y="10008"/>
                </a:lnTo>
                <a:lnTo>
                  <a:pt x="0" y="14091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11065657" y="734278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23"/>
                </a:moveTo>
                <a:lnTo>
                  <a:pt x="78680" y="123"/>
                </a:lnTo>
              </a:path>
            </a:pathLst>
          </a:custGeom>
          <a:ln w="25647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11130512" y="734303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125" y="0"/>
                </a:moveTo>
                <a:lnTo>
                  <a:pt x="0" y="11282"/>
                </a:lnTo>
                <a:lnTo>
                  <a:pt x="65732" y="11840"/>
                </a:lnTo>
                <a:lnTo>
                  <a:pt x="66610" y="4441"/>
                </a:lnTo>
                <a:lnTo>
                  <a:pt x="67068" y="271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11130512" y="734303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2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11118937" y="733033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1"/>
                </a:moveTo>
                <a:lnTo>
                  <a:pt x="91343" y="25671"/>
                </a:lnTo>
                <a:lnTo>
                  <a:pt x="91343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11196245" y="734330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336" y="0"/>
                </a:moveTo>
                <a:lnTo>
                  <a:pt x="0" y="11568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11117812" y="734161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7"/>
                </a:moveTo>
                <a:lnTo>
                  <a:pt x="91132" y="25957"/>
                </a:lnTo>
                <a:lnTo>
                  <a:pt x="91132" y="0"/>
                </a:lnTo>
                <a:lnTo>
                  <a:pt x="0" y="0"/>
                </a:lnTo>
                <a:lnTo>
                  <a:pt x="0" y="25957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11196245" y="7343302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7" y="4169"/>
                </a:lnTo>
                <a:lnTo>
                  <a:pt x="0" y="11568"/>
                </a:lnTo>
                <a:lnTo>
                  <a:pt x="65745" y="12124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11196245" y="734330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68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11184880" y="733060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11261990" y="734358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521" y="0"/>
                </a:moveTo>
                <a:lnTo>
                  <a:pt x="0" y="1184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11183545" y="734217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45" y="25956"/>
                </a:lnTo>
                <a:lnTo>
                  <a:pt x="91145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11131637" y="7328938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4" y="0"/>
                </a:lnTo>
                <a:lnTo>
                  <a:pt x="795" y="5554"/>
                </a:lnTo>
                <a:lnTo>
                  <a:pt x="377" y="10194"/>
                </a:lnTo>
                <a:lnTo>
                  <a:pt x="0" y="14091"/>
                </a:lnTo>
                <a:lnTo>
                  <a:pt x="65943" y="14363"/>
                </a:lnTo>
                <a:lnTo>
                  <a:pt x="66432" y="10008"/>
                </a:lnTo>
                <a:lnTo>
                  <a:pt x="66903" y="5455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11131637" y="732893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1"/>
                </a:moveTo>
                <a:lnTo>
                  <a:pt x="394" y="10008"/>
                </a:lnTo>
                <a:lnTo>
                  <a:pt x="803" y="5455"/>
                </a:lnTo>
                <a:lnTo>
                  <a:pt x="1234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1197580" y="732893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8" y="0"/>
                </a:moveTo>
                <a:lnTo>
                  <a:pt x="951" y="5554"/>
                </a:lnTo>
                <a:lnTo>
                  <a:pt x="469" y="10194"/>
                </a:lnTo>
                <a:lnTo>
                  <a:pt x="0" y="1436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1131637" y="734303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35"/>
                </a:moveTo>
                <a:lnTo>
                  <a:pt x="78643" y="135"/>
                </a:lnTo>
              </a:path>
            </a:pathLst>
          </a:custGeom>
          <a:ln w="25671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1197580" y="7328938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598" y="0"/>
                </a:moveTo>
                <a:lnTo>
                  <a:pt x="1458" y="0"/>
                </a:lnTo>
                <a:lnTo>
                  <a:pt x="940" y="5653"/>
                </a:lnTo>
                <a:lnTo>
                  <a:pt x="447" y="10392"/>
                </a:lnTo>
                <a:lnTo>
                  <a:pt x="0" y="14363"/>
                </a:lnTo>
                <a:lnTo>
                  <a:pt x="65930" y="14648"/>
                </a:lnTo>
                <a:lnTo>
                  <a:pt x="66485" y="10194"/>
                </a:lnTo>
                <a:lnTo>
                  <a:pt x="67016" y="5554"/>
                </a:lnTo>
                <a:lnTo>
                  <a:pt x="67598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1197580" y="732893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63"/>
                </a:moveTo>
                <a:lnTo>
                  <a:pt x="469" y="10194"/>
                </a:lnTo>
                <a:lnTo>
                  <a:pt x="951" y="5554"/>
                </a:lnTo>
                <a:lnTo>
                  <a:pt x="1458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1263511" y="732893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667" y="0"/>
                </a:moveTo>
                <a:lnTo>
                  <a:pt x="1075" y="5653"/>
                </a:lnTo>
                <a:lnTo>
                  <a:pt x="532" y="10392"/>
                </a:lnTo>
                <a:lnTo>
                  <a:pt x="0" y="14648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11197580" y="734330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11258998" y="7367192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47"/>
                </a:lnTo>
                <a:lnTo>
                  <a:pt x="423" y="9922"/>
                </a:lnTo>
                <a:lnTo>
                  <a:pt x="0" y="14475"/>
                </a:lnTo>
                <a:lnTo>
                  <a:pt x="65288" y="15638"/>
                </a:lnTo>
                <a:lnTo>
                  <a:pt x="66031" y="8896"/>
                </a:lnTo>
                <a:lnTo>
                  <a:pt x="66610" y="4218"/>
                </a:lnTo>
                <a:lnTo>
                  <a:pt x="67057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11258998" y="736719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5"/>
                </a:moveTo>
                <a:lnTo>
                  <a:pt x="519" y="8896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1260507" y="736719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8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1324286" y="73680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769" y="0"/>
                </a:moveTo>
                <a:lnTo>
                  <a:pt x="1200" y="4330"/>
                </a:lnTo>
                <a:lnTo>
                  <a:pt x="618" y="9105"/>
                </a:lnTo>
                <a:lnTo>
                  <a:pt x="0" y="14822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11258998" y="738166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3"/>
                </a:moveTo>
                <a:lnTo>
                  <a:pt x="48966" y="873"/>
                </a:lnTo>
                <a:lnTo>
                  <a:pt x="32644" y="581"/>
                </a:lnTo>
                <a:lnTo>
                  <a:pt x="16322" y="289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11324286" y="7368009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09">
                <a:moveTo>
                  <a:pt x="1769" y="0"/>
                </a:moveTo>
                <a:lnTo>
                  <a:pt x="1088" y="5246"/>
                </a:lnTo>
                <a:lnTo>
                  <a:pt x="506" y="10144"/>
                </a:lnTo>
                <a:lnTo>
                  <a:pt x="0" y="14822"/>
                </a:lnTo>
                <a:lnTo>
                  <a:pt x="65300" y="15972"/>
                </a:lnTo>
                <a:lnTo>
                  <a:pt x="66005" y="10144"/>
                </a:lnTo>
                <a:lnTo>
                  <a:pt x="66661" y="5246"/>
                </a:lnTo>
                <a:lnTo>
                  <a:pt x="67303" y="829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1324286" y="736800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822"/>
                </a:moveTo>
                <a:lnTo>
                  <a:pt x="618" y="9105"/>
                </a:lnTo>
                <a:lnTo>
                  <a:pt x="1200" y="4330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1326055" y="7368009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4" y="414"/>
                </a:lnTo>
              </a:path>
            </a:pathLst>
          </a:custGeom>
          <a:ln w="26229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1389586" y="736883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02" y="0"/>
                </a:moveTo>
                <a:lnTo>
                  <a:pt x="1360" y="4417"/>
                </a:lnTo>
                <a:lnTo>
                  <a:pt x="704" y="9315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1324286" y="73828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50"/>
                </a:moveTo>
                <a:lnTo>
                  <a:pt x="48976" y="862"/>
                </a:lnTo>
                <a:lnTo>
                  <a:pt x="32650" y="575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1260507" y="7355427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3" y="0"/>
                </a:moveTo>
                <a:lnTo>
                  <a:pt x="411" y="8263"/>
                </a:lnTo>
                <a:lnTo>
                  <a:pt x="0" y="11765"/>
                </a:lnTo>
                <a:lnTo>
                  <a:pt x="65548" y="12581"/>
                </a:lnTo>
                <a:lnTo>
                  <a:pt x="66218" y="7546"/>
                </a:lnTo>
                <a:lnTo>
                  <a:pt x="67217" y="532"/>
                </a:lnTo>
                <a:lnTo>
                  <a:pt x="1483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1260507" y="735542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765"/>
                </a:moveTo>
                <a:lnTo>
                  <a:pt x="1483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11249290" y="734272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1326055" y="735595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68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1247807" y="735449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8" y="26216"/>
                </a:lnTo>
                <a:lnTo>
                  <a:pt x="90948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1326055" y="7355959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668" y="0"/>
                </a:moveTo>
                <a:lnTo>
                  <a:pt x="473" y="8449"/>
                </a:lnTo>
                <a:lnTo>
                  <a:pt x="0" y="12049"/>
                </a:lnTo>
                <a:lnTo>
                  <a:pt x="65534" y="12879"/>
                </a:lnTo>
                <a:lnTo>
                  <a:pt x="66277" y="7731"/>
                </a:lnTo>
                <a:lnTo>
                  <a:pt x="67401" y="544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1326055" y="735595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2049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1315024" y="734325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1391589" y="735650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34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1313355" y="7355309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9"/>
                </a:moveTo>
                <a:lnTo>
                  <a:pt x="90934" y="26229"/>
                </a:lnTo>
                <a:lnTo>
                  <a:pt x="90934" y="0"/>
                </a:lnTo>
                <a:lnTo>
                  <a:pt x="0" y="0"/>
                </a:lnTo>
                <a:lnTo>
                  <a:pt x="0" y="26229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1389586" y="7368838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09">
                <a:moveTo>
                  <a:pt x="2002" y="0"/>
                </a:moveTo>
                <a:lnTo>
                  <a:pt x="1360" y="4417"/>
                </a:lnTo>
                <a:lnTo>
                  <a:pt x="579" y="10355"/>
                </a:lnTo>
                <a:lnTo>
                  <a:pt x="0" y="15143"/>
                </a:lnTo>
                <a:lnTo>
                  <a:pt x="65324" y="16268"/>
                </a:lnTo>
                <a:lnTo>
                  <a:pt x="66092" y="10355"/>
                </a:lnTo>
                <a:lnTo>
                  <a:pt x="66808" y="5369"/>
                </a:lnTo>
                <a:lnTo>
                  <a:pt x="67525" y="853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1389586" y="736883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143"/>
                </a:moveTo>
                <a:lnTo>
                  <a:pt x="704" y="9315"/>
                </a:lnTo>
                <a:lnTo>
                  <a:pt x="1360" y="4417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1391589" y="736883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23" y="426"/>
                </a:lnTo>
              </a:path>
            </a:pathLst>
          </a:custGeom>
          <a:ln w="26253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1454912" y="736969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3" y="4516"/>
                </a:lnTo>
                <a:lnTo>
                  <a:pt x="767" y="9502"/>
                </a:lnTo>
                <a:lnTo>
                  <a:pt x="0" y="15415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1389586" y="73839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25"/>
                </a:moveTo>
                <a:lnTo>
                  <a:pt x="48993" y="846"/>
                </a:lnTo>
                <a:lnTo>
                  <a:pt x="32662" y="567"/>
                </a:lnTo>
                <a:lnTo>
                  <a:pt x="16331" y="285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1454912" y="7369692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3" y="4516"/>
                </a:lnTo>
                <a:lnTo>
                  <a:pt x="767" y="9502"/>
                </a:lnTo>
                <a:lnTo>
                  <a:pt x="0" y="15415"/>
                </a:lnTo>
                <a:lnTo>
                  <a:pt x="65337" y="16516"/>
                </a:lnTo>
                <a:lnTo>
                  <a:pt x="66116" y="10577"/>
                </a:lnTo>
                <a:lnTo>
                  <a:pt x="66908" y="5518"/>
                </a:lnTo>
                <a:lnTo>
                  <a:pt x="67683" y="891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1454912" y="736969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15"/>
                </a:moveTo>
                <a:lnTo>
                  <a:pt x="767" y="9502"/>
                </a:lnTo>
                <a:lnTo>
                  <a:pt x="1483" y="4516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1457113" y="736969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5"/>
                </a:moveTo>
                <a:lnTo>
                  <a:pt x="78182" y="445"/>
                </a:lnTo>
              </a:path>
            </a:pathLst>
          </a:custGeom>
          <a:ln w="26291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1520250" y="737077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7" y="0"/>
                </a:moveTo>
                <a:lnTo>
                  <a:pt x="1570" y="4433"/>
                </a:lnTo>
                <a:lnTo>
                  <a:pt x="778" y="9493"/>
                </a:lnTo>
                <a:lnTo>
                  <a:pt x="0" y="1543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1454912" y="738510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30"/>
                </a:lnTo>
                <a:lnTo>
                  <a:pt x="32664" y="555"/>
                </a:lnTo>
                <a:lnTo>
                  <a:pt x="16331" y="278"/>
                </a:lnTo>
                <a:lnTo>
                  <a:pt x="0" y="0"/>
                </a:lnTo>
              </a:path>
            </a:pathLst>
          </a:custGeom>
          <a:ln w="25399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1391589" y="7356504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866" y="0"/>
                </a:moveTo>
                <a:lnTo>
                  <a:pt x="523" y="8660"/>
                </a:lnTo>
                <a:lnTo>
                  <a:pt x="0" y="12334"/>
                </a:lnTo>
                <a:lnTo>
                  <a:pt x="65523" y="13187"/>
                </a:lnTo>
                <a:lnTo>
                  <a:pt x="66227" y="8660"/>
                </a:lnTo>
                <a:lnTo>
                  <a:pt x="67613" y="530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1391589" y="735650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4"/>
                </a:moveTo>
                <a:lnTo>
                  <a:pt x="1866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1380757" y="734380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0"/>
                </a:moveTo>
                <a:lnTo>
                  <a:pt x="91146" y="25930"/>
                </a:lnTo>
                <a:lnTo>
                  <a:pt x="91146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1457113" y="735703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56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1378889" y="735613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23" y="26253"/>
                </a:lnTo>
                <a:lnTo>
                  <a:pt x="90923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1457113" y="7357035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56"/>
                </a:lnTo>
                <a:lnTo>
                  <a:pt x="65482" y="13548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1457113" y="735703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6"/>
                </a:moveTo>
                <a:lnTo>
                  <a:pt x="2090" y="0"/>
                </a:lnTo>
              </a:path>
            </a:pathLst>
          </a:custGeom>
          <a:ln w="25400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1446503" y="734433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1522646" y="7357579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290" y="0"/>
                </a:moveTo>
                <a:lnTo>
                  <a:pt x="1511" y="4193"/>
                </a:lnTo>
                <a:lnTo>
                  <a:pt x="731" y="8375"/>
                </a:lnTo>
                <a:lnTo>
                  <a:pt x="0" y="12726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1444413" y="735699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1"/>
                </a:moveTo>
                <a:lnTo>
                  <a:pt x="90882" y="26291"/>
                </a:lnTo>
                <a:lnTo>
                  <a:pt x="90882" y="0"/>
                </a:lnTo>
                <a:lnTo>
                  <a:pt x="0" y="0"/>
                </a:lnTo>
                <a:lnTo>
                  <a:pt x="0" y="26291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1261990" y="7343587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1" y="0"/>
                </a:moveTo>
                <a:lnTo>
                  <a:pt x="940" y="4639"/>
                </a:lnTo>
                <a:lnTo>
                  <a:pt x="0" y="11840"/>
                </a:lnTo>
                <a:lnTo>
                  <a:pt x="65733" y="12372"/>
                </a:lnTo>
                <a:lnTo>
                  <a:pt x="66909" y="4268"/>
                </a:lnTo>
                <a:lnTo>
                  <a:pt x="67452" y="284"/>
                </a:lnTo>
                <a:lnTo>
                  <a:pt x="152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1261990" y="734358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40"/>
                </a:moveTo>
                <a:lnTo>
                  <a:pt x="1521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1250811" y="733088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1327724" y="734387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1249290" y="734272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1327724" y="7343871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54"/>
                </a:lnTo>
                <a:lnTo>
                  <a:pt x="0" y="12087"/>
                </a:lnTo>
                <a:lnTo>
                  <a:pt x="65732" y="12632"/>
                </a:lnTo>
                <a:lnTo>
                  <a:pt x="66363" y="8672"/>
                </a:lnTo>
                <a:lnTo>
                  <a:pt x="67650" y="273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1327724" y="734387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1316742" y="733117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3"/>
                </a:moveTo>
                <a:lnTo>
                  <a:pt x="91332" y="25673"/>
                </a:lnTo>
                <a:lnTo>
                  <a:pt x="91332" y="0"/>
                </a:lnTo>
                <a:lnTo>
                  <a:pt x="0" y="0"/>
                </a:lnTo>
                <a:lnTo>
                  <a:pt x="0" y="25673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1393457" y="734414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7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1315024" y="734325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1263511" y="7328938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808" y="0"/>
                </a:moveTo>
                <a:lnTo>
                  <a:pt x="1667" y="0"/>
                </a:lnTo>
                <a:lnTo>
                  <a:pt x="1064" y="5752"/>
                </a:lnTo>
                <a:lnTo>
                  <a:pt x="532" y="10392"/>
                </a:lnTo>
                <a:lnTo>
                  <a:pt x="0" y="14648"/>
                </a:lnTo>
                <a:lnTo>
                  <a:pt x="65930" y="14932"/>
                </a:lnTo>
                <a:lnTo>
                  <a:pt x="67153" y="5653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1263511" y="732893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648"/>
                </a:moveTo>
                <a:lnTo>
                  <a:pt x="532" y="10392"/>
                </a:lnTo>
                <a:lnTo>
                  <a:pt x="1075" y="5653"/>
                </a:lnTo>
                <a:lnTo>
                  <a:pt x="166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1329442" y="732893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878" y="0"/>
                </a:moveTo>
                <a:lnTo>
                  <a:pt x="1211" y="5752"/>
                </a:lnTo>
                <a:lnTo>
                  <a:pt x="581" y="10577"/>
                </a:lnTo>
                <a:lnTo>
                  <a:pt x="0" y="14932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11263511" y="7343587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11329442" y="7328938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40">
                <a:moveTo>
                  <a:pt x="68019" y="0"/>
                </a:moveTo>
                <a:lnTo>
                  <a:pt x="1878" y="0"/>
                </a:lnTo>
                <a:lnTo>
                  <a:pt x="1198" y="5852"/>
                </a:lnTo>
                <a:lnTo>
                  <a:pt x="0" y="14932"/>
                </a:lnTo>
                <a:lnTo>
                  <a:pt x="65932" y="15205"/>
                </a:lnTo>
                <a:lnTo>
                  <a:pt x="66587" y="10763"/>
                </a:lnTo>
                <a:lnTo>
                  <a:pt x="67279" y="5752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11329442" y="732893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932"/>
                </a:moveTo>
                <a:lnTo>
                  <a:pt x="581" y="10577"/>
                </a:lnTo>
                <a:lnTo>
                  <a:pt x="1211" y="5752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11395374" y="732893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87" y="0"/>
                </a:moveTo>
                <a:lnTo>
                  <a:pt x="1334" y="5852"/>
                </a:lnTo>
                <a:lnTo>
                  <a:pt x="655" y="10763"/>
                </a:lnTo>
                <a:lnTo>
                  <a:pt x="0" y="15205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11329442" y="734387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36"/>
                </a:moveTo>
                <a:lnTo>
                  <a:pt x="78632" y="136"/>
                </a:lnTo>
              </a:path>
            </a:pathLst>
          </a:custGeom>
          <a:ln w="25673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11393457" y="7344144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917" y="0"/>
                </a:moveTo>
                <a:lnTo>
                  <a:pt x="1197" y="4762"/>
                </a:lnTo>
                <a:lnTo>
                  <a:pt x="0" y="12359"/>
                </a:lnTo>
                <a:lnTo>
                  <a:pt x="65746" y="12890"/>
                </a:lnTo>
                <a:lnTo>
                  <a:pt x="67196" y="4428"/>
                </a:lnTo>
                <a:lnTo>
                  <a:pt x="67861" y="234"/>
                </a:lnTo>
                <a:lnTo>
                  <a:pt x="1917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11393457" y="734414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7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11382674" y="733144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34"/>
                </a:moveTo>
                <a:lnTo>
                  <a:pt x="91343" y="25634"/>
                </a:lnTo>
                <a:lnTo>
                  <a:pt x="91343" y="0"/>
                </a:lnTo>
                <a:lnTo>
                  <a:pt x="0" y="0"/>
                </a:lnTo>
                <a:lnTo>
                  <a:pt x="0" y="25634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11459203" y="734437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55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11380757" y="734380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0"/>
                </a:moveTo>
                <a:lnTo>
                  <a:pt x="91146" y="25930"/>
                </a:lnTo>
                <a:lnTo>
                  <a:pt x="91146" y="0"/>
                </a:lnTo>
                <a:lnTo>
                  <a:pt x="0" y="0"/>
                </a:lnTo>
                <a:lnTo>
                  <a:pt x="0" y="25930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11459203" y="734437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4">
                <a:moveTo>
                  <a:pt x="2114" y="0"/>
                </a:moveTo>
                <a:lnTo>
                  <a:pt x="1397" y="4527"/>
                </a:lnTo>
                <a:lnTo>
                  <a:pt x="0" y="12655"/>
                </a:lnTo>
                <a:lnTo>
                  <a:pt x="65732" y="13200"/>
                </a:lnTo>
                <a:lnTo>
                  <a:pt x="68100" y="198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11459203" y="734437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5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11448618" y="733167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598"/>
                </a:moveTo>
                <a:lnTo>
                  <a:pt x="91386" y="25598"/>
                </a:lnTo>
                <a:lnTo>
                  <a:pt x="91386" y="0"/>
                </a:lnTo>
                <a:lnTo>
                  <a:pt x="0" y="0"/>
                </a:lnTo>
                <a:lnTo>
                  <a:pt x="0" y="25598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11524936" y="7355740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47" y="0"/>
                </a:moveTo>
                <a:lnTo>
                  <a:pt x="0" y="1839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11446503" y="734433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11395374" y="7328938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6" y="0"/>
                </a:moveTo>
                <a:lnTo>
                  <a:pt x="2087" y="0"/>
                </a:lnTo>
                <a:lnTo>
                  <a:pt x="1326" y="5914"/>
                </a:lnTo>
                <a:lnTo>
                  <a:pt x="633" y="10911"/>
                </a:lnTo>
                <a:lnTo>
                  <a:pt x="0" y="15205"/>
                </a:lnTo>
                <a:lnTo>
                  <a:pt x="65943" y="15440"/>
                </a:lnTo>
                <a:lnTo>
                  <a:pt x="66694" y="10763"/>
                </a:lnTo>
                <a:lnTo>
                  <a:pt x="67435" y="5852"/>
                </a:lnTo>
                <a:lnTo>
                  <a:pt x="68216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11395374" y="732893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205"/>
                </a:moveTo>
                <a:lnTo>
                  <a:pt x="655" y="10763"/>
                </a:lnTo>
                <a:lnTo>
                  <a:pt x="1334" y="5852"/>
                </a:lnTo>
                <a:lnTo>
                  <a:pt x="2087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11461318" y="732893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4"/>
                </a:lnTo>
                <a:lnTo>
                  <a:pt x="728" y="10911"/>
                </a:lnTo>
                <a:lnTo>
                  <a:pt x="0" y="1544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11395374" y="734414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17"/>
                </a:moveTo>
                <a:lnTo>
                  <a:pt x="78643" y="117"/>
                </a:lnTo>
              </a:path>
            </a:pathLst>
          </a:custGeom>
          <a:ln w="25634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11461318" y="7328938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4"/>
                </a:lnTo>
                <a:lnTo>
                  <a:pt x="728" y="10911"/>
                </a:lnTo>
                <a:lnTo>
                  <a:pt x="0" y="15440"/>
                </a:lnTo>
                <a:lnTo>
                  <a:pt x="65986" y="15638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11461318" y="732893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0"/>
                </a:moveTo>
                <a:lnTo>
                  <a:pt x="728" y="10911"/>
                </a:lnTo>
                <a:lnTo>
                  <a:pt x="1483" y="5914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11461318" y="734437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99"/>
                </a:moveTo>
                <a:lnTo>
                  <a:pt x="78686" y="99"/>
                </a:lnTo>
              </a:path>
            </a:pathLst>
          </a:custGeom>
          <a:ln w="25598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7759700" y="7316238"/>
            <a:ext cx="1219200" cy="624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7747000" y="7334769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1166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7704118" y="7328938"/>
            <a:ext cx="3825601" cy="1543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8902700" y="7328938"/>
            <a:ext cx="2627019" cy="624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7928516" y="8149393"/>
            <a:ext cx="154305" cy="6350"/>
          </a:xfrm>
          <a:custGeom>
            <a:avLst/>
            <a:gdLst/>
            <a:ahLst/>
            <a:cxnLst/>
            <a:rect l="l" t="t" r="r" b="b"/>
            <a:pathLst>
              <a:path w="154304" h="6350">
                <a:moveTo>
                  <a:pt x="0" y="0"/>
                </a:moveTo>
                <a:lnTo>
                  <a:pt x="154066" y="6251"/>
                </a:lnTo>
                <a:lnTo>
                  <a:pt x="149946" y="5332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7928516" y="8149393"/>
            <a:ext cx="150495" cy="5715"/>
          </a:xfrm>
          <a:custGeom>
            <a:avLst/>
            <a:gdLst/>
            <a:ahLst/>
            <a:cxnLst/>
            <a:rect l="l" t="t" r="r" b="b"/>
            <a:pathLst>
              <a:path w="150495" h="5715">
                <a:moveTo>
                  <a:pt x="0" y="0"/>
                </a:moveTo>
                <a:lnTo>
                  <a:pt x="3494" y="130"/>
                </a:lnTo>
                <a:lnTo>
                  <a:pt x="52302" y="1908"/>
                </a:lnTo>
                <a:lnTo>
                  <a:pt x="101120" y="3641"/>
                </a:lnTo>
                <a:lnTo>
                  <a:pt x="149946" y="5332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8078462" y="8154725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04" y="915"/>
                </a:lnTo>
                <a:lnTo>
                  <a:pt x="4119" y="918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8078462" y="8161249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87" y="0"/>
                </a:lnTo>
              </a:path>
            </a:pathLst>
          </a:custGeom>
          <a:ln w="13048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8078462" y="8154725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19" y="918"/>
                </a:moveTo>
                <a:lnTo>
                  <a:pt x="4104" y="915"/>
                </a:ln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8078462" y="8154725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7"/>
                </a:lnTo>
                <a:lnTo>
                  <a:pt x="97684" y="3277"/>
                </a:lnTo>
                <a:lnTo>
                  <a:pt x="146536" y="4862"/>
                </a:lnTo>
                <a:lnTo>
                  <a:pt x="195394" y="6414"/>
                </a:lnTo>
                <a:lnTo>
                  <a:pt x="244258" y="7935"/>
                </a:lnTo>
                <a:lnTo>
                  <a:pt x="293128" y="9428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8371591" y="816415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0" y="0"/>
                </a:moveTo>
                <a:lnTo>
                  <a:pt x="10365" y="3636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7797496" y="8149401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966" y="0"/>
                </a:lnTo>
              </a:path>
            </a:pathLst>
          </a:custGeom>
          <a:ln w="10648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7797496" y="8144077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0" y="0"/>
                </a:moveTo>
                <a:lnTo>
                  <a:pt x="72543" y="2144"/>
                </a:lnTo>
                <a:lnTo>
                  <a:pt x="121637" y="3554"/>
                </a:lnTo>
                <a:lnTo>
                  <a:pt x="170729" y="4935"/>
                </a:lnTo>
                <a:lnTo>
                  <a:pt x="219820" y="6289"/>
                </a:lnTo>
                <a:lnTo>
                  <a:pt x="268910" y="7618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8066406" y="8151695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7928516" y="8149393"/>
            <a:ext cx="150495" cy="5715"/>
          </a:xfrm>
          <a:custGeom>
            <a:avLst/>
            <a:gdLst/>
            <a:ahLst/>
            <a:cxnLst/>
            <a:rect l="l" t="t" r="r" b="b"/>
            <a:pathLst>
              <a:path w="150495" h="5715">
                <a:moveTo>
                  <a:pt x="149946" y="5332"/>
                </a:moveTo>
                <a:lnTo>
                  <a:pt x="101120" y="3641"/>
                </a:lnTo>
                <a:lnTo>
                  <a:pt x="52302" y="1908"/>
                </a:lnTo>
                <a:lnTo>
                  <a:pt x="3494" y="130"/>
                </a:lnTo>
                <a:lnTo>
                  <a:pt x="0" y="0"/>
                </a:lnTo>
              </a:path>
            </a:pathLst>
          </a:custGeom>
          <a:ln w="25400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8066406" y="815792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8066406" y="8151695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0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8066406" y="8151695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299"/>
                </a:lnTo>
                <a:lnTo>
                  <a:pt x="98178" y="2574"/>
                </a:lnTo>
                <a:lnTo>
                  <a:pt x="147267" y="3828"/>
                </a:lnTo>
                <a:lnTo>
                  <a:pt x="196354" y="5062"/>
                </a:lnTo>
                <a:lnTo>
                  <a:pt x="245441" y="6276"/>
                </a:lnTo>
                <a:lnTo>
                  <a:pt x="294525" y="7472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8360932" y="815916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86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8078462" y="8154725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8"/>
                </a:moveTo>
                <a:lnTo>
                  <a:pt x="244258" y="7935"/>
                </a:lnTo>
                <a:lnTo>
                  <a:pt x="195394" y="6414"/>
                </a:lnTo>
                <a:lnTo>
                  <a:pt x="146536" y="4862"/>
                </a:lnTo>
                <a:lnTo>
                  <a:pt x="97684" y="3277"/>
                </a:lnTo>
                <a:lnTo>
                  <a:pt x="48839" y="1657"/>
                </a:lnTo>
                <a:lnTo>
                  <a:pt x="0" y="0"/>
                </a:lnTo>
              </a:path>
            </a:pathLst>
          </a:custGeom>
          <a:ln w="25399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8371591" y="817148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5" y="0"/>
                </a:lnTo>
              </a:path>
            </a:pathLst>
          </a:custGeom>
          <a:ln w="14659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8371591" y="816415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10365" y="3636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8371591" y="816415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76" y="1466"/>
                </a:lnTo>
                <a:lnTo>
                  <a:pt x="97758" y="2909"/>
                </a:lnTo>
                <a:lnTo>
                  <a:pt x="146644" y="4331"/>
                </a:lnTo>
                <a:lnTo>
                  <a:pt x="195535" y="5733"/>
                </a:lnTo>
                <a:lnTo>
                  <a:pt x="244429" y="7117"/>
                </a:lnTo>
                <a:lnTo>
                  <a:pt x="293326" y="8486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8664917" y="8172640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8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8476328" y="8171619"/>
            <a:ext cx="198755" cy="7620"/>
          </a:xfrm>
          <a:custGeom>
            <a:avLst/>
            <a:gdLst/>
            <a:ahLst/>
            <a:cxnLst/>
            <a:rect l="l" t="t" r="r" b="b"/>
            <a:pathLst>
              <a:path w="198754" h="7620">
                <a:moveTo>
                  <a:pt x="198408" y="7194"/>
                </a:moveTo>
                <a:lnTo>
                  <a:pt x="149781" y="5450"/>
                </a:lnTo>
                <a:lnTo>
                  <a:pt x="101155" y="3695"/>
                </a:lnTo>
                <a:lnTo>
                  <a:pt x="52529" y="1927"/>
                </a:lnTo>
                <a:lnTo>
                  <a:pt x="3903" y="144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8664917" y="8180898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9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8664917" y="8172640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8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8664917" y="817264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60"/>
                </a:lnTo>
                <a:lnTo>
                  <a:pt x="97809" y="2708"/>
                </a:lnTo>
                <a:lnTo>
                  <a:pt x="146714" y="4047"/>
                </a:lnTo>
                <a:lnTo>
                  <a:pt x="195620" y="5379"/>
                </a:lnTo>
                <a:lnTo>
                  <a:pt x="244528" y="6705"/>
                </a:lnTo>
                <a:lnTo>
                  <a:pt x="293438" y="8030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8958356" y="8180670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0" y="0"/>
                </a:moveTo>
                <a:lnTo>
                  <a:pt x="8161" y="8486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8674736" y="8178813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42"/>
                </a:moveTo>
                <a:lnTo>
                  <a:pt x="243149" y="8629"/>
                </a:lnTo>
                <a:lnTo>
                  <a:pt x="194519" y="6914"/>
                </a:lnTo>
                <a:lnTo>
                  <a:pt x="145890" y="5195"/>
                </a:lnTo>
                <a:lnTo>
                  <a:pt x="97261" y="3471"/>
                </a:lnTo>
                <a:lnTo>
                  <a:pt x="48631" y="1739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8360932" y="8165904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72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8360932" y="815916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86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8360932" y="815916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79"/>
                </a:lnTo>
                <a:lnTo>
                  <a:pt x="98166" y="2344"/>
                </a:lnTo>
                <a:lnTo>
                  <a:pt x="147249" y="3494"/>
                </a:lnTo>
                <a:lnTo>
                  <a:pt x="196330" y="4633"/>
                </a:lnTo>
                <a:lnTo>
                  <a:pt x="245411" y="5760"/>
                </a:lnTo>
                <a:lnTo>
                  <a:pt x="294490" y="6878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8655422" y="8166046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0" y="0"/>
                </a:moveTo>
                <a:lnTo>
                  <a:pt x="9495" y="6593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8371591" y="8164154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26" y="8486"/>
                </a:moveTo>
                <a:lnTo>
                  <a:pt x="244429" y="7117"/>
                </a:lnTo>
                <a:lnTo>
                  <a:pt x="195535" y="5733"/>
                </a:lnTo>
                <a:lnTo>
                  <a:pt x="146644" y="4331"/>
                </a:lnTo>
                <a:lnTo>
                  <a:pt x="97758" y="2909"/>
                </a:lnTo>
                <a:lnTo>
                  <a:pt x="48876" y="14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8655422" y="817335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24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8655422" y="8166046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9495" y="6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8655422" y="816604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08"/>
                </a:lnTo>
                <a:lnTo>
                  <a:pt x="98166" y="2209"/>
                </a:lnTo>
                <a:lnTo>
                  <a:pt x="147249" y="3303"/>
                </a:lnTo>
                <a:lnTo>
                  <a:pt x="196330" y="4393"/>
                </a:lnTo>
                <a:lnTo>
                  <a:pt x="245410" y="5481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8949911" y="817261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54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8664917" y="817264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8" y="8030"/>
                </a:moveTo>
                <a:lnTo>
                  <a:pt x="244528" y="6705"/>
                </a:lnTo>
                <a:lnTo>
                  <a:pt x="195620" y="5379"/>
                </a:lnTo>
                <a:lnTo>
                  <a:pt x="146714" y="4047"/>
                </a:lnTo>
                <a:lnTo>
                  <a:pt x="97809" y="2708"/>
                </a:lnTo>
                <a:lnTo>
                  <a:pt x="48904" y="1360"/>
                </a:lnTo>
                <a:lnTo>
                  <a:pt x="0" y="0"/>
                </a:lnTo>
              </a:path>
            </a:pathLst>
          </a:custGeom>
          <a:ln w="25399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7769390" y="814731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15" y="0"/>
                </a:lnTo>
              </a:path>
            </a:pathLst>
          </a:custGeom>
          <a:ln w="8758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7769390" y="8142937"/>
            <a:ext cx="285115" cy="6350"/>
          </a:xfrm>
          <a:custGeom>
            <a:avLst/>
            <a:gdLst/>
            <a:ahLst/>
            <a:cxnLst/>
            <a:rect l="l" t="t" r="r" b="b"/>
            <a:pathLst>
              <a:path w="285115" h="6350">
                <a:moveTo>
                  <a:pt x="0" y="0"/>
                </a:moveTo>
                <a:lnTo>
                  <a:pt x="87483" y="1805"/>
                </a:lnTo>
                <a:lnTo>
                  <a:pt x="136872" y="2807"/>
                </a:lnTo>
                <a:lnTo>
                  <a:pt x="186247" y="3797"/>
                </a:lnTo>
                <a:lnTo>
                  <a:pt x="235610" y="4774"/>
                </a:lnTo>
                <a:lnTo>
                  <a:pt x="284959" y="5739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8054350" y="814867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8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7797496" y="8144077"/>
            <a:ext cx="269240" cy="7620"/>
          </a:xfrm>
          <a:custGeom>
            <a:avLst/>
            <a:gdLst/>
            <a:ahLst/>
            <a:cxnLst/>
            <a:rect l="l" t="t" r="r" b="b"/>
            <a:pathLst>
              <a:path w="269240" h="7620">
                <a:moveTo>
                  <a:pt x="268910" y="7618"/>
                </a:moveTo>
                <a:lnTo>
                  <a:pt x="219820" y="6289"/>
                </a:lnTo>
                <a:lnTo>
                  <a:pt x="170729" y="4935"/>
                </a:lnTo>
                <a:lnTo>
                  <a:pt x="121637" y="3554"/>
                </a:lnTo>
                <a:lnTo>
                  <a:pt x="72543" y="2144"/>
                </a:lnTo>
                <a:lnTo>
                  <a:pt x="23446" y="703"/>
                </a:lnTo>
                <a:lnTo>
                  <a:pt x="0" y="0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8054350" y="815392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8054350" y="814867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8054350" y="814867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337" y="958"/>
                </a:lnTo>
                <a:lnTo>
                  <a:pt x="98663" y="1906"/>
                </a:lnTo>
                <a:lnTo>
                  <a:pt x="147978" y="2843"/>
                </a:lnTo>
                <a:lnTo>
                  <a:pt x="197284" y="3771"/>
                </a:lnTo>
                <a:lnTo>
                  <a:pt x="246582" y="4691"/>
                </a:lnTo>
                <a:lnTo>
                  <a:pt x="295873" y="5604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8350223" y="81542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8" y="4886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8066406" y="8151695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72"/>
                </a:moveTo>
                <a:lnTo>
                  <a:pt x="245441" y="6276"/>
                </a:lnTo>
                <a:lnTo>
                  <a:pt x="196354" y="5062"/>
                </a:lnTo>
                <a:lnTo>
                  <a:pt x="147267" y="3828"/>
                </a:lnTo>
                <a:lnTo>
                  <a:pt x="98178" y="2574"/>
                </a:lnTo>
                <a:lnTo>
                  <a:pt x="49089" y="1299"/>
                </a:lnTo>
                <a:lnTo>
                  <a:pt x="0" y="0"/>
                </a:lnTo>
              </a:path>
            </a:pathLst>
          </a:custGeom>
          <a:ln w="25400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7751613" y="8148248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609" y="0"/>
                </a:lnTo>
              </a:path>
            </a:pathLst>
          </a:custGeom>
          <a:ln w="12065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7769418" y="8142937"/>
            <a:ext cx="581025" cy="11430"/>
          </a:xfrm>
          <a:custGeom>
            <a:avLst/>
            <a:gdLst/>
            <a:ahLst/>
            <a:cxnLst/>
            <a:rect l="l" t="t" r="r" b="b"/>
            <a:pathLst>
              <a:path w="581025" h="11429">
                <a:moveTo>
                  <a:pt x="0" y="0"/>
                </a:moveTo>
                <a:lnTo>
                  <a:pt x="87454" y="1807"/>
                </a:lnTo>
                <a:lnTo>
                  <a:pt x="136842" y="2809"/>
                </a:lnTo>
                <a:lnTo>
                  <a:pt x="186217" y="3799"/>
                </a:lnTo>
                <a:lnTo>
                  <a:pt x="235579" y="4776"/>
                </a:lnTo>
                <a:lnTo>
                  <a:pt x="284929" y="5743"/>
                </a:lnTo>
                <a:lnTo>
                  <a:pt x="334267" y="6699"/>
                </a:lnTo>
                <a:lnTo>
                  <a:pt x="383594" y="7645"/>
                </a:lnTo>
                <a:lnTo>
                  <a:pt x="432911" y="8582"/>
                </a:lnTo>
                <a:lnTo>
                  <a:pt x="482218" y="9510"/>
                </a:lnTo>
                <a:lnTo>
                  <a:pt x="531515" y="10430"/>
                </a:lnTo>
                <a:lnTo>
                  <a:pt x="580804" y="11343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8338699" y="8150531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11523" y="3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7751613" y="8142215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90">
                <a:moveTo>
                  <a:pt x="587085" y="8316"/>
                </a:moveTo>
                <a:lnTo>
                  <a:pt x="537579" y="7709"/>
                </a:lnTo>
                <a:lnTo>
                  <a:pt x="488069" y="7089"/>
                </a:lnTo>
                <a:lnTo>
                  <a:pt x="438554" y="6453"/>
                </a:lnTo>
                <a:lnTo>
                  <a:pt x="389034" y="5801"/>
                </a:lnTo>
                <a:lnTo>
                  <a:pt x="339508" y="5133"/>
                </a:lnTo>
                <a:lnTo>
                  <a:pt x="289978" y="4445"/>
                </a:lnTo>
                <a:lnTo>
                  <a:pt x="240441" y="3739"/>
                </a:lnTo>
                <a:lnTo>
                  <a:pt x="190899" y="3012"/>
                </a:lnTo>
                <a:lnTo>
                  <a:pt x="141351" y="2263"/>
                </a:lnTo>
                <a:lnTo>
                  <a:pt x="91796" y="1492"/>
                </a:lnTo>
                <a:lnTo>
                  <a:pt x="42234" y="698"/>
                </a:lnTo>
                <a:lnTo>
                  <a:pt x="0" y="0"/>
                </a:lnTo>
              </a:path>
            </a:pathLst>
          </a:custGeom>
          <a:ln w="25400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8350223" y="8160163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8" y="0"/>
                </a:lnTo>
              </a:path>
            </a:pathLst>
          </a:custGeom>
          <a:ln w="11765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8350223" y="815428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8" y="4886"/>
                </a:moveTo>
                <a:lnTo>
                  <a:pt x="0" y="0"/>
                </a:lnTo>
              </a:path>
            </a:pathLst>
          </a:custGeom>
          <a:ln w="25400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8350223" y="8154281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83" y="900"/>
                </a:lnTo>
                <a:lnTo>
                  <a:pt x="98556" y="1797"/>
                </a:lnTo>
                <a:lnTo>
                  <a:pt x="147823" y="2689"/>
                </a:lnTo>
                <a:lnTo>
                  <a:pt x="197083" y="3575"/>
                </a:lnTo>
                <a:lnTo>
                  <a:pt x="246338" y="4456"/>
                </a:lnTo>
                <a:lnTo>
                  <a:pt x="295589" y="5331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8645813" y="8159612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0" y="0"/>
                </a:moveTo>
                <a:lnTo>
                  <a:pt x="9608" y="6433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8360932" y="815916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90" y="6878"/>
                </a:moveTo>
                <a:lnTo>
                  <a:pt x="245411" y="5760"/>
                </a:lnTo>
                <a:lnTo>
                  <a:pt x="196330" y="4633"/>
                </a:lnTo>
                <a:lnTo>
                  <a:pt x="147249" y="3494"/>
                </a:lnTo>
                <a:lnTo>
                  <a:pt x="98166" y="2344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400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8645813" y="8166114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7" y="0"/>
                </a:lnTo>
              </a:path>
            </a:pathLst>
          </a:custGeom>
          <a:ln w="13003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8645813" y="8159612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9608" y="6433"/>
                </a:moveTo>
                <a:lnTo>
                  <a:pt x="0" y="0"/>
                </a:lnTo>
              </a:path>
            </a:pathLst>
          </a:custGeom>
          <a:ln w="25400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8645813" y="8159612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49" y="876"/>
                </a:lnTo>
                <a:lnTo>
                  <a:pt x="98497" y="1750"/>
                </a:lnTo>
                <a:lnTo>
                  <a:pt x="147742" y="2620"/>
                </a:lnTo>
                <a:lnTo>
                  <a:pt x="196985" y="3488"/>
                </a:lnTo>
                <a:lnTo>
                  <a:pt x="246227" y="4355"/>
                </a:lnTo>
                <a:lnTo>
                  <a:pt x="295466" y="5220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8941279" y="816483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82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8655422" y="816604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10" y="5481"/>
                </a:lnTo>
                <a:lnTo>
                  <a:pt x="196330" y="4393"/>
                </a:lnTo>
                <a:lnTo>
                  <a:pt x="147249" y="3303"/>
                </a:lnTo>
                <a:lnTo>
                  <a:pt x="98166" y="2209"/>
                </a:lnTo>
                <a:lnTo>
                  <a:pt x="49083" y="1108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8338699" y="815768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80" y="0"/>
                </a:lnTo>
              </a:path>
            </a:pathLst>
          </a:custGeom>
          <a:ln w="14301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8350223" y="8154281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2"/>
                </a:lnTo>
                <a:lnTo>
                  <a:pt x="98554" y="1799"/>
                </a:lnTo>
                <a:lnTo>
                  <a:pt x="147822" y="2690"/>
                </a:lnTo>
                <a:lnTo>
                  <a:pt x="197083" y="3577"/>
                </a:lnTo>
                <a:lnTo>
                  <a:pt x="246340" y="4458"/>
                </a:lnTo>
                <a:lnTo>
                  <a:pt x="295593" y="5336"/>
                </a:lnTo>
                <a:lnTo>
                  <a:pt x="344842" y="6211"/>
                </a:lnTo>
                <a:lnTo>
                  <a:pt x="394088" y="7082"/>
                </a:lnTo>
                <a:lnTo>
                  <a:pt x="443331" y="7952"/>
                </a:lnTo>
                <a:lnTo>
                  <a:pt x="492574" y="8819"/>
                </a:lnTo>
                <a:lnTo>
                  <a:pt x="541815" y="9686"/>
                </a:lnTo>
                <a:lnTo>
                  <a:pt x="591056" y="10552"/>
                </a:lnTo>
              </a:path>
            </a:pathLst>
          </a:custGeom>
          <a:ln w="25400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8932562" y="815712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7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8338699" y="8150531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593863" y="6593"/>
                </a:moveTo>
                <a:lnTo>
                  <a:pt x="544381" y="6070"/>
                </a:lnTo>
                <a:lnTo>
                  <a:pt x="494899" y="5546"/>
                </a:lnTo>
                <a:lnTo>
                  <a:pt x="445416" y="5019"/>
                </a:lnTo>
                <a:lnTo>
                  <a:pt x="395933" y="4488"/>
                </a:lnTo>
                <a:lnTo>
                  <a:pt x="346449" y="3953"/>
                </a:lnTo>
                <a:lnTo>
                  <a:pt x="296964" y="3413"/>
                </a:lnTo>
                <a:lnTo>
                  <a:pt x="247476" y="2866"/>
                </a:lnTo>
                <a:lnTo>
                  <a:pt x="197987" y="2311"/>
                </a:lnTo>
                <a:lnTo>
                  <a:pt x="148495" y="1748"/>
                </a:lnTo>
                <a:lnTo>
                  <a:pt x="99000" y="1176"/>
                </a:lnTo>
                <a:lnTo>
                  <a:pt x="49501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8338699" y="8150531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0" y="0"/>
                </a:moveTo>
                <a:lnTo>
                  <a:pt x="11523" y="3749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8958356" y="8190079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17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8958356" y="8180670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161" y="8486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8958356" y="818067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3"/>
                </a:lnTo>
                <a:lnTo>
                  <a:pt x="97820" y="2650"/>
                </a:lnTo>
                <a:lnTo>
                  <a:pt x="146729" y="3981"/>
                </a:lnTo>
                <a:lnTo>
                  <a:pt x="195638" y="5320"/>
                </a:lnTo>
                <a:lnTo>
                  <a:pt x="244545" y="6668"/>
                </a:lnTo>
                <a:lnTo>
                  <a:pt x="293450" y="8028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9251806" y="8188699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492" y="10788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8966517" y="8189156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1"/>
                </a:moveTo>
                <a:lnTo>
                  <a:pt x="243149" y="8596"/>
                </a:lnTo>
                <a:lnTo>
                  <a:pt x="194517" y="6869"/>
                </a:lnTo>
                <a:lnTo>
                  <a:pt x="145885" y="5147"/>
                </a:lnTo>
                <a:lnTo>
                  <a:pt x="97255" y="3429"/>
                </a:lnTo>
                <a:lnTo>
                  <a:pt x="48626" y="1714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9251806" y="8199432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3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9251806" y="8188699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492" y="10788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9251806" y="818869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98" y="1368"/>
                </a:lnTo>
                <a:lnTo>
                  <a:pt x="97794" y="2753"/>
                </a:lnTo>
                <a:lnTo>
                  <a:pt x="146689" y="4155"/>
                </a:lnTo>
                <a:lnTo>
                  <a:pt x="195581" y="5577"/>
                </a:lnTo>
                <a:lnTo>
                  <a:pt x="244469" y="7021"/>
                </a:lnTo>
                <a:lnTo>
                  <a:pt x="293352" y="8487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9545158" y="819718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916" y="3934"/>
                </a:lnTo>
                <a:lnTo>
                  <a:pt x="3610" y="8177"/>
                </a:lnTo>
                <a:lnTo>
                  <a:pt x="4921" y="12978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9258298" y="8199488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676"/>
                </a:moveTo>
                <a:lnTo>
                  <a:pt x="243149" y="8860"/>
                </a:lnTo>
                <a:lnTo>
                  <a:pt x="194517" y="7061"/>
                </a:lnTo>
                <a:lnTo>
                  <a:pt x="145885" y="5277"/>
                </a:lnTo>
                <a:lnTo>
                  <a:pt x="97255" y="3507"/>
                </a:lnTo>
                <a:lnTo>
                  <a:pt x="48626" y="174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8949911" y="818065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83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8949911" y="817261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8949911" y="817261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2" y="1088"/>
                </a:lnTo>
                <a:lnTo>
                  <a:pt x="98163" y="2178"/>
                </a:lnTo>
                <a:lnTo>
                  <a:pt x="147244" y="3270"/>
                </a:lnTo>
                <a:lnTo>
                  <a:pt x="196324" y="4365"/>
                </a:lnTo>
                <a:lnTo>
                  <a:pt x="245406" y="5465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9244400" y="817918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13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8958356" y="8180670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28"/>
                </a:moveTo>
                <a:lnTo>
                  <a:pt x="244545" y="6668"/>
                </a:lnTo>
                <a:lnTo>
                  <a:pt x="195638" y="5320"/>
                </a:lnTo>
                <a:lnTo>
                  <a:pt x="146729" y="3981"/>
                </a:lnTo>
                <a:lnTo>
                  <a:pt x="97820" y="2650"/>
                </a:lnTo>
                <a:lnTo>
                  <a:pt x="48910" y="1323"/>
                </a:lnTo>
                <a:lnTo>
                  <a:pt x="0" y="0"/>
                </a:lnTo>
              </a:path>
            </a:pathLst>
          </a:custGeom>
          <a:ln w="25400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9244400" y="8188186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8" y="0"/>
                </a:lnTo>
              </a:path>
            </a:pathLst>
          </a:custGeom>
          <a:ln w="18000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9244400" y="817918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13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9244400" y="817918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17"/>
                </a:lnTo>
                <a:lnTo>
                  <a:pt x="98167" y="2244"/>
                </a:lnTo>
                <a:lnTo>
                  <a:pt x="147252" y="3383"/>
                </a:lnTo>
                <a:lnTo>
                  <a:pt x="196338" y="4534"/>
                </a:lnTo>
                <a:lnTo>
                  <a:pt x="245425" y="5698"/>
                </a:lnTo>
                <a:lnTo>
                  <a:pt x="294514" y="6878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9538913" y="818606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9251806" y="8188699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52" y="8487"/>
                </a:moveTo>
                <a:lnTo>
                  <a:pt x="244469" y="7021"/>
                </a:lnTo>
                <a:lnTo>
                  <a:pt x="195581" y="5577"/>
                </a:lnTo>
                <a:lnTo>
                  <a:pt x="146689" y="4155"/>
                </a:lnTo>
                <a:lnTo>
                  <a:pt x="97794" y="2753"/>
                </a:lnTo>
                <a:lnTo>
                  <a:pt x="48898" y="1368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9545158" y="820933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5" y="0"/>
                </a:lnTo>
              </a:path>
            </a:pathLst>
          </a:custGeom>
          <a:ln w="24297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9545158" y="8197187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921" y="12978"/>
                </a:moveTo>
                <a:lnTo>
                  <a:pt x="3610" y="8177"/>
                </a:lnTo>
                <a:lnTo>
                  <a:pt x="1916" y="3934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9545158" y="819718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6" y="3013"/>
                </a:lnTo>
                <a:lnTo>
                  <a:pt x="146609" y="4565"/>
                </a:lnTo>
                <a:lnTo>
                  <a:pt x="195465" y="6149"/>
                </a:lnTo>
                <a:lnTo>
                  <a:pt x="244313" y="7770"/>
                </a:lnTo>
                <a:lnTo>
                  <a:pt x="293154" y="9427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9838312" y="820661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459" y="4577"/>
                </a:lnTo>
                <a:lnTo>
                  <a:pt x="2694" y="9464"/>
                </a:lnTo>
                <a:lnTo>
                  <a:pt x="3561" y="1487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9550079" y="8210165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3" y="11319"/>
                </a:moveTo>
                <a:lnTo>
                  <a:pt x="243161" y="9371"/>
                </a:lnTo>
                <a:lnTo>
                  <a:pt x="194529" y="7450"/>
                </a:lnTo>
                <a:lnTo>
                  <a:pt x="145896" y="5553"/>
                </a:lnTo>
                <a:lnTo>
                  <a:pt x="97264" y="3679"/>
                </a:lnTo>
                <a:lnTo>
                  <a:pt x="48632" y="1829"/>
                </a:lnTo>
                <a:lnTo>
                  <a:pt x="0" y="0"/>
                </a:lnTo>
              </a:path>
            </a:pathLst>
          </a:custGeom>
          <a:ln w="25399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9838312" y="822020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6" y="0"/>
                </a:lnTo>
              </a:path>
            </a:pathLst>
          </a:custGeom>
          <a:ln w="27180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9838312" y="820661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3561" y="14870"/>
                </a:moveTo>
                <a:lnTo>
                  <a:pt x="2694" y="9464"/>
                </a:lnTo>
                <a:lnTo>
                  <a:pt x="1459" y="4577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9838312" y="820661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0"/>
                </a:lnTo>
                <a:lnTo>
                  <a:pt x="97664" y="3424"/>
                </a:lnTo>
                <a:lnTo>
                  <a:pt x="146482" y="5202"/>
                </a:lnTo>
                <a:lnTo>
                  <a:pt x="195290" y="7025"/>
                </a:lnTo>
                <a:lnTo>
                  <a:pt x="244090" y="8894"/>
                </a:lnTo>
                <a:lnTo>
                  <a:pt x="292881" y="10812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0131194" y="8217427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9841873" y="8221484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10"/>
                </a:moveTo>
                <a:lnTo>
                  <a:pt x="243173" y="10175"/>
                </a:lnTo>
                <a:lnTo>
                  <a:pt x="194540" y="8076"/>
                </a:lnTo>
                <a:lnTo>
                  <a:pt x="145907" y="6011"/>
                </a:lnTo>
                <a:lnTo>
                  <a:pt x="97273" y="3977"/>
                </a:lnTo>
                <a:lnTo>
                  <a:pt x="48637" y="1974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9538913" y="819633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8" y="0"/>
                </a:lnTo>
              </a:path>
            </a:pathLst>
          </a:custGeom>
          <a:ln w="20549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9538913" y="818606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400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9538913" y="8186064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80" y="2410"/>
                </a:lnTo>
                <a:lnTo>
                  <a:pt x="147271" y="3645"/>
                </a:lnTo>
                <a:lnTo>
                  <a:pt x="196363" y="4901"/>
                </a:lnTo>
                <a:lnTo>
                  <a:pt x="245456" y="6180"/>
                </a:lnTo>
                <a:lnTo>
                  <a:pt x="294551" y="7485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9833464" y="8193549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731" y="4193"/>
                </a:lnTo>
                <a:lnTo>
                  <a:pt x="3401" y="8474"/>
                </a:lnTo>
                <a:lnTo>
                  <a:pt x="4847" y="13064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9545158" y="8197187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4" y="9427"/>
                </a:moveTo>
                <a:lnTo>
                  <a:pt x="244313" y="7770"/>
                </a:lnTo>
                <a:lnTo>
                  <a:pt x="195465" y="6149"/>
                </a:lnTo>
                <a:lnTo>
                  <a:pt x="146609" y="4565"/>
                </a:lnTo>
                <a:lnTo>
                  <a:pt x="97746" y="3013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9833464" y="8205488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9833464" y="8193549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847" y="13064"/>
                </a:moveTo>
                <a:lnTo>
                  <a:pt x="3401" y="8474"/>
                </a:lnTo>
                <a:lnTo>
                  <a:pt x="1731" y="419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9833464" y="8193549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0" y="0"/>
                </a:moveTo>
                <a:lnTo>
                  <a:pt x="49097" y="1324"/>
                </a:lnTo>
                <a:lnTo>
                  <a:pt x="98196" y="2677"/>
                </a:lnTo>
                <a:lnTo>
                  <a:pt x="147297" y="4059"/>
                </a:lnTo>
                <a:lnTo>
                  <a:pt x="196400" y="5471"/>
                </a:lnTo>
                <a:lnTo>
                  <a:pt x="245506" y="6913"/>
                </a:lnTo>
                <a:lnTo>
                  <a:pt x="294613" y="8388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10128078" y="820193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5"/>
                </a:lnTo>
                <a:lnTo>
                  <a:pt x="3115" y="15488"/>
                </a:lnTo>
              </a:path>
            </a:pathLst>
          </a:custGeom>
          <a:ln w="25399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9838312" y="820661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1" y="10812"/>
                </a:moveTo>
                <a:lnTo>
                  <a:pt x="244090" y="8894"/>
                </a:lnTo>
                <a:lnTo>
                  <a:pt x="195290" y="7025"/>
                </a:lnTo>
                <a:lnTo>
                  <a:pt x="146482" y="5202"/>
                </a:lnTo>
                <a:lnTo>
                  <a:pt x="97664" y="3424"/>
                </a:lnTo>
                <a:lnTo>
                  <a:pt x="48837" y="1690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8941279" y="8172009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52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8941279" y="816483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82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8941279" y="816483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39" y="860"/>
                </a:lnTo>
                <a:lnTo>
                  <a:pt x="98480" y="1724"/>
                </a:lnTo>
                <a:lnTo>
                  <a:pt x="147723" y="2590"/>
                </a:lnTo>
                <a:lnTo>
                  <a:pt x="196969" y="3459"/>
                </a:lnTo>
                <a:lnTo>
                  <a:pt x="246216" y="4332"/>
                </a:lnTo>
                <a:lnTo>
                  <a:pt x="295465" y="5209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9236745" y="817004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8949911" y="817261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06" y="5465"/>
                </a:lnTo>
                <a:lnTo>
                  <a:pt x="196324" y="4365"/>
                </a:lnTo>
                <a:lnTo>
                  <a:pt x="147244" y="3270"/>
                </a:lnTo>
                <a:lnTo>
                  <a:pt x="98163" y="2178"/>
                </a:lnTo>
                <a:lnTo>
                  <a:pt x="49082" y="1088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9236745" y="817805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8" y="0"/>
                </a:lnTo>
              </a:path>
            </a:pathLst>
          </a:custGeom>
          <a:ln w="16021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9236745" y="817004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2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9236745" y="817004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52" y="879"/>
                </a:lnTo>
                <a:lnTo>
                  <a:pt x="98510" y="1762"/>
                </a:lnTo>
                <a:lnTo>
                  <a:pt x="147773" y="2648"/>
                </a:lnTo>
                <a:lnTo>
                  <a:pt x="197043" y="3540"/>
                </a:lnTo>
                <a:lnTo>
                  <a:pt x="246319" y="4438"/>
                </a:lnTo>
                <a:lnTo>
                  <a:pt x="295602" y="5344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9532348" y="8175387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76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9244400" y="8179186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514" y="6878"/>
                </a:moveTo>
                <a:lnTo>
                  <a:pt x="245425" y="5698"/>
                </a:lnTo>
                <a:lnTo>
                  <a:pt x="196338" y="4534"/>
                </a:lnTo>
                <a:lnTo>
                  <a:pt x="147252" y="3383"/>
                </a:lnTo>
                <a:lnTo>
                  <a:pt x="98167" y="2244"/>
                </a:lnTo>
                <a:lnTo>
                  <a:pt x="49083" y="1117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8932562" y="81635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2" y="0"/>
                </a:lnTo>
              </a:path>
            </a:pathLst>
          </a:custGeom>
          <a:ln w="12917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8932562" y="8157126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707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8932562" y="8157126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-12700" y="1590"/>
                </a:moveTo>
                <a:lnTo>
                  <a:pt x="309612" y="1590"/>
                </a:lnTo>
              </a:path>
            </a:pathLst>
          </a:custGeom>
          <a:ln w="28580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9229474" y="816030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7270" y="9737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8941279" y="8164834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465" y="5209"/>
                </a:moveTo>
                <a:lnTo>
                  <a:pt x="246216" y="4332"/>
                </a:lnTo>
                <a:lnTo>
                  <a:pt x="196969" y="3459"/>
                </a:lnTo>
                <a:lnTo>
                  <a:pt x="147723" y="2590"/>
                </a:lnTo>
                <a:lnTo>
                  <a:pt x="98480" y="1724"/>
                </a:lnTo>
                <a:lnTo>
                  <a:pt x="49239" y="860"/>
                </a:lnTo>
                <a:lnTo>
                  <a:pt x="0" y="0"/>
                </a:lnTo>
              </a:path>
            </a:pathLst>
          </a:custGeom>
          <a:ln w="25399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9229474" y="8167847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3" y="0"/>
                </a:lnTo>
              </a:path>
            </a:pathLst>
          </a:custGeom>
          <a:ln w="15081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9229474" y="816030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7270" y="9737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9229474" y="8160306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0" y="0"/>
                </a:moveTo>
                <a:lnTo>
                  <a:pt x="49492" y="547"/>
                </a:lnTo>
                <a:lnTo>
                  <a:pt x="98985" y="1102"/>
                </a:lnTo>
                <a:lnTo>
                  <a:pt x="148480" y="1665"/>
                </a:lnTo>
                <a:lnTo>
                  <a:pt x="197978" y="2238"/>
                </a:lnTo>
                <a:lnTo>
                  <a:pt x="247480" y="2820"/>
                </a:lnTo>
                <a:lnTo>
                  <a:pt x="296988" y="3415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9526462" y="8163721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0" y="0"/>
                </a:moveTo>
                <a:lnTo>
                  <a:pt x="5885" y="11666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9236745" y="8170043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602" y="5344"/>
                </a:moveTo>
                <a:lnTo>
                  <a:pt x="246319" y="4438"/>
                </a:lnTo>
                <a:lnTo>
                  <a:pt x="197043" y="3540"/>
                </a:lnTo>
                <a:lnTo>
                  <a:pt x="147773" y="2648"/>
                </a:lnTo>
                <a:lnTo>
                  <a:pt x="98510" y="1762"/>
                </a:lnTo>
                <a:lnTo>
                  <a:pt x="49252" y="879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9532348" y="8184468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6" y="0"/>
                </a:lnTo>
              </a:path>
            </a:pathLst>
          </a:custGeom>
          <a:ln w="18162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9532348" y="8175387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76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9532348" y="817538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96" y="908"/>
                </a:lnTo>
                <a:lnTo>
                  <a:pt x="98600" y="1826"/>
                </a:lnTo>
                <a:lnTo>
                  <a:pt x="147912" y="2753"/>
                </a:lnTo>
                <a:lnTo>
                  <a:pt x="197231" y="3691"/>
                </a:lnTo>
                <a:lnTo>
                  <a:pt x="246560" y="4637"/>
                </a:lnTo>
                <a:lnTo>
                  <a:pt x="295898" y="5591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9828246" y="8180978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7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9538913" y="8186064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85"/>
                </a:moveTo>
                <a:lnTo>
                  <a:pt x="245456" y="6180"/>
                </a:lnTo>
                <a:lnTo>
                  <a:pt x="196363" y="4901"/>
                </a:lnTo>
                <a:lnTo>
                  <a:pt x="147271" y="3645"/>
                </a:lnTo>
                <a:lnTo>
                  <a:pt x="98180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9828246" y="8191458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1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9828246" y="8180978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70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9828246" y="8180978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9"/>
                </a:lnTo>
                <a:lnTo>
                  <a:pt x="98724" y="1948"/>
                </a:lnTo>
                <a:lnTo>
                  <a:pt x="148105" y="2938"/>
                </a:lnTo>
                <a:lnTo>
                  <a:pt x="197500" y="3941"/>
                </a:lnTo>
                <a:lnTo>
                  <a:pt x="246909" y="4957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0124578" y="8186967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9"/>
                </a:lnTo>
                <a:lnTo>
                  <a:pt x="2387" y="9909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9833464" y="8193549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294613" y="8388"/>
                </a:moveTo>
                <a:lnTo>
                  <a:pt x="245506" y="6913"/>
                </a:lnTo>
                <a:lnTo>
                  <a:pt x="196400" y="5471"/>
                </a:lnTo>
                <a:lnTo>
                  <a:pt x="147297" y="4059"/>
                </a:lnTo>
                <a:lnTo>
                  <a:pt x="98196" y="2677"/>
                </a:lnTo>
                <a:lnTo>
                  <a:pt x="49097" y="1324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9526462" y="817235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3" y="0"/>
                </a:lnTo>
              </a:path>
            </a:pathLst>
          </a:custGeom>
          <a:ln w="1725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9526462" y="8163721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5885" y="11666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9526462" y="8163721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11"/>
                </a:lnTo>
                <a:lnTo>
                  <a:pt x="99019" y="1234"/>
                </a:lnTo>
                <a:lnTo>
                  <a:pt x="148538" y="1872"/>
                </a:lnTo>
                <a:lnTo>
                  <a:pt x="198061" y="2525"/>
                </a:lnTo>
                <a:lnTo>
                  <a:pt x="247589" y="3195"/>
                </a:lnTo>
                <a:lnTo>
                  <a:pt x="297122" y="3884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9823585" y="816760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38"/>
                </a:lnTo>
                <a:lnTo>
                  <a:pt x="2966" y="9130"/>
                </a:lnTo>
                <a:lnTo>
                  <a:pt x="4660" y="13373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9532348" y="8175387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898" y="5591"/>
                </a:moveTo>
                <a:lnTo>
                  <a:pt x="246560" y="4637"/>
                </a:lnTo>
                <a:lnTo>
                  <a:pt x="197231" y="3691"/>
                </a:lnTo>
                <a:lnTo>
                  <a:pt x="147912" y="2753"/>
                </a:lnTo>
                <a:lnTo>
                  <a:pt x="98600" y="1826"/>
                </a:lnTo>
                <a:lnTo>
                  <a:pt x="49296" y="908"/>
                </a:lnTo>
                <a:lnTo>
                  <a:pt x="0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9823585" y="8177286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2" y="0"/>
                </a:lnTo>
              </a:path>
            </a:pathLst>
          </a:custGeom>
          <a:ln w="19361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9823585" y="816760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0" y="13373"/>
                </a:moveTo>
                <a:lnTo>
                  <a:pt x="2966" y="9130"/>
                </a:lnTo>
                <a:lnTo>
                  <a:pt x="1360" y="4738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9823585" y="8167606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3"/>
                </a:lnTo>
                <a:lnTo>
                  <a:pt x="99082" y="1427"/>
                </a:lnTo>
                <a:lnTo>
                  <a:pt x="148634" y="2173"/>
                </a:lnTo>
                <a:lnTo>
                  <a:pt x="198192" y="2942"/>
                </a:lnTo>
                <a:lnTo>
                  <a:pt x="247758" y="3735"/>
                </a:lnTo>
                <a:lnTo>
                  <a:pt x="297332" y="4551"/>
                </a:lnTo>
              </a:path>
            </a:pathLst>
          </a:custGeom>
          <a:ln w="25399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0120918" y="8172157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9"/>
                </a:lnTo>
                <a:lnTo>
                  <a:pt x="2448" y="9861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9828246" y="8180978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9" y="4957"/>
                </a:lnTo>
                <a:lnTo>
                  <a:pt x="197500" y="3941"/>
                </a:lnTo>
                <a:lnTo>
                  <a:pt x="148105" y="2938"/>
                </a:lnTo>
                <a:lnTo>
                  <a:pt x="98724" y="1948"/>
                </a:lnTo>
                <a:lnTo>
                  <a:pt x="49355" y="969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0131194" y="8244675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9" y="0"/>
                </a:lnTo>
              </a:path>
            </a:pathLst>
          </a:custGeom>
          <a:ln w="54498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0133679" y="8233795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4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4" y="6726"/>
                </a:lnTo>
                <a:lnTo>
                  <a:pt x="202571" y="8969"/>
                </a:lnTo>
                <a:lnTo>
                  <a:pt x="253221" y="11211"/>
                </a:lnTo>
                <a:lnTo>
                  <a:pt x="303871" y="13454"/>
                </a:lnTo>
                <a:lnTo>
                  <a:pt x="354522" y="15696"/>
                </a:lnTo>
                <a:lnTo>
                  <a:pt x="405173" y="17939"/>
                </a:lnTo>
                <a:lnTo>
                  <a:pt x="455823" y="20182"/>
                </a:lnTo>
                <a:lnTo>
                  <a:pt x="506472" y="22425"/>
                </a:lnTo>
                <a:lnTo>
                  <a:pt x="557118" y="24668"/>
                </a:lnTo>
                <a:lnTo>
                  <a:pt x="607762" y="26911"/>
                </a:lnTo>
                <a:lnTo>
                  <a:pt x="658402" y="29154"/>
                </a:lnTo>
                <a:lnTo>
                  <a:pt x="709038" y="31398"/>
                </a:lnTo>
                <a:lnTo>
                  <a:pt x="759669" y="33642"/>
                </a:lnTo>
                <a:lnTo>
                  <a:pt x="810294" y="35886"/>
                </a:lnTo>
                <a:lnTo>
                  <a:pt x="860913" y="3813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0994593" y="8250484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440"/>
                </a:moveTo>
                <a:lnTo>
                  <a:pt x="532" y="14116"/>
                </a:lnTo>
                <a:lnTo>
                  <a:pt x="902" y="7002"/>
                </a:lnTo>
                <a:lnTo>
                  <a:pt x="120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0131194" y="8217427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9" y="33058"/>
                </a:moveTo>
                <a:lnTo>
                  <a:pt x="813818" y="31030"/>
                </a:lnTo>
                <a:lnTo>
                  <a:pt x="763011" y="29032"/>
                </a:lnTo>
                <a:lnTo>
                  <a:pt x="712181" y="27059"/>
                </a:lnTo>
                <a:lnTo>
                  <a:pt x="661331" y="25108"/>
                </a:lnTo>
                <a:lnTo>
                  <a:pt x="610464" y="23175"/>
                </a:lnTo>
                <a:lnTo>
                  <a:pt x="559585" y="21256"/>
                </a:lnTo>
                <a:lnTo>
                  <a:pt x="508695" y="19348"/>
                </a:lnTo>
                <a:lnTo>
                  <a:pt x="457799" y="17446"/>
                </a:lnTo>
                <a:lnTo>
                  <a:pt x="406901" y="15547"/>
                </a:lnTo>
                <a:lnTo>
                  <a:pt x="356002" y="13647"/>
                </a:lnTo>
                <a:lnTo>
                  <a:pt x="305107" y="11742"/>
                </a:lnTo>
                <a:lnTo>
                  <a:pt x="254219" y="9828"/>
                </a:lnTo>
                <a:lnTo>
                  <a:pt x="203341" y="7902"/>
                </a:lnTo>
                <a:lnTo>
                  <a:pt x="152477" y="5960"/>
                </a:lnTo>
                <a:lnTo>
                  <a:pt x="101630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0131194" y="8217427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3" y="10726"/>
                </a:lnTo>
                <a:lnTo>
                  <a:pt x="2485" y="16367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10128078" y="8226211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4" y="0"/>
                </a:lnTo>
              </a:path>
            </a:pathLst>
          </a:custGeom>
          <a:ln w="48547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10131194" y="8217427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30" y="3998"/>
                </a:lnTo>
                <a:lnTo>
                  <a:pt x="152477" y="5960"/>
                </a:lnTo>
                <a:lnTo>
                  <a:pt x="203341" y="7902"/>
                </a:lnTo>
                <a:lnTo>
                  <a:pt x="254219" y="9828"/>
                </a:lnTo>
                <a:lnTo>
                  <a:pt x="305107" y="11742"/>
                </a:lnTo>
                <a:lnTo>
                  <a:pt x="356002" y="13647"/>
                </a:lnTo>
                <a:lnTo>
                  <a:pt x="406901" y="15547"/>
                </a:lnTo>
                <a:lnTo>
                  <a:pt x="457799" y="17446"/>
                </a:lnTo>
                <a:lnTo>
                  <a:pt x="508695" y="19348"/>
                </a:lnTo>
                <a:lnTo>
                  <a:pt x="559585" y="21256"/>
                </a:lnTo>
                <a:lnTo>
                  <a:pt x="610464" y="23175"/>
                </a:lnTo>
                <a:lnTo>
                  <a:pt x="661331" y="25108"/>
                </a:lnTo>
                <a:lnTo>
                  <a:pt x="712181" y="27059"/>
                </a:lnTo>
                <a:lnTo>
                  <a:pt x="763011" y="29032"/>
                </a:lnTo>
                <a:lnTo>
                  <a:pt x="813818" y="31030"/>
                </a:lnTo>
                <a:lnTo>
                  <a:pt x="864599" y="33058"/>
                </a:lnTo>
              </a:path>
            </a:pathLst>
          </a:custGeom>
          <a:ln w="25399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0995793" y="8229724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60"/>
                </a:moveTo>
                <a:lnTo>
                  <a:pt x="295" y="13745"/>
                </a:lnTo>
                <a:lnTo>
                  <a:pt x="494" y="6866"/>
                </a:lnTo>
                <a:lnTo>
                  <a:pt x="679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0128078" y="8201938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868394" y="27786"/>
                </a:moveTo>
                <a:lnTo>
                  <a:pt x="817304" y="26175"/>
                </a:lnTo>
                <a:lnTo>
                  <a:pt x="766222" y="24550"/>
                </a:lnTo>
                <a:lnTo>
                  <a:pt x="715146" y="22913"/>
                </a:lnTo>
                <a:lnTo>
                  <a:pt x="664075" y="21265"/>
                </a:lnTo>
                <a:lnTo>
                  <a:pt x="613007" y="19610"/>
                </a:lnTo>
                <a:lnTo>
                  <a:pt x="561942" y="17950"/>
                </a:lnTo>
                <a:lnTo>
                  <a:pt x="510878" y="16286"/>
                </a:lnTo>
                <a:lnTo>
                  <a:pt x="459813" y="14622"/>
                </a:lnTo>
                <a:lnTo>
                  <a:pt x="408746" y="12960"/>
                </a:lnTo>
                <a:lnTo>
                  <a:pt x="357677" y="11301"/>
                </a:lnTo>
                <a:lnTo>
                  <a:pt x="306603" y="9649"/>
                </a:lnTo>
                <a:lnTo>
                  <a:pt x="255524" y="8006"/>
                </a:lnTo>
                <a:lnTo>
                  <a:pt x="204438" y="6373"/>
                </a:lnTo>
                <a:lnTo>
                  <a:pt x="153344" y="4754"/>
                </a:lnTo>
                <a:lnTo>
                  <a:pt x="102240" y="3151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0128078" y="820193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59"/>
                </a:lnTo>
                <a:lnTo>
                  <a:pt x="2164" y="10205"/>
                </a:lnTo>
                <a:lnTo>
                  <a:pt x="3115" y="15488"/>
                </a:lnTo>
              </a:path>
            </a:pathLst>
          </a:custGeom>
          <a:ln w="25399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0124578" y="8208346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3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0128078" y="8201938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0" y="0"/>
                </a:moveTo>
                <a:lnTo>
                  <a:pt x="51126" y="1565"/>
                </a:lnTo>
                <a:lnTo>
                  <a:pt x="102240" y="3151"/>
                </a:lnTo>
                <a:lnTo>
                  <a:pt x="153344" y="4754"/>
                </a:lnTo>
                <a:lnTo>
                  <a:pt x="204438" y="6373"/>
                </a:lnTo>
                <a:lnTo>
                  <a:pt x="255524" y="8006"/>
                </a:lnTo>
                <a:lnTo>
                  <a:pt x="306603" y="9649"/>
                </a:lnTo>
                <a:lnTo>
                  <a:pt x="357677" y="11301"/>
                </a:lnTo>
                <a:lnTo>
                  <a:pt x="408746" y="12960"/>
                </a:lnTo>
                <a:lnTo>
                  <a:pt x="459813" y="14622"/>
                </a:lnTo>
                <a:lnTo>
                  <a:pt x="510878" y="16286"/>
                </a:lnTo>
                <a:lnTo>
                  <a:pt x="561942" y="17950"/>
                </a:lnTo>
                <a:lnTo>
                  <a:pt x="613007" y="19610"/>
                </a:lnTo>
                <a:lnTo>
                  <a:pt x="664075" y="21265"/>
                </a:lnTo>
                <a:lnTo>
                  <a:pt x="715146" y="22913"/>
                </a:lnTo>
                <a:lnTo>
                  <a:pt x="766222" y="24550"/>
                </a:lnTo>
                <a:lnTo>
                  <a:pt x="817304" y="26175"/>
                </a:lnTo>
                <a:lnTo>
                  <a:pt x="868394" y="27786"/>
                </a:lnTo>
              </a:path>
            </a:pathLst>
          </a:custGeom>
          <a:ln w="25400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0996472" y="8209150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73"/>
                </a:moveTo>
                <a:lnTo>
                  <a:pt x="185" y="13719"/>
                </a:lnTo>
                <a:lnTo>
                  <a:pt x="359" y="6878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0124578" y="8186967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3" y="22183"/>
                </a:moveTo>
                <a:lnTo>
                  <a:pt x="821060" y="20989"/>
                </a:lnTo>
                <a:lnTo>
                  <a:pt x="769694" y="19743"/>
                </a:lnTo>
                <a:lnTo>
                  <a:pt x="718359" y="18454"/>
                </a:lnTo>
                <a:lnTo>
                  <a:pt x="667050" y="17128"/>
                </a:lnTo>
                <a:lnTo>
                  <a:pt x="615763" y="15774"/>
                </a:lnTo>
                <a:lnTo>
                  <a:pt x="564490" y="14398"/>
                </a:lnTo>
                <a:lnTo>
                  <a:pt x="513228" y="13009"/>
                </a:lnTo>
                <a:lnTo>
                  <a:pt x="461971" y="11613"/>
                </a:lnTo>
                <a:lnTo>
                  <a:pt x="410713" y="10218"/>
                </a:lnTo>
                <a:lnTo>
                  <a:pt x="359450" y="8832"/>
                </a:lnTo>
                <a:lnTo>
                  <a:pt x="308176" y="7462"/>
                </a:lnTo>
                <a:lnTo>
                  <a:pt x="256885" y="6115"/>
                </a:lnTo>
                <a:lnTo>
                  <a:pt x="205572" y="4800"/>
                </a:lnTo>
                <a:lnTo>
                  <a:pt x="154233" y="3523"/>
                </a:lnTo>
                <a:lnTo>
                  <a:pt x="102861" y="2293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0124578" y="8186967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00" y="4949"/>
                </a:lnTo>
                <a:lnTo>
                  <a:pt x="2387" y="9909"/>
                </a:lnTo>
                <a:lnTo>
                  <a:pt x="3500" y="14970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0120918" y="8190654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4" y="0"/>
                </a:lnTo>
              </a:path>
            </a:pathLst>
          </a:custGeom>
          <a:ln w="36992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0124578" y="8186967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3"/>
                </a:lnTo>
                <a:lnTo>
                  <a:pt x="154233" y="3523"/>
                </a:lnTo>
                <a:lnTo>
                  <a:pt x="205572" y="4800"/>
                </a:lnTo>
                <a:lnTo>
                  <a:pt x="256885" y="6115"/>
                </a:lnTo>
                <a:lnTo>
                  <a:pt x="308176" y="7462"/>
                </a:lnTo>
                <a:lnTo>
                  <a:pt x="359450" y="8832"/>
                </a:lnTo>
                <a:lnTo>
                  <a:pt x="410713" y="10218"/>
                </a:lnTo>
                <a:lnTo>
                  <a:pt x="461971" y="11613"/>
                </a:lnTo>
                <a:lnTo>
                  <a:pt x="513228" y="13009"/>
                </a:lnTo>
                <a:lnTo>
                  <a:pt x="564490" y="14398"/>
                </a:lnTo>
                <a:lnTo>
                  <a:pt x="615763" y="15774"/>
                </a:lnTo>
                <a:lnTo>
                  <a:pt x="667050" y="17128"/>
                </a:lnTo>
                <a:lnTo>
                  <a:pt x="718359" y="18454"/>
                </a:lnTo>
                <a:lnTo>
                  <a:pt x="769694" y="19743"/>
                </a:lnTo>
                <a:lnTo>
                  <a:pt x="821060" y="20989"/>
                </a:lnTo>
                <a:lnTo>
                  <a:pt x="872463" y="22183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0997041" y="818821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0120918" y="8172157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876964" y="16059"/>
                </a:moveTo>
                <a:lnTo>
                  <a:pt x="825391" y="15092"/>
                </a:lnTo>
                <a:lnTo>
                  <a:pt x="773820" y="14122"/>
                </a:lnTo>
                <a:lnTo>
                  <a:pt x="722251" y="13150"/>
                </a:lnTo>
                <a:lnTo>
                  <a:pt x="670682" y="12178"/>
                </a:lnTo>
                <a:lnTo>
                  <a:pt x="619112" y="11206"/>
                </a:lnTo>
                <a:lnTo>
                  <a:pt x="567542" y="10236"/>
                </a:lnTo>
                <a:lnTo>
                  <a:pt x="515970" y="9269"/>
                </a:lnTo>
                <a:lnTo>
                  <a:pt x="464395" y="8305"/>
                </a:lnTo>
                <a:lnTo>
                  <a:pt x="412818" y="7347"/>
                </a:lnTo>
                <a:lnTo>
                  <a:pt x="361236" y="6395"/>
                </a:lnTo>
                <a:lnTo>
                  <a:pt x="309650" y="5450"/>
                </a:lnTo>
                <a:lnTo>
                  <a:pt x="258059" y="4513"/>
                </a:lnTo>
                <a:lnTo>
                  <a:pt x="206462" y="3587"/>
                </a:lnTo>
                <a:lnTo>
                  <a:pt x="154858" y="2671"/>
                </a:lnTo>
                <a:lnTo>
                  <a:pt x="103247" y="1767"/>
                </a:lnTo>
                <a:lnTo>
                  <a:pt x="51628" y="876"/>
                </a:lnTo>
                <a:lnTo>
                  <a:pt x="0" y="0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0120918" y="8172157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9"/>
                </a:lnTo>
                <a:lnTo>
                  <a:pt x="2448" y="9861"/>
                </a:lnTo>
                <a:lnTo>
                  <a:pt x="3660" y="14809"/>
                </a:lnTo>
              </a:path>
            </a:pathLst>
          </a:custGeom>
          <a:ln w="2539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0994593" y="8250484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200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  <a:lnTo>
                  <a:pt x="128226" y="27094"/>
                </a:lnTo>
                <a:lnTo>
                  <a:pt x="128845" y="19658"/>
                </a:lnTo>
                <a:lnTo>
                  <a:pt x="129377" y="12321"/>
                </a:lnTo>
                <a:lnTo>
                  <a:pt x="129871" y="5035"/>
                </a:lnTo>
                <a:lnTo>
                  <a:pt x="1200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0994593" y="8271925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2" y="1412"/>
                </a:lnTo>
                <a:lnTo>
                  <a:pt x="64109" y="2827"/>
                </a:lnTo>
                <a:lnTo>
                  <a:pt x="96167" y="4241"/>
                </a:lnTo>
                <a:lnTo>
                  <a:pt x="128226" y="565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11122820" y="825552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8"/>
                </a:moveTo>
                <a:lnTo>
                  <a:pt x="618" y="14622"/>
                </a:lnTo>
                <a:lnTo>
                  <a:pt x="1150" y="7285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0995793" y="825048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1" y="5035"/>
                </a:moveTo>
                <a:lnTo>
                  <a:pt x="96486" y="3796"/>
                </a:lnTo>
                <a:lnTo>
                  <a:pt x="64312" y="2545"/>
                </a:lnTo>
                <a:lnTo>
                  <a:pt x="32149" y="1280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0994593" y="8250484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00" y="0"/>
                </a:moveTo>
                <a:lnTo>
                  <a:pt x="902" y="7002"/>
                </a:lnTo>
                <a:lnTo>
                  <a:pt x="532" y="14116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10995793" y="8229724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4">
                <a:moveTo>
                  <a:pt x="679" y="0"/>
                </a:moveTo>
                <a:lnTo>
                  <a:pt x="295" y="13745"/>
                </a:lnTo>
                <a:lnTo>
                  <a:pt x="0" y="20760"/>
                </a:lnTo>
                <a:lnTo>
                  <a:pt x="128671" y="25796"/>
                </a:lnTo>
                <a:lnTo>
                  <a:pt x="129166" y="18521"/>
                </a:lnTo>
                <a:lnTo>
                  <a:pt x="130044" y="4095"/>
                </a:lnTo>
                <a:lnTo>
                  <a:pt x="679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10995793" y="8250484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0"/>
                </a:lnTo>
                <a:lnTo>
                  <a:pt x="64312" y="2545"/>
                </a:lnTo>
                <a:lnTo>
                  <a:pt x="96486" y="3796"/>
                </a:lnTo>
                <a:lnTo>
                  <a:pt x="128671" y="5035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11124464" y="8233819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5" y="14425"/>
                </a:lnTo>
                <a:lnTo>
                  <a:pt x="939" y="7199"/>
                </a:lnTo>
                <a:lnTo>
                  <a:pt x="1372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10996472" y="822972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4" y="4095"/>
                </a:moveTo>
                <a:lnTo>
                  <a:pt x="97026" y="3065"/>
                </a:lnTo>
                <a:lnTo>
                  <a:pt x="64687" y="2038"/>
                </a:lnTo>
                <a:lnTo>
                  <a:pt x="32345" y="1015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10995793" y="8229724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79" y="0"/>
                </a:moveTo>
                <a:lnTo>
                  <a:pt x="494" y="6866"/>
                </a:lnTo>
                <a:lnTo>
                  <a:pt x="295" y="13745"/>
                </a:lnTo>
                <a:lnTo>
                  <a:pt x="0" y="2076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11122820" y="8255520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40">
                <a:moveTo>
                  <a:pt x="1644" y="0"/>
                </a:moveTo>
                <a:lnTo>
                  <a:pt x="1150" y="7285"/>
                </a:lnTo>
                <a:lnTo>
                  <a:pt x="618" y="14622"/>
                </a:lnTo>
                <a:lnTo>
                  <a:pt x="0" y="22058"/>
                </a:lnTo>
                <a:lnTo>
                  <a:pt x="128239" y="27725"/>
                </a:lnTo>
                <a:lnTo>
                  <a:pt x="129043" y="20029"/>
                </a:lnTo>
                <a:lnTo>
                  <a:pt x="130428" y="4898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11122820" y="827757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60" y="1419"/>
                </a:lnTo>
                <a:lnTo>
                  <a:pt x="64120" y="2837"/>
                </a:lnTo>
                <a:lnTo>
                  <a:pt x="96180" y="4253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11251059" y="826041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26"/>
                </a:moveTo>
                <a:lnTo>
                  <a:pt x="803" y="15130"/>
                </a:lnTo>
                <a:lnTo>
                  <a:pt x="1508" y="7534"/>
                </a:lnTo>
                <a:lnTo>
                  <a:pt x="2189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11124464" y="825552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4" y="4898"/>
                </a:moveTo>
                <a:lnTo>
                  <a:pt x="96585" y="3680"/>
                </a:lnTo>
                <a:lnTo>
                  <a:pt x="64387" y="2458"/>
                </a:lnTo>
                <a:lnTo>
                  <a:pt x="32191" y="1231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11122820" y="825552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50" y="7285"/>
                </a:lnTo>
                <a:lnTo>
                  <a:pt x="618" y="14622"/>
                </a:lnTo>
                <a:lnTo>
                  <a:pt x="0" y="22058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11124464" y="8233819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2" y="0"/>
                </a:moveTo>
                <a:lnTo>
                  <a:pt x="495" y="14425"/>
                </a:lnTo>
                <a:lnTo>
                  <a:pt x="0" y="21700"/>
                </a:lnTo>
                <a:lnTo>
                  <a:pt x="128784" y="26598"/>
                </a:lnTo>
                <a:lnTo>
                  <a:pt x="129451" y="19065"/>
                </a:lnTo>
                <a:lnTo>
                  <a:pt x="130688" y="4144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11124464" y="8255520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1"/>
                </a:lnTo>
                <a:lnTo>
                  <a:pt x="64387" y="2458"/>
                </a:lnTo>
                <a:lnTo>
                  <a:pt x="96585" y="3680"/>
                </a:lnTo>
                <a:lnTo>
                  <a:pt x="128784" y="4898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11253248" y="823796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454"/>
                </a:moveTo>
                <a:lnTo>
                  <a:pt x="666" y="14921"/>
                </a:lnTo>
                <a:lnTo>
                  <a:pt x="1297" y="7448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11125837" y="8233819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5" y="4144"/>
                </a:moveTo>
                <a:lnTo>
                  <a:pt x="96986" y="3105"/>
                </a:lnTo>
                <a:lnTo>
                  <a:pt x="64657" y="2067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11124464" y="8233819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199"/>
                </a:lnTo>
                <a:lnTo>
                  <a:pt x="495" y="14425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10996472" y="8209150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5">
                <a:moveTo>
                  <a:pt x="568" y="0"/>
                </a:moveTo>
                <a:lnTo>
                  <a:pt x="359" y="6878"/>
                </a:lnTo>
                <a:lnTo>
                  <a:pt x="0" y="20573"/>
                </a:lnTo>
                <a:lnTo>
                  <a:pt x="129364" y="24669"/>
                </a:lnTo>
                <a:lnTo>
                  <a:pt x="130625" y="3117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10996472" y="822972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5" y="1015"/>
                </a:lnTo>
                <a:lnTo>
                  <a:pt x="64687" y="2038"/>
                </a:lnTo>
                <a:lnTo>
                  <a:pt x="97026" y="3065"/>
                </a:lnTo>
                <a:lnTo>
                  <a:pt x="129364" y="4095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11125837" y="8212268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551"/>
                </a:moveTo>
                <a:lnTo>
                  <a:pt x="420" y="14363"/>
                </a:lnTo>
                <a:lnTo>
                  <a:pt x="840" y="7188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10997041" y="8209150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17"/>
                </a:moveTo>
                <a:lnTo>
                  <a:pt x="97565" y="2309"/>
                </a:lnTo>
                <a:lnTo>
                  <a:pt x="65061" y="1517"/>
                </a:lnTo>
                <a:lnTo>
                  <a:pt x="32540" y="746"/>
                </a:lnTo>
                <a:lnTo>
                  <a:pt x="0" y="0"/>
                </a:lnTo>
              </a:path>
            </a:pathLst>
          </a:custGeom>
          <a:ln w="25400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10996472" y="8209150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9" y="6878"/>
                </a:lnTo>
                <a:lnTo>
                  <a:pt x="185" y="13719"/>
                </a:lnTo>
                <a:lnTo>
                  <a:pt x="0" y="20573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10997041" y="8188217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840" y="0"/>
                </a:moveTo>
                <a:lnTo>
                  <a:pt x="469" y="7089"/>
                </a:lnTo>
                <a:lnTo>
                  <a:pt x="210" y="14042"/>
                </a:lnTo>
                <a:lnTo>
                  <a:pt x="0" y="20933"/>
                </a:lnTo>
                <a:lnTo>
                  <a:pt x="65053" y="22442"/>
                </a:lnTo>
                <a:lnTo>
                  <a:pt x="65791" y="7089"/>
                </a:lnTo>
                <a:lnTo>
                  <a:pt x="66116" y="1212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10997041" y="818821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10" y="14042"/>
                </a:lnTo>
                <a:lnTo>
                  <a:pt x="469" y="7089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10997882" y="81882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4"/>
                </a:lnTo>
                <a:lnTo>
                  <a:pt x="32637" y="606"/>
                </a:lnTo>
                <a:lnTo>
                  <a:pt x="48955" y="908"/>
                </a:lnTo>
                <a:lnTo>
                  <a:pt x="65275" y="1212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11062095" y="818942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062" y="0"/>
                </a:moveTo>
                <a:lnTo>
                  <a:pt x="668" y="7138"/>
                </a:lnTo>
                <a:lnTo>
                  <a:pt x="321" y="14202"/>
                </a:lnTo>
                <a:lnTo>
                  <a:pt x="0" y="21229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10997041" y="8209150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08"/>
                </a:moveTo>
                <a:lnTo>
                  <a:pt x="48800" y="1121"/>
                </a:lnTo>
                <a:lnTo>
                  <a:pt x="32540" y="740"/>
                </a:lnTo>
                <a:lnTo>
                  <a:pt x="16273" y="366"/>
                </a:lnTo>
                <a:lnTo>
                  <a:pt x="0" y="0"/>
                </a:lnTo>
              </a:path>
            </a:pathLst>
          </a:custGeom>
          <a:ln w="25400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11062095" y="8189429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1062" y="0"/>
                </a:moveTo>
                <a:lnTo>
                  <a:pt x="605" y="8449"/>
                </a:lnTo>
                <a:lnTo>
                  <a:pt x="0" y="21229"/>
                </a:lnTo>
                <a:lnTo>
                  <a:pt x="65003" y="22838"/>
                </a:lnTo>
                <a:lnTo>
                  <a:pt x="65944" y="7138"/>
                </a:lnTo>
                <a:lnTo>
                  <a:pt x="66339" y="1200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11062095" y="818942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229"/>
                </a:moveTo>
                <a:lnTo>
                  <a:pt x="321" y="14202"/>
                </a:lnTo>
                <a:lnTo>
                  <a:pt x="668" y="7138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11063158" y="818942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8" y="599"/>
                </a:lnTo>
                <a:lnTo>
                  <a:pt x="48956" y="901"/>
                </a:lnTo>
                <a:lnTo>
                  <a:pt x="65276" y="120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11127098" y="81906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6" y="0"/>
                </a:moveTo>
                <a:lnTo>
                  <a:pt x="853" y="7249"/>
                </a:lnTo>
                <a:lnTo>
                  <a:pt x="420" y="14450"/>
                </a:lnTo>
                <a:lnTo>
                  <a:pt x="0" y="21638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11062095" y="821065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609"/>
                </a:moveTo>
                <a:lnTo>
                  <a:pt x="48755" y="1202"/>
                </a:lnTo>
                <a:lnTo>
                  <a:pt x="32506" y="799"/>
                </a:lnTo>
                <a:lnTo>
                  <a:pt x="16255" y="399"/>
                </a:lnTo>
                <a:lnTo>
                  <a:pt x="0" y="0"/>
                </a:lnTo>
              </a:path>
            </a:pathLst>
          </a:custGeom>
          <a:ln w="25399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11125837" y="8212268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4">
                <a:moveTo>
                  <a:pt x="1261" y="0"/>
                </a:moveTo>
                <a:lnTo>
                  <a:pt x="0" y="21551"/>
                </a:lnTo>
                <a:lnTo>
                  <a:pt x="129315" y="25695"/>
                </a:lnTo>
                <a:lnTo>
                  <a:pt x="131170" y="3315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11125837" y="8233819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7" y="2067"/>
                </a:lnTo>
                <a:lnTo>
                  <a:pt x="96986" y="3105"/>
                </a:lnTo>
                <a:lnTo>
                  <a:pt x="129315" y="4144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11255152" y="821558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379"/>
                </a:moveTo>
                <a:lnTo>
                  <a:pt x="618" y="14919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11127098" y="8212268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09" y="3315"/>
                </a:moveTo>
                <a:lnTo>
                  <a:pt x="97433" y="2481"/>
                </a:lnTo>
                <a:lnTo>
                  <a:pt x="64959" y="1648"/>
                </a:lnTo>
                <a:lnTo>
                  <a:pt x="32482" y="820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11125837" y="8212268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61" y="0"/>
                </a:moveTo>
                <a:lnTo>
                  <a:pt x="840" y="7188"/>
                </a:lnTo>
                <a:lnTo>
                  <a:pt x="420" y="14363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11127098" y="8190630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6" y="0"/>
                </a:moveTo>
                <a:lnTo>
                  <a:pt x="772" y="8610"/>
                </a:lnTo>
                <a:lnTo>
                  <a:pt x="0" y="21638"/>
                </a:lnTo>
                <a:lnTo>
                  <a:pt x="64954" y="23282"/>
                </a:lnTo>
                <a:lnTo>
                  <a:pt x="66136" y="7249"/>
                </a:lnTo>
                <a:lnTo>
                  <a:pt x="66611" y="1200"/>
                </a:lnTo>
                <a:lnTo>
                  <a:pt x="1336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11127098" y="81906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8"/>
                </a:moveTo>
                <a:lnTo>
                  <a:pt x="420" y="14450"/>
                </a:lnTo>
                <a:lnTo>
                  <a:pt x="853" y="7249"/>
                </a:lnTo>
                <a:lnTo>
                  <a:pt x="1336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11128434" y="81906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3"/>
                </a:lnTo>
                <a:lnTo>
                  <a:pt x="32637" y="604"/>
                </a:lnTo>
                <a:lnTo>
                  <a:pt x="48955" y="902"/>
                </a:lnTo>
                <a:lnTo>
                  <a:pt x="65275" y="120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11192052" y="81918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7" y="0"/>
                </a:moveTo>
                <a:lnTo>
                  <a:pt x="1075" y="7410"/>
                </a:lnTo>
                <a:lnTo>
                  <a:pt x="532" y="14758"/>
                </a:lnTo>
                <a:lnTo>
                  <a:pt x="0" y="22082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11127098" y="8212268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44"/>
                </a:moveTo>
                <a:lnTo>
                  <a:pt x="48722" y="1229"/>
                </a:lnTo>
                <a:lnTo>
                  <a:pt x="32486" y="817"/>
                </a:lnTo>
                <a:lnTo>
                  <a:pt x="16245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11192052" y="8191830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7" y="0"/>
                </a:moveTo>
                <a:lnTo>
                  <a:pt x="975" y="8770"/>
                </a:lnTo>
                <a:lnTo>
                  <a:pt x="0" y="22082"/>
                </a:lnTo>
                <a:lnTo>
                  <a:pt x="64955" y="23754"/>
                </a:lnTo>
                <a:lnTo>
                  <a:pt x="66227" y="8770"/>
                </a:lnTo>
                <a:lnTo>
                  <a:pt x="66945" y="1187"/>
                </a:lnTo>
                <a:lnTo>
                  <a:pt x="1657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11192052" y="819183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2"/>
                </a:moveTo>
                <a:lnTo>
                  <a:pt x="532" y="14758"/>
                </a:lnTo>
                <a:lnTo>
                  <a:pt x="1075" y="7410"/>
                </a:lnTo>
                <a:lnTo>
                  <a:pt x="1657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11193709" y="81918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4" y="593"/>
                </a:lnTo>
                <a:lnTo>
                  <a:pt x="48966" y="890"/>
                </a:lnTo>
                <a:lnTo>
                  <a:pt x="65288" y="1187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11257008" y="8193017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1990" y="0"/>
                </a:moveTo>
                <a:lnTo>
                  <a:pt x="1272" y="7583"/>
                </a:lnTo>
                <a:lnTo>
                  <a:pt x="629" y="15093"/>
                </a:lnTo>
                <a:lnTo>
                  <a:pt x="0" y="22566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11192052" y="821391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5" y="1671"/>
                </a:moveTo>
                <a:lnTo>
                  <a:pt x="48716" y="1253"/>
                </a:lnTo>
                <a:lnTo>
                  <a:pt x="32477" y="835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399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11251059" y="8260419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9" y="0"/>
                </a:moveTo>
                <a:lnTo>
                  <a:pt x="803" y="15130"/>
                </a:lnTo>
                <a:lnTo>
                  <a:pt x="0" y="22826"/>
                </a:lnTo>
                <a:lnTo>
                  <a:pt x="128252" y="28505"/>
                </a:lnTo>
                <a:lnTo>
                  <a:pt x="129228" y="20537"/>
                </a:lnTo>
                <a:lnTo>
                  <a:pt x="130119" y="12682"/>
                </a:lnTo>
                <a:lnTo>
                  <a:pt x="130972" y="4899"/>
                </a:lnTo>
                <a:lnTo>
                  <a:pt x="2189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11251059" y="828324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61" y="1419"/>
                </a:lnTo>
                <a:lnTo>
                  <a:pt x="64126" y="2839"/>
                </a:lnTo>
                <a:lnTo>
                  <a:pt x="96190" y="4258"/>
                </a:lnTo>
                <a:lnTo>
                  <a:pt x="128252" y="567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11379311" y="826531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05"/>
                </a:moveTo>
                <a:lnTo>
                  <a:pt x="976" y="15637"/>
                </a:lnTo>
                <a:lnTo>
                  <a:pt x="1866" y="7782"/>
                </a:lnTo>
                <a:lnTo>
                  <a:pt x="2720" y="0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11253248" y="826041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9"/>
                </a:moveTo>
                <a:lnTo>
                  <a:pt x="96591" y="3662"/>
                </a:lnTo>
                <a:lnTo>
                  <a:pt x="64395" y="2436"/>
                </a:lnTo>
                <a:lnTo>
                  <a:pt x="32198" y="1216"/>
                </a:lnTo>
                <a:lnTo>
                  <a:pt x="0" y="0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11251059" y="826041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2189" y="0"/>
                </a:moveTo>
                <a:lnTo>
                  <a:pt x="1508" y="7534"/>
                </a:lnTo>
                <a:lnTo>
                  <a:pt x="803" y="15130"/>
                </a:lnTo>
                <a:lnTo>
                  <a:pt x="0" y="22826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11253248" y="8237964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40">
                <a:moveTo>
                  <a:pt x="1903" y="0"/>
                </a:moveTo>
                <a:lnTo>
                  <a:pt x="666" y="14921"/>
                </a:lnTo>
                <a:lnTo>
                  <a:pt x="0" y="22454"/>
                </a:lnTo>
                <a:lnTo>
                  <a:pt x="128783" y="27354"/>
                </a:lnTo>
                <a:lnTo>
                  <a:pt x="129636" y="19560"/>
                </a:lnTo>
                <a:lnTo>
                  <a:pt x="131243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11253248" y="826041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16"/>
                </a:lnTo>
                <a:lnTo>
                  <a:pt x="64395" y="2436"/>
                </a:lnTo>
                <a:lnTo>
                  <a:pt x="96591" y="3662"/>
                </a:lnTo>
                <a:lnTo>
                  <a:pt x="128783" y="4899"/>
                </a:lnTo>
              </a:path>
            </a:pathLst>
          </a:custGeom>
          <a:ln w="25400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11382032" y="824207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7"/>
                </a:moveTo>
                <a:lnTo>
                  <a:pt x="853" y="15453"/>
                </a:lnTo>
                <a:lnTo>
                  <a:pt x="1657" y="7720"/>
                </a:lnTo>
                <a:lnTo>
                  <a:pt x="2459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11255152" y="823796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39" y="4107"/>
                </a:moveTo>
                <a:lnTo>
                  <a:pt x="97001" y="3084"/>
                </a:lnTo>
                <a:lnTo>
                  <a:pt x="64665" y="2058"/>
                </a:lnTo>
                <a:lnTo>
                  <a:pt x="32330" y="1030"/>
                </a:lnTo>
                <a:lnTo>
                  <a:pt x="0" y="0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11253248" y="823796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903" y="0"/>
                </a:moveTo>
                <a:lnTo>
                  <a:pt x="1297" y="7448"/>
                </a:lnTo>
                <a:lnTo>
                  <a:pt x="666" y="14921"/>
                </a:lnTo>
                <a:lnTo>
                  <a:pt x="0" y="22454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11379311" y="8265318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82"/>
                </a:lnTo>
                <a:lnTo>
                  <a:pt x="976" y="15637"/>
                </a:lnTo>
                <a:lnTo>
                  <a:pt x="0" y="23605"/>
                </a:lnTo>
                <a:lnTo>
                  <a:pt x="128239" y="29283"/>
                </a:lnTo>
                <a:lnTo>
                  <a:pt x="131415" y="5022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11379311" y="8288924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9"/>
                </a:lnTo>
                <a:lnTo>
                  <a:pt x="64119" y="2839"/>
                </a:lnTo>
                <a:lnTo>
                  <a:pt x="96179" y="4258"/>
                </a:lnTo>
                <a:lnTo>
                  <a:pt x="128239" y="567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1507551" y="8274039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4">
                <a:moveTo>
                  <a:pt x="0" y="20562"/>
                </a:moveTo>
                <a:lnTo>
                  <a:pt x="1050" y="12484"/>
                </a:lnTo>
                <a:lnTo>
                  <a:pt x="2114" y="4392"/>
                </a:lnTo>
                <a:lnTo>
                  <a:pt x="2691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11382032" y="826531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4" y="5022"/>
                </a:moveTo>
                <a:lnTo>
                  <a:pt x="96537" y="3744"/>
                </a:lnTo>
                <a:lnTo>
                  <a:pt x="64366" y="2483"/>
                </a:lnTo>
                <a:lnTo>
                  <a:pt x="32186" y="1237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11379311" y="826531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82"/>
                </a:lnTo>
                <a:lnTo>
                  <a:pt x="976" y="15637"/>
                </a:lnTo>
                <a:lnTo>
                  <a:pt x="0" y="23605"/>
                </a:lnTo>
              </a:path>
            </a:pathLst>
          </a:custGeom>
          <a:ln w="25399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11382032" y="8242071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59" y="0"/>
                </a:moveTo>
                <a:lnTo>
                  <a:pt x="853" y="15453"/>
                </a:lnTo>
                <a:lnTo>
                  <a:pt x="0" y="23247"/>
                </a:lnTo>
                <a:lnTo>
                  <a:pt x="128694" y="28270"/>
                </a:lnTo>
                <a:lnTo>
                  <a:pt x="131869" y="4009"/>
                </a:lnTo>
                <a:lnTo>
                  <a:pt x="2459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11382032" y="8265318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7"/>
                </a:lnTo>
                <a:lnTo>
                  <a:pt x="64366" y="2483"/>
                </a:lnTo>
                <a:lnTo>
                  <a:pt x="96537" y="3744"/>
                </a:lnTo>
                <a:lnTo>
                  <a:pt x="128694" y="5022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11384491" y="8242071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9" y="4009"/>
                </a:moveTo>
                <a:lnTo>
                  <a:pt x="97052" y="3019"/>
                </a:lnTo>
                <a:lnTo>
                  <a:pt x="64698" y="2018"/>
                </a:lnTo>
                <a:lnTo>
                  <a:pt x="32348" y="1010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11382032" y="824207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59" y="0"/>
                </a:moveTo>
                <a:lnTo>
                  <a:pt x="1657" y="7720"/>
                </a:lnTo>
                <a:lnTo>
                  <a:pt x="853" y="15453"/>
                </a:lnTo>
                <a:lnTo>
                  <a:pt x="0" y="23247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1255152" y="8215584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79"/>
                </a:lnTo>
                <a:lnTo>
                  <a:pt x="129339" y="26487"/>
                </a:lnTo>
                <a:lnTo>
                  <a:pt x="130947" y="11035"/>
                </a:lnTo>
                <a:lnTo>
                  <a:pt x="131787" y="3265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1255152" y="8237964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0"/>
                </a:lnTo>
                <a:lnTo>
                  <a:pt x="64665" y="2058"/>
                </a:lnTo>
                <a:lnTo>
                  <a:pt x="97001" y="3084"/>
                </a:lnTo>
                <a:lnTo>
                  <a:pt x="129339" y="4107"/>
                </a:lnTo>
              </a:path>
            </a:pathLst>
          </a:custGeom>
          <a:ln w="25400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11384491" y="821884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3" y="15490"/>
                </a:lnTo>
                <a:lnTo>
                  <a:pt x="1607" y="7769"/>
                </a:lnTo>
                <a:lnTo>
                  <a:pt x="2448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11257008" y="8215584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32" y="3265"/>
                </a:moveTo>
                <a:lnTo>
                  <a:pt x="97434" y="2467"/>
                </a:lnTo>
                <a:lnTo>
                  <a:pt x="64947" y="1655"/>
                </a:lnTo>
                <a:lnTo>
                  <a:pt x="32470" y="831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11255152" y="8215584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855" y="0"/>
                </a:moveTo>
                <a:lnTo>
                  <a:pt x="1224" y="7472"/>
                </a:lnTo>
                <a:lnTo>
                  <a:pt x="618" y="14919"/>
                </a:lnTo>
                <a:lnTo>
                  <a:pt x="0" y="22379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11257008" y="8193017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5">
                <a:moveTo>
                  <a:pt x="1990" y="0"/>
                </a:moveTo>
                <a:lnTo>
                  <a:pt x="1157" y="8931"/>
                </a:lnTo>
                <a:lnTo>
                  <a:pt x="0" y="22566"/>
                </a:lnTo>
                <a:lnTo>
                  <a:pt x="64954" y="24223"/>
                </a:lnTo>
                <a:lnTo>
                  <a:pt x="66437" y="8931"/>
                </a:lnTo>
                <a:lnTo>
                  <a:pt x="67278" y="1163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11257008" y="8193017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566"/>
                </a:moveTo>
                <a:lnTo>
                  <a:pt x="629" y="15093"/>
                </a:lnTo>
                <a:lnTo>
                  <a:pt x="1272" y="7583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11258998" y="81930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89"/>
                </a:lnTo>
                <a:lnTo>
                  <a:pt x="32644" y="581"/>
                </a:lnTo>
                <a:lnTo>
                  <a:pt x="48966" y="873"/>
                </a:lnTo>
                <a:lnTo>
                  <a:pt x="65288" y="1163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11321962" y="819418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8"/>
                </a:lnTo>
                <a:lnTo>
                  <a:pt x="728" y="15439"/>
                </a:lnTo>
                <a:lnTo>
                  <a:pt x="0" y="2306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11257008" y="821558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7"/>
                </a:moveTo>
                <a:lnTo>
                  <a:pt x="48708" y="1246"/>
                </a:lnTo>
                <a:lnTo>
                  <a:pt x="32467" y="832"/>
                </a:lnTo>
                <a:lnTo>
                  <a:pt x="16231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11321962" y="8194181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5">
                <a:moveTo>
                  <a:pt x="2324" y="0"/>
                </a:moveTo>
                <a:lnTo>
                  <a:pt x="1483" y="7768"/>
                </a:lnTo>
                <a:lnTo>
                  <a:pt x="0" y="23060"/>
                </a:lnTo>
                <a:lnTo>
                  <a:pt x="64978" y="24668"/>
                </a:lnTo>
                <a:lnTo>
                  <a:pt x="65807" y="16899"/>
                </a:lnTo>
                <a:lnTo>
                  <a:pt x="66685" y="9080"/>
                </a:lnTo>
                <a:lnTo>
                  <a:pt x="67624" y="1150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11321962" y="819418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0"/>
                </a:moveTo>
                <a:lnTo>
                  <a:pt x="728" y="15439"/>
                </a:lnTo>
                <a:lnTo>
                  <a:pt x="1483" y="7768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11324286" y="81941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5"/>
                </a:lnTo>
                <a:lnTo>
                  <a:pt x="48976" y="862"/>
                </a:lnTo>
                <a:lnTo>
                  <a:pt x="65300" y="115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11386940" y="819533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17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11321962" y="821724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7"/>
                </a:moveTo>
                <a:lnTo>
                  <a:pt x="48730" y="1214"/>
                </a:lnTo>
                <a:lnTo>
                  <a:pt x="32484" y="813"/>
                </a:lnTo>
                <a:lnTo>
                  <a:pt x="16240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11384491" y="8218849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8" y="0"/>
                </a:moveTo>
                <a:lnTo>
                  <a:pt x="1607" y="7769"/>
                </a:lnTo>
                <a:lnTo>
                  <a:pt x="0" y="23221"/>
                </a:lnTo>
                <a:lnTo>
                  <a:pt x="64695" y="25238"/>
                </a:lnTo>
                <a:lnTo>
                  <a:pt x="67477" y="1534"/>
                </a:lnTo>
                <a:lnTo>
                  <a:pt x="2448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11384491" y="821884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21"/>
                </a:moveTo>
                <a:lnTo>
                  <a:pt x="803" y="15490"/>
                </a:lnTo>
                <a:lnTo>
                  <a:pt x="1607" y="7769"/>
                </a:lnTo>
                <a:lnTo>
                  <a:pt x="2448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11386940" y="821884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94"/>
                </a:lnTo>
                <a:lnTo>
                  <a:pt x="32505" y="781"/>
                </a:lnTo>
                <a:lnTo>
                  <a:pt x="48764" y="1160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11449187" y="822038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31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11384491" y="8242071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695" y="2016"/>
                </a:moveTo>
                <a:lnTo>
                  <a:pt x="48521" y="1515"/>
                </a:lnTo>
                <a:lnTo>
                  <a:pt x="32348" y="1013"/>
                </a:lnTo>
                <a:lnTo>
                  <a:pt x="16174" y="508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11449187" y="8220383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2782" y="0"/>
                </a:moveTo>
                <a:lnTo>
                  <a:pt x="0" y="23704"/>
                </a:lnTo>
                <a:lnTo>
                  <a:pt x="64714" y="25697"/>
                </a:lnTo>
                <a:lnTo>
                  <a:pt x="67889" y="1434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11449187" y="8220383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1"/>
                </a:lnTo>
                <a:lnTo>
                  <a:pt x="1842" y="7931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11451969" y="822038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8"/>
                </a:lnTo>
                <a:lnTo>
                  <a:pt x="32547" y="731"/>
                </a:lnTo>
                <a:lnTo>
                  <a:pt x="48830" y="1087"/>
                </a:lnTo>
                <a:lnTo>
                  <a:pt x="65107" y="143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11449187" y="8244088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714" y="1992"/>
                </a:moveTo>
                <a:lnTo>
                  <a:pt x="48538" y="1498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11386940" y="8195331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29"/>
                </a:lnTo>
                <a:lnTo>
                  <a:pt x="829" y="15749"/>
                </a:lnTo>
                <a:lnTo>
                  <a:pt x="0" y="23517"/>
                </a:lnTo>
                <a:lnTo>
                  <a:pt x="65029" y="25052"/>
                </a:lnTo>
                <a:lnTo>
                  <a:pt x="66945" y="9166"/>
                </a:lnTo>
                <a:lnTo>
                  <a:pt x="67971" y="1125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11386940" y="819533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17"/>
                </a:moveTo>
                <a:lnTo>
                  <a:pt x="829" y="15749"/>
                </a:lnTo>
                <a:lnTo>
                  <a:pt x="1706" y="7929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11389586" y="81953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0"/>
                </a:lnTo>
                <a:lnTo>
                  <a:pt x="32662" y="562"/>
                </a:lnTo>
                <a:lnTo>
                  <a:pt x="48993" y="845"/>
                </a:lnTo>
                <a:lnTo>
                  <a:pt x="65324" y="1125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11451969" y="819645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6009"/>
                </a:lnTo>
                <a:lnTo>
                  <a:pt x="0" y="23926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11386940" y="8218849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60"/>
                </a:lnTo>
                <a:lnTo>
                  <a:pt x="32505" y="781"/>
                </a:lnTo>
                <a:lnTo>
                  <a:pt x="16250" y="394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11451969" y="8196457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26"/>
                </a:lnTo>
                <a:lnTo>
                  <a:pt x="65107" y="25361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11451969" y="819645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26"/>
                </a:moveTo>
                <a:lnTo>
                  <a:pt x="952" y="16009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11454912" y="81964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8"/>
                </a:lnTo>
                <a:lnTo>
                  <a:pt x="32664" y="555"/>
                </a:lnTo>
                <a:lnTo>
                  <a:pt x="48999" y="830"/>
                </a:lnTo>
                <a:lnTo>
                  <a:pt x="65337" y="1101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11519948" y="8197557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301" y="0"/>
                </a:moveTo>
                <a:lnTo>
                  <a:pt x="0" y="232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11518069" y="821297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12700" y="630"/>
                </a:moveTo>
                <a:lnTo>
                  <a:pt x="12865" y="630"/>
                </a:lnTo>
              </a:path>
            </a:pathLst>
          </a:custGeom>
          <a:ln w="266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11451969" y="822038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7" y="1434"/>
                </a:moveTo>
                <a:lnTo>
                  <a:pt x="48830" y="1087"/>
                </a:lnTo>
                <a:lnTo>
                  <a:pt x="32547" y="731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7739012" y="8144181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77" y="0"/>
                </a:lnTo>
              </a:path>
            </a:pathLst>
          </a:custGeom>
          <a:ln w="4955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7739012" y="8141704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09">
                <a:moveTo>
                  <a:pt x="0" y="0"/>
                </a:moveTo>
                <a:lnTo>
                  <a:pt x="44799" y="617"/>
                </a:lnTo>
                <a:lnTo>
                  <a:pt x="94467" y="1274"/>
                </a:lnTo>
                <a:lnTo>
                  <a:pt x="144135" y="1903"/>
                </a:lnTo>
                <a:lnTo>
                  <a:pt x="193803" y="2505"/>
                </a:lnTo>
                <a:lnTo>
                  <a:pt x="243472" y="3081"/>
                </a:lnTo>
                <a:lnTo>
                  <a:pt x="293142" y="3632"/>
                </a:lnTo>
              </a:path>
            </a:pathLst>
          </a:custGeom>
          <a:ln w="25400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8032154" y="814533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23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7751622" y="8142216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5">
                <a:moveTo>
                  <a:pt x="289966" y="4444"/>
                </a:moveTo>
                <a:lnTo>
                  <a:pt x="240428" y="3736"/>
                </a:lnTo>
                <a:lnTo>
                  <a:pt x="190886" y="3010"/>
                </a:lnTo>
                <a:lnTo>
                  <a:pt x="141339" y="2263"/>
                </a:lnTo>
                <a:lnTo>
                  <a:pt x="91785" y="1493"/>
                </a:lnTo>
                <a:lnTo>
                  <a:pt x="42224" y="699"/>
                </a:lnTo>
                <a:lnTo>
                  <a:pt x="0" y="0"/>
                </a:lnTo>
              </a:path>
            </a:pathLst>
          </a:custGeom>
          <a:ln w="2539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8032154" y="814793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195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8032154" y="814533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8032154" y="8145336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0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8330155" y="814819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544" y="2338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8041588" y="8146660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4"/>
                </a:lnTo>
                <a:lnTo>
                  <a:pt x="198093" y="2642"/>
                </a:lnTo>
                <a:lnTo>
                  <a:pt x="148578" y="2005"/>
                </a:lnTo>
                <a:lnTo>
                  <a:pt x="99057" y="1353"/>
                </a:lnTo>
                <a:lnTo>
                  <a:pt x="49531" y="684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7726569" y="814469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85" y="0"/>
                </a:lnTo>
              </a:path>
            </a:pathLst>
          </a:custGeom>
          <a:ln w="6994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7739018" y="8141704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4">
                <a:moveTo>
                  <a:pt x="0" y="0"/>
                </a:moveTo>
                <a:lnTo>
                  <a:pt x="44790" y="619"/>
                </a:lnTo>
                <a:lnTo>
                  <a:pt x="94458" y="1275"/>
                </a:lnTo>
                <a:lnTo>
                  <a:pt x="144126" y="1903"/>
                </a:lnTo>
                <a:lnTo>
                  <a:pt x="193793" y="2503"/>
                </a:lnTo>
                <a:lnTo>
                  <a:pt x="243461" y="3078"/>
                </a:lnTo>
                <a:lnTo>
                  <a:pt x="293129" y="3628"/>
                </a:lnTo>
                <a:lnTo>
                  <a:pt x="342797" y="4155"/>
                </a:lnTo>
                <a:lnTo>
                  <a:pt x="392464" y="4660"/>
                </a:lnTo>
                <a:lnTo>
                  <a:pt x="442132" y="5144"/>
                </a:lnTo>
                <a:lnTo>
                  <a:pt x="491800" y="5610"/>
                </a:lnTo>
                <a:lnTo>
                  <a:pt x="541468" y="6058"/>
                </a:lnTo>
                <a:lnTo>
                  <a:pt x="591136" y="6489"/>
                </a:lnTo>
              </a:path>
            </a:pathLst>
          </a:custGeom>
          <a:ln w="25399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8322178" y="814552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5" y="2672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7726569" y="8141199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61"/>
                </a:moveTo>
                <a:lnTo>
                  <a:pt x="608309" y="2161"/>
                </a:lnTo>
              </a:path>
            </a:pathLst>
          </a:custGeom>
          <a:ln w="29722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8330155" y="815107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7" y="0"/>
                </a:lnTo>
              </a:path>
            </a:pathLst>
          </a:custGeom>
          <a:ln w="5753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8330155" y="814819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544" y="2338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8330155" y="8148194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40">
                <a:moveTo>
                  <a:pt x="-12700" y="1144"/>
                </a:moveTo>
                <a:lnTo>
                  <a:pt x="310725" y="1144"/>
                </a:lnTo>
              </a:path>
            </a:pathLst>
          </a:custGeom>
          <a:ln w="27688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8628180" y="8150483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0" y="0"/>
                </a:moveTo>
                <a:lnTo>
                  <a:pt x="7481" y="3464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8338699" y="8150531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296962" y="3415"/>
                </a:moveTo>
                <a:lnTo>
                  <a:pt x="247476" y="2867"/>
                </a:lnTo>
                <a:lnTo>
                  <a:pt x="197987" y="2312"/>
                </a:lnTo>
                <a:lnTo>
                  <a:pt x="148495" y="1748"/>
                </a:lnTo>
                <a:lnTo>
                  <a:pt x="99000" y="1176"/>
                </a:lnTo>
                <a:lnTo>
                  <a:pt x="49502" y="594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8628180" y="81538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2" y="0"/>
                </a:lnTo>
              </a:path>
            </a:pathLst>
          </a:custGeom>
          <a:ln w="6643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8628180" y="8150483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7481" y="3464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8615480" y="8137783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40">
                <a:moveTo>
                  <a:pt x="0" y="27429"/>
                </a:moveTo>
                <a:lnTo>
                  <a:pt x="323425" y="27429"/>
                </a:lnTo>
                <a:lnTo>
                  <a:pt x="323425" y="0"/>
                </a:lnTo>
                <a:lnTo>
                  <a:pt x="0" y="0"/>
                </a:lnTo>
                <a:lnTo>
                  <a:pt x="0" y="27429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8926206" y="815251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6" y="4613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8622962" y="8141247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09">
                <a:moveTo>
                  <a:pt x="0" y="28578"/>
                </a:moveTo>
                <a:lnTo>
                  <a:pt x="322300" y="28578"/>
                </a:lnTo>
                <a:lnTo>
                  <a:pt x="322300" y="0"/>
                </a:lnTo>
                <a:lnTo>
                  <a:pt x="0" y="0"/>
                </a:lnTo>
                <a:lnTo>
                  <a:pt x="0" y="28578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8322178" y="814901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7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8317455" y="8135494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51" y="29717"/>
                </a:lnTo>
                <a:lnTo>
                  <a:pt x="621451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8919961" y="814908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244" y="3427"/>
                </a:moveTo>
                <a:lnTo>
                  <a:pt x="0" y="0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8309478" y="813282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2"/>
                </a:moveTo>
                <a:lnTo>
                  <a:pt x="623182" y="28962"/>
                </a:lnTo>
                <a:lnTo>
                  <a:pt x="623182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8322178" y="8145522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5" y="2672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7715183" y="814313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995" y="0"/>
                </a:lnTo>
              </a:path>
            </a:pathLst>
          </a:custGeom>
          <a:ln w="4784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7713869" y="8128499"/>
            <a:ext cx="621030" cy="29845"/>
          </a:xfrm>
          <a:custGeom>
            <a:avLst/>
            <a:gdLst/>
            <a:ahLst/>
            <a:cxnLst/>
            <a:rect l="l" t="t" r="r" b="b"/>
            <a:pathLst>
              <a:path w="621029" h="29845">
                <a:moveTo>
                  <a:pt x="0" y="29722"/>
                </a:moveTo>
                <a:lnTo>
                  <a:pt x="621009" y="29722"/>
                </a:lnTo>
                <a:lnTo>
                  <a:pt x="621009" y="0"/>
                </a:lnTo>
                <a:lnTo>
                  <a:pt x="0" y="0"/>
                </a:lnTo>
                <a:lnTo>
                  <a:pt x="0" y="29722"/>
                </a:lnTo>
                <a:close/>
              </a:path>
            </a:pathLst>
          </a:custGeom>
          <a:solidFill>
            <a:srgbClr val="0C0F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8314241" y="814278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7" y="2734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7702483" y="812803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50"/>
                </a:moveTo>
                <a:lnTo>
                  <a:pt x="624458" y="27450"/>
                </a:lnTo>
                <a:lnTo>
                  <a:pt x="624458" y="0"/>
                </a:lnTo>
                <a:lnTo>
                  <a:pt x="0" y="0"/>
                </a:lnTo>
                <a:lnTo>
                  <a:pt x="0" y="2745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7704118" y="8141537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10123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7702483" y="812803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50"/>
                </a:moveTo>
                <a:lnTo>
                  <a:pt x="624458" y="27450"/>
                </a:lnTo>
                <a:lnTo>
                  <a:pt x="624458" y="0"/>
                </a:lnTo>
                <a:lnTo>
                  <a:pt x="0" y="0"/>
                </a:lnTo>
                <a:lnTo>
                  <a:pt x="0" y="27450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8305888" y="814028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353" y="24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8314241" y="8145936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96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8309478" y="8132822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2"/>
                </a:moveTo>
                <a:lnTo>
                  <a:pt x="623182" y="28962"/>
                </a:lnTo>
                <a:lnTo>
                  <a:pt x="623182" y="0"/>
                </a:lnTo>
                <a:lnTo>
                  <a:pt x="0" y="0"/>
                </a:lnTo>
                <a:lnTo>
                  <a:pt x="0" y="28962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8913865" y="814547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096" y="3611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8301541" y="8130088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4" y="28084"/>
                </a:lnTo>
                <a:lnTo>
                  <a:pt x="625024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8314241" y="814278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7" y="2734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8305894" y="814288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971" y="0"/>
                </a:lnTo>
              </a:path>
            </a:pathLst>
          </a:custGeom>
          <a:ln w="5184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8301541" y="8130088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4" y="28084"/>
                </a:lnTo>
                <a:lnTo>
                  <a:pt x="625024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8907945" y="814028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5920" y="5184"/>
                </a:moveTo>
                <a:lnTo>
                  <a:pt x="0" y="0"/>
                </a:lnTo>
              </a:path>
            </a:pathLst>
          </a:custGeom>
          <a:ln w="25399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8305888" y="814028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353" y="2499"/>
                </a:lnTo>
              </a:path>
            </a:pathLst>
          </a:custGeom>
          <a:ln w="25399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8926206" y="8158116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6" y="0"/>
                </a:lnTo>
              </a:path>
            </a:pathLst>
          </a:custGeom>
          <a:ln w="11209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8932562" y="8157126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0" y="0"/>
                </a:moveTo>
                <a:lnTo>
                  <a:pt x="49482" y="525"/>
                </a:lnTo>
                <a:lnTo>
                  <a:pt x="98966" y="1052"/>
                </a:lnTo>
                <a:lnTo>
                  <a:pt x="148450" y="1580"/>
                </a:lnTo>
                <a:lnTo>
                  <a:pt x="197936" y="2111"/>
                </a:lnTo>
                <a:lnTo>
                  <a:pt x="247423" y="2646"/>
                </a:lnTo>
                <a:lnTo>
                  <a:pt x="296912" y="3186"/>
                </a:lnTo>
                <a:lnTo>
                  <a:pt x="346404" y="3732"/>
                </a:lnTo>
                <a:lnTo>
                  <a:pt x="395897" y="4285"/>
                </a:lnTo>
                <a:lnTo>
                  <a:pt x="445393" y="4847"/>
                </a:lnTo>
                <a:lnTo>
                  <a:pt x="494892" y="5419"/>
                </a:lnTo>
                <a:lnTo>
                  <a:pt x="544394" y="6001"/>
                </a:lnTo>
                <a:lnTo>
                  <a:pt x="593900" y="6595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9522270" y="815683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192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8913506" y="8139812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4" y="29717"/>
                </a:lnTo>
                <a:lnTo>
                  <a:pt x="6214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8926206" y="815251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6" y="4613"/>
                </a:lnTo>
              </a:path>
            </a:pathLst>
          </a:custGeom>
          <a:ln w="25400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8919961" y="815295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8" y="0"/>
                </a:lnTo>
              </a:path>
            </a:pathLst>
          </a:custGeom>
          <a:ln w="7745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8913506" y="8139812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4" y="29717"/>
                </a:lnTo>
                <a:lnTo>
                  <a:pt x="6214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9517757" y="8152648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2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8907261" y="8136384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5" y="28963"/>
                </a:lnTo>
                <a:lnTo>
                  <a:pt x="623195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8919961" y="814908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244" y="3427"/>
                </a:lnTo>
              </a:path>
            </a:pathLst>
          </a:custGeom>
          <a:ln w="25400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9517757" y="8162403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09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9517757" y="8152648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5" y="11073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9517757" y="8152648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700" y="2171"/>
                </a:moveTo>
                <a:lnTo>
                  <a:pt x="610890" y="2171"/>
                </a:lnTo>
              </a:path>
            </a:pathLst>
          </a:custGeom>
          <a:ln w="2974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10115947" y="8156990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9526462" y="8163721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90">
                <a:moveTo>
                  <a:pt x="594455" y="8436"/>
                </a:moveTo>
                <a:lnTo>
                  <a:pt x="544881" y="7620"/>
                </a:lnTo>
                <a:lnTo>
                  <a:pt x="495315" y="6828"/>
                </a:lnTo>
                <a:lnTo>
                  <a:pt x="445756" y="6059"/>
                </a:lnTo>
                <a:lnTo>
                  <a:pt x="396204" y="5312"/>
                </a:lnTo>
                <a:lnTo>
                  <a:pt x="346659" y="4585"/>
                </a:lnTo>
                <a:lnTo>
                  <a:pt x="297120" y="3879"/>
                </a:lnTo>
                <a:lnTo>
                  <a:pt x="247588" y="3192"/>
                </a:lnTo>
                <a:lnTo>
                  <a:pt x="198060" y="2522"/>
                </a:lnTo>
                <a:lnTo>
                  <a:pt x="148538" y="1869"/>
                </a:lnTo>
                <a:lnTo>
                  <a:pt x="99021" y="1232"/>
                </a:lnTo>
                <a:lnTo>
                  <a:pt x="49508" y="609"/>
                </a:lnTo>
                <a:lnTo>
                  <a:pt x="0" y="0"/>
                </a:lnTo>
              </a:path>
            </a:pathLst>
          </a:custGeom>
          <a:ln w="25399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8913865" y="8149060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91" y="0"/>
                </a:lnTo>
              </a:path>
            </a:pathLst>
          </a:custGeom>
          <a:ln w="7175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8907261" y="8136384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5" y="28963"/>
                </a:lnTo>
                <a:lnTo>
                  <a:pt x="623195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9513491" y="814814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3"/>
                </a:moveTo>
                <a:lnTo>
                  <a:pt x="0" y="0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8901165" y="813277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5" y="28072"/>
                </a:lnTo>
                <a:lnTo>
                  <a:pt x="625025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8913865" y="814547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096" y="3611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8907943" y="8144216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48" y="0"/>
                </a:lnTo>
              </a:path>
            </a:pathLst>
          </a:custGeom>
          <a:ln w="7856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8901165" y="813277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5" y="28072"/>
                </a:lnTo>
                <a:lnTo>
                  <a:pt x="625025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9510035" y="8140288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56" y="7856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9513491" y="815256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9505057" y="8139948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42"/>
                </a:moveTo>
                <a:lnTo>
                  <a:pt x="623590" y="29742"/>
                </a:lnTo>
                <a:lnTo>
                  <a:pt x="623590" y="0"/>
                </a:lnTo>
                <a:lnTo>
                  <a:pt x="0" y="0"/>
                </a:lnTo>
                <a:lnTo>
                  <a:pt x="0" y="2974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10113845" y="815021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4">
                <a:moveTo>
                  <a:pt x="2101" y="6779"/>
                </a:moveTo>
                <a:lnTo>
                  <a:pt x="0" y="0"/>
                </a:lnTo>
              </a:path>
            </a:pathLst>
          </a:custGeom>
          <a:ln w="25399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9500791" y="8135444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9513491" y="814814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3"/>
                </a:lnTo>
              </a:path>
            </a:pathLst>
          </a:custGeom>
          <a:ln w="25399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9510032" y="814525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2" y="0"/>
                </a:lnTo>
              </a:path>
            </a:pathLst>
          </a:custGeom>
          <a:ln w="9922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9500791" y="8135444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4" y="27466"/>
                </a:lnTo>
                <a:lnTo>
                  <a:pt x="625754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10112104" y="8140288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59">
                <a:moveTo>
                  <a:pt x="1741" y="99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9510035" y="8140288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56" y="7856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10115947" y="8172603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5" y="0"/>
                </a:lnTo>
              </a:path>
            </a:pathLst>
          </a:custGeom>
          <a:ln w="31226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10120918" y="8172157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0" y="0"/>
                </a:moveTo>
                <a:lnTo>
                  <a:pt x="51628" y="876"/>
                </a:lnTo>
                <a:lnTo>
                  <a:pt x="103247" y="1767"/>
                </a:lnTo>
                <a:lnTo>
                  <a:pt x="154858" y="2671"/>
                </a:lnTo>
                <a:lnTo>
                  <a:pt x="206462" y="3587"/>
                </a:lnTo>
                <a:lnTo>
                  <a:pt x="258059" y="4513"/>
                </a:lnTo>
                <a:lnTo>
                  <a:pt x="309650" y="5450"/>
                </a:lnTo>
                <a:lnTo>
                  <a:pt x="361236" y="6395"/>
                </a:lnTo>
                <a:lnTo>
                  <a:pt x="412818" y="7347"/>
                </a:lnTo>
                <a:lnTo>
                  <a:pt x="464395" y="8305"/>
                </a:lnTo>
                <a:lnTo>
                  <a:pt x="515970" y="9269"/>
                </a:lnTo>
                <a:lnTo>
                  <a:pt x="567542" y="10236"/>
                </a:lnTo>
                <a:lnTo>
                  <a:pt x="619112" y="11206"/>
                </a:lnTo>
                <a:lnTo>
                  <a:pt x="670682" y="12178"/>
                </a:lnTo>
                <a:lnTo>
                  <a:pt x="722251" y="13150"/>
                </a:lnTo>
                <a:lnTo>
                  <a:pt x="773820" y="14122"/>
                </a:lnTo>
                <a:lnTo>
                  <a:pt x="825391" y="15092"/>
                </a:lnTo>
                <a:lnTo>
                  <a:pt x="876964" y="16059"/>
                </a:lnTo>
              </a:path>
            </a:pathLst>
          </a:custGeom>
          <a:ln w="25399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10997882" y="8164488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3" y="6680"/>
                </a:lnTo>
                <a:lnTo>
                  <a:pt x="115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10103247" y="8144290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5" y="32898"/>
                </a:lnTo>
                <a:lnTo>
                  <a:pt x="908485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10115947" y="8156990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3"/>
                </a:lnTo>
                <a:lnTo>
                  <a:pt x="3202" y="7918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10112103" y="8140288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5">
                <a:moveTo>
                  <a:pt x="0" y="24199"/>
                </a:moveTo>
                <a:lnTo>
                  <a:pt x="888399" y="24199"/>
                </a:lnTo>
                <a:lnTo>
                  <a:pt x="888399" y="0"/>
                </a:lnTo>
                <a:lnTo>
                  <a:pt x="0" y="0"/>
                </a:lnTo>
                <a:lnTo>
                  <a:pt x="0" y="24199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10103247" y="8144290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8"/>
                </a:moveTo>
                <a:lnTo>
                  <a:pt x="908485" y="32898"/>
                </a:lnTo>
                <a:lnTo>
                  <a:pt x="908485" y="0"/>
                </a:lnTo>
                <a:lnTo>
                  <a:pt x="0" y="0"/>
                </a:lnTo>
                <a:lnTo>
                  <a:pt x="0" y="32898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10999033" y="8140288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199"/>
                </a:moveTo>
                <a:lnTo>
                  <a:pt x="345" y="17518"/>
                </a:lnTo>
                <a:lnTo>
                  <a:pt x="741" y="10750"/>
                </a:lnTo>
                <a:lnTo>
                  <a:pt x="1469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10112103" y="8140288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76"/>
                </a:lnTo>
                <a:lnTo>
                  <a:pt x="2336" y="12618"/>
                </a:lnTo>
                <a:lnTo>
                  <a:pt x="3843" y="16701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10997882" y="8164488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50" y="0"/>
                </a:moveTo>
                <a:lnTo>
                  <a:pt x="764" y="7559"/>
                </a:lnTo>
                <a:lnTo>
                  <a:pt x="0" y="23728"/>
                </a:lnTo>
                <a:lnTo>
                  <a:pt x="65275" y="24941"/>
                </a:lnTo>
                <a:lnTo>
                  <a:pt x="65832" y="14437"/>
                </a:lnTo>
                <a:lnTo>
                  <a:pt x="66408" y="6680"/>
                </a:lnTo>
                <a:lnTo>
                  <a:pt x="66883" y="593"/>
                </a:lnTo>
                <a:lnTo>
                  <a:pt x="1150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10997882" y="8164488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28"/>
                </a:moveTo>
                <a:lnTo>
                  <a:pt x="506" y="13286"/>
                </a:lnTo>
                <a:lnTo>
                  <a:pt x="803" y="6680"/>
                </a:lnTo>
                <a:lnTo>
                  <a:pt x="1150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10999033" y="816448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96"/>
                </a:moveTo>
                <a:lnTo>
                  <a:pt x="78432" y="296"/>
                </a:lnTo>
              </a:path>
            </a:pathLst>
          </a:custGeom>
          <a:ln w="2599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11063158" y="8165081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1607" y="0"/>
                </a:moveTo>
                <a:lnTo>
                  <a:pt x="1064" y="6965"/>
                </a:lnTo>
                <a:lnTo>
                  <a:pt x="557" y="13844"/>
                </a:lnTo>
                <a:lnTo>
                  <a:pt x="0" y="24348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10997882" y="81882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12"/>
                </a:moveTo>
                <a:lnTo>
                  <a:pt x="48955" y="908"/>
                </a:lnTo>
                <a:lnTo>
                  <a:pt x="32637" y="606"/>
                </a:lnTo>
                <a:lnTo>
                  <a:pt x="16320" y="304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11063158" y="8165081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1607" y="0"/>
                </a:moveTo>
                <a:lnTo>
                  <a:pt x="1005" y="7769"/>
                </a:lnTo>
                <a:lnTo>
                  <a:pt x="557" y="13844"/>
                </a:lnTo>
                <a:lnTo>
                  <a:pt x="0" y="24348"/>
                </a:lnTo>
                <a:lnTo>
                  <a:pt x="65276" y="25548"/>
                </a:lnTo>
                <a:lnTo>
                  <a:pt x="65956" y="14883"/>
                </a:lnTo>
                <a:lnTo>
                  <a:pt x="66705" y="6965"/>
                </a:lnTo>
                <a:lnTo>
                  <a:pt x="67353" y="581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11063158" y="8165081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348"/>
                </a:moveTo>
                <a:lnTo>
                  <a:pt x="557" y="13844"/>
                </a:lnTo>
                <a:lnTo>
                  <a:pt x="1064" y="6965"/>
                </a:lnTo>
                <a:lnTo>
                  <a:pt x="1607" y="0"/>
                </a:lnTo>
              </a:path>
            </a:pathLst>
          </a:custGeom>
          <a:ln w="25400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11064765" y="816508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90"/>
                </a:moveTo>
                <a:lnTo>
                  <a:pt x="78445" y="290"/>
                </a:lnTo>
              </a:path>
            </a:pathLst>
          </a:custGeom>
          <a:ln w="25981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11128434" y="8165662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6" y="0"/>
                </a:moveTo>
                <a:lnTo>
                  <a:pt x="1347" y="7188"/>
                </a:lnTo>
                <a:lnTo>
                  <a:pt x="679" y="14301"/>
                </a:lnTo>
                <a:lnTo>
                  <a:pt x="0" y="24966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11063158" y="818942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6" y="1200"/>
                </a:moveTo>
                <a:lnTo>
                  <a:pt x="48956" y="901"/>
                </a:lnTo>
                <a:lnTo>
                  <a:pt x="32638" y="599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11128434" y="817684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1026" y="0"/>
                </a:moveTo>
                <a:lnTo>
                  <a:pt x="604" y="4973"/>
                </a:lnTo>
                <a:lnTo>
                  <a:pt x="265" y="9537"/>
                </a:lnTo>
                <a:lnTo>
                  <a:pt x="0" y="13782"/>
                </a:lnTo>
                <a:lnTo>
                  <a:pt x="65275" y="14982"/>
                </a:lnTo>
                <a:lnTo>
                  <a:pt x="65695" y="9537"/>
                </a:lnTo>
                <a:lnTo>
                  <a:pt x="66214" y="4008"/>
                </a:lnTo>
                <a:lnTo>
                  <a:pt x="66536" y="853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11128434" y="817684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82"/>
                </a:moveTo>
                <a:lnTo>
                  <a:pt x="334" y="8449"/>
                </a:lnTo>
                <a:lnTo>
                  <a:pt x="679" y="4008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11129460" y="817684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10" y="426"/>
                </a:lnTo>
              </a:path>
            </a:pathLst>
          </a:custGeom>
          <a:ln w="26253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11193709" y="8177701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19"/>
                </a:lnTo>
                <a:lnTo>
                  <a:pt x="420" y="8684"/>
                </a:lnTo>
                <a:lnTo>
                  <a:pt x="0" y="14128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11128434" y="81906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0"/>
                </a:moveTo>
                <a:lnTo>
                  <a:pt x="48955" y="902"/>
                </a:lnTo>
                <a:lnTo>
                  <a:pt x="32637" y="604"/>
                </a:lnTo>
                <a:lnTo>
                  <a:pt x="16320" y="303"/>
                </a:lnTo>
                <a:lnTo>
                  <a:pt x="0" y="0"/>
                </a:lnTo>
              </a:path>
            </a:pathLst>
          </a:custGeom>
          <a:ln w="25400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11193709" y="8177701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4" y="5059"/>
                </a:lnTo>
                <a:lnTo>
                  <a:pt x="340" y="9724"/>
                </a:lnTo>
                <a:lnTo>
                  <a:pt x="0" y="14128"/>
                </a:lnTo>
                <a:lnTo>
                  <a:pt x="65288" y="15316"/>
                </a:lnTo>
                <a:lnTo>
                  <a:pt x="65917" y="8684"/>
                </a:lnTo>
                <a:lnTo>
                  <a:pt x="66411" y="4119"/>
                </a:lnTo>
                <a:lnTo>
                  <a:pt x="66796" y="840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11193709" y="8177701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8"/>
                </a:moveTo>
                <a:lnTo>
                  <a:pt x="420" y="8684"/>
                </a:lnTo>
                <a:lnTo>
                  <a:pt x="840" y="4119"/>
                </a:lnTo>
                <a:lnTo>
                  <a:pt x="1261" y="0"/>
                </a:lnTo>
              </a:path>
            </a:pathLst>
          </a:custGeom>
          <a:ln w="25399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11194970" y="8177701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0"/>
                </a:moveTo>
                <a:lnTo>
                  <a:pt x="78235" y="420"/>
                </a:lnTo>
              </a:path>
            </a:pathLst>
          </a:custGeom>
          <a:ln w="26240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11258998" y="8178541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3" y="4218"/>
                </a:lnTo>
                <a:lnTo>
                  <a:pt x="519" y="8883"/>
                </a:lnTo>
                <a:lnTo>
                  <a:pt x="0" y="14475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11193709" y="8191830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87"/>
                </a:moveTo>
                <a:lnTo>
                  <a:pt x="48966" y="890"/>
                </a:lnTo>
                <a:lnTo>
                  <a:pt x="32644" y="593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400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11129460" y="8165662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050" y="0"/>
                </a:moveTo>
                <a:lnTo>
                  <a:pt x="270" y="7929"/>
                </a:lnTo>
                <a:lnTo>
                  <a:pt x="0" y="11184"/>
                </a:lnTo>
                <a:lnTo>
                  <a:pt x="65510" y="12038"/>
                </a:lnTo>
                <a:lnTo>
                  <a:pt x="66019" y="7162"/>
                </a:lnTo>
                <a:lnTo>
                  <a:pt x="66784" y="556"/>
                </a:lnTo>
                <a:lnTo>
                  <a:pt x="1050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11129460" y="8165662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84"/>
                </a:moveTo>
                <a:lnTo>
                  <a:pt x="1050" y="0"/>
                </a:lnTo>
              </a:path>
            </a:pathLst>
          </a:custGeom>
          <a:ln w="25400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11117811" y="815296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33" y="25956"/>
                </a:lnTo>
                <a:lnTo>
                  <a:pt x="91133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11194970" y="816621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273" y="0"/>
                </a:moveTo>
                <a:lnTo>
                  <a:pt x="0" y="11482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11116760" y="816414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10" y="26253"/>
                </a:lnTo>
                <a:lnTo>
                  <a:pt x="90910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11194970" y="8166219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103"/>
                </a:lnTo>
                <a:lnTo>
                  <a:pt x="0" y="11482"/>
                </a:lnTo>
                <a:lnTo>
                  <a:pt x="65535" y="12322"/>
                </a:lnTo>
                <a:lnTo>
                  <a:pt x="66125" y="7373"/>
                </a:lnTo>
                <a:lnTo>
                  <a:pt x="67019" y="544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11194970" y="816621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482"/>
                </a:moveTo>
                <a:lnTo>
                  <a:pt x="1273" y="0"/>
                </a:lnTo>
              </a:path>
            </a:pathLst>
          </a:custGeom>
          <a:ln w="25399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11183545" y="815351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11260507" y="816676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483" y="0"/>
                </a:moveTo>
                <a:lnTo>
                  <a:pt x="0" y="11777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11182270" y="8165001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0"/>
                </a:moveTo>
                <a:lnTo>
                  <a:pt x="90935" y="26240"/>
                </a:lnTo>
                <a:lnTo>
                  <a:pt x="90935" y="0"/>
                </a:lnTo>
                <a:lnTo>
                  <a:pt x="0" y="0"/>
                </a:lnTo>
                <a:lnTo>
                  <a:pt x="0" y="26240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10999033" y="8153910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3" y="0"/>
                </a:moveTo>
                <a:lnTo>
                  <a:pt x="358" y="3872"/>
                </a:lnTo>
                <a:lnTo>
                  <a:pt x="0" y="10577"/>
                </a:lnTo>
                <a:lnTo>
                  <a:pt x="65732" y="11170"/>
                </a:lnTo>
                <a:lnTo>
                  <a:pt x="66622" y="209"/>
                </a:lnTo>
                <a:lnTo>
                  <a:pt x="593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10999033" y="8153910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7"/>
                </a:moveTo>
                <a:lnTo>
                  <a:pt x="593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10986926" y="814121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09"/>
                </a:moveTo>
                <a:lnTo>
                  <a:pt x="91429" y="25609"/>
                </a:lnTo>
                <a:lnTo>
                  <a:pt x="91429" y="0"/>
                </a:lnTo>
                <a:lnTo>
                  <a:pt x="0" y="0"/>
                </a:lnTo>
                <a:lnTo>
                  <a:pt x="0" y="25609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11064765" y="815412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6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10986333" y="8151788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93"/>
                </a:moveTo>
                <a:lnTo>
                  <a:pt x="91132" y="25993"/>
                </a:lnTo>
                <a:lnTo>
                  <a:pt x="91132" y="0"/>
                </a:lnTo>
                <a:lnTo>
                  <a:pt x="0" y="0"/>
                </a:lnTo>
                <a:lnTo>
                  <a:pt x="0" y="2599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11064765" y="815412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890" y="0"/>
                </a:moveTo>
                <a:lnTo>
                  <a:pt x="0" y="10961"/>
                </a:lnTo>
                <a:lnTo>
                  <a:pt x="65745" y="11543"/>
                </a:lnTo>
                <a:lnTo>
                  <a:pt x="66870" y="260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11064765" y="815412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61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11052956" y="814142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60"/>
                </a:moveTo>
                <a:lnTo>
                  <a:pt x="91380" y="25660"/>
                </a:lnTo>
                <a:lnTo>
                  <a:pt x="91380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11130511" y="815438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2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11052065" y="81523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81"/>
                </a:moveTo>
                <a:lnTo>
                  <a:pt x="91145" y="25981"/>
                </a:lnTo>
                <a:lnTo>
                  <a:pt x="91145" y="0"/>
                </a:lnTo>
                <a:lnTo>
                  <a:pt x="0" y="0"/>
                </a:lnTo>
                <a:lnTo>
                  <a:pt x="0" y="25981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10999626" y="8140288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7" y="0"/>
                </a:moveTo>
                <a:lnTo>
                  <a:pt x="876" y="0"/>
                </a:lnTo>
                <a:lnTo>
                  <a:pt x="0" y="13621"/>
                </a:lnTo>
                <a:lnTo>
                  <a:pt x="66029" y="13831"/>
                </a:lnTo>
                <a:lnTo>
                  <a:pt x="66685" y="5393"/>
                </a:lnTo>
                <a:lnTo>
                  <a:pt x="67067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10999626" y="81402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21"/>
                </a:moveTo>
                <a:lnTo>
                  <a:pt x="234" y="9748"/>
                </a:lnTo>
                <a:lnTo>
                  <a:pt x="519" y="5369"/>
                </a:lnTo>
                <a:lnTo>
                  <a:pt x="876" y="0"/>
                </a:lnTo>
              </a:path>
            </a:pathLst>
          </a:custGeom>
          <a:ln w="25399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11065656" y="81402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7" y="0"/>
                </a:moveTo>
                <a:lnTo>
                  <a:pt x="655" y="5393"/>
                </a:lnTo>
                <a:lnTo>
                  <a:pt x="309" y="9860"/>
                </a:lnTo>
                <a:lnTo>
                  <a:pt x="0" y="13831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10999626" y="815391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04"/>
                </a:moveTo>
                <a:lnTo>
                  <a:pt x="78729" y="104"/>
                </a:lnTo>
              </a:path>
            </a:pathLst>
          </a:custGeom>
          <a:ln w="25609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11065656" y="8140288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6" y="0"/>
                </a:moveTo>
                <a:lnTo>
                  <a:pt x="1037" y="0"/>
                </a:lnTo>
                <a:lnTo>
                  <a:pt x="650" y="5455"/>
                </a:lnTo>
                <a:lnTo>
                  <a:pt x="0" y="13831"/>
                </a:lnTo>
                <a:lnTo>
                  <a:pt x="65980" y="14091"/>
                </a:lnTo>
                <a:lnTo>
                  <a:pt x="66376" y="10008"/>
                </a:lnTo>
                <a:lnTo>
                  <a:pt x="66789" y="5393"/>
                </a:lnTo>
                <a:lnTo>
                  <a:pt x="67216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11065656" y="81402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31"/>
                </a:moveTo>
                <a:lnTo>
                  <a:pt x="309" y="9860"/>
                </a:lnTo>
                <a:lnTo>
                  <a:pt x="655" y="5393"/>
                </a:lnTo>
                <a:lnTo>
                  <a:pt x="1037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11131636" y="814028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5" y="0"/>
                </a:moveTo>
                <a:lnTo>
                  <a:pt x="803" y="5455"/>
                </a:lnTo>
                <a:lnTo>
                  <a:pt x="396" y="10008"/>
                </a:lnTo>
                <a:lnTo>
                  <a:pt x="0" y="14091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11065656" y="815412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30"/>
                </a:moveTo>
                <a:lnTo>
                  <a:pt x="78680" y="130"/>
                </a:lnTo>
              </a:path>
            </a:pathLst>
          </a:custGeom>
          <a:ln w="25660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11130511" y="815438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125" y="0"/>
                </a:moveTo>
                <a:lnTo>
                  <a:pt x="0" y="11282"/>
                </a:lnTo>
                <a:lnTo>
                  <a:pt x="65733" y="11838"/>
                </a:lnTo>
                <a:lnTo>
                  <a:pt x="66611" y="4441"/>
                </a:lnTo>
                <a:lnTo>
                  <a:pt x="67069" y="271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11130511" y="8154380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2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11118936" y="814168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1"/>
                </a:moveTo>
                <a:lnTo>
                  <a:pt x="91344" y="25671"/>
                </a:lnTo>
                <a:lnTo>
                  <a:pt x="91344" y="0"/>
                </a:lnTo>
                <a:lnTo>
                  <a:pt x="0" y="0"/>
                </a:lnTo>
                <a:lnTo>
                  <a:pt x="0" y="25671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11196245" y="815465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336" y="0"/>
                </a:moveTo>
                <a:lnTo>
                  <a:pt x="0" y="11567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11117811" y="815296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33" y="25956"/>
                </a:lnTo>
                <a:lnTo>
                  <a:pt x="91133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11196245" y="8154651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6" y="0"/>
                </a:moveTo>
                <a:lnTo>
                  <a:pt x="877" y="4169"/>
                </a:lnTo>
                <a:lnTo>
                  <a:pt x="0" y="11567"/>
                </a:lnTo>
                <a:lnTo>
                  <a:pt x="65745" y="12111"/>
                </a:lnTo>
                <a:lnTo>
                  <a:pt x="67266" y="284"/>
                </a:lnTo>
                <a:lnTo>
                  <a:pt x="1336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11196245" y="815465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67"/>
                </a:moveTo>
                <a:lnTo>
                  <a:pt x="1336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11184880" y="814195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11261990" y="815493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521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11183545" y="815351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11131636" y="8140288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1" y="0"/>
                </a:moveTo>
                <a:lnTo>
                  <a:pt x="1235" y="0"/>
                </a:lnTo>
                <a:lnTo>
                  <a:pt x="796" y="5542"/>
                </a:lnTo>
                <a:lnTo>
                  <a:pt x="378" y="10194"/>
                </a:lnTo>
                <a:lnTo>
                  <a:pt x="0" y="14091"/>
                </a:lnTo>
                <a:lnTo>
                  <a:pt x="65944" y="14363"/>
                </a:lnTo>
                <a:lnTo>
                  <a:pt x="66432" y="10008"/>
                </a:lnTo>
                <a:lnTo>
                  <a:pt x="66903" y="5455"/>
                </a:lnTo>
                <a:lnTo>
                  <a:pt x="67401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11131636" y="814028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091"/>
                </a:moveTo>
                <a:lnTo>
                  <a:pt x="396" y="10008"/>
                </a:lnTo>
                <a:lnTo>
                  <a:pt x="803" y="5455"/>
                </a:lnTo>
                <a:lnTo>
                  <a:pt x="1235" y="0"/>
                </a:lnTo>
              </a:path>
            </a:pathLst>
          </a:custGeom>
          <a:ln w="25399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11197580" y="814028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6" y="0"/>
                </a:moveTo>
                <a:lnTo>
                  <a:pt x="951" y="5542"/>
                </a:lnTo>
                <a:lnTo>
                  <a:pt x="468" y="10194"/>
                </a:lnTo>
                <a:lnTo>
                  <a:pt x="0" y="14363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11131636" y="815438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35"/>
                </a:moveTo>
                <a:lnTo>
                  <a:pt x="78644" y="135"/>
                </a:lnTo>
              </a:path>
            </a:pathLst>
          </a:custGeom>
          <a:ln w="25671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11197580" y="8140288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598" y="0"/>
                </a:moveTo>
                <a:lnTo>
                  <a:pt x="1456" y="0"/>
                </a:lnTo>
                <a:lnTo>
                  <a:pt x="939" y="5653"/>
                </a:lnTo>
                <a:lnTo>
                  <a:pt x="447" y="10379"/>
                </a:lnTo>
                <a:lnTo>
                  <a:pt x="0" y="14363"/>
                </a:lnTo>
                <a:lnTo>
                  <a:pt x="65930" y="14648"/>
                </a:lnTo>
                <a:lnTo>
                  <a:pt x="66483" y="10194"/>
                </a:lnTo>
                <a:lnTo>
                  <a:pt x="67018" y="5542"/>
                </a:lnTo>
                <a:lnTo>
                  <a:pt x="67598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11197580" y="8140288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63"/>
                </a:moveTo>
                <a:lnTo>
                  <a:pt x="468" y="10194"/>
                </a:lnTo>
                <a:lnTo>
                  <a:pt x="951" y="5542"/>
                </a:lnTo>
                <a:lnTo>
                  <a:pt x="1456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11263511" y="81402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667" y="0"/>
                </a:moveTo>
                <a:lnTo>
                  <a:pt x="1075" y="5653"/>
                </a:lnTo>
                <a:lnTo>
                  <a:pt x="530" y="10379"/>
                </a:lnTo>
                <a:lnTo>
                  <a:pt x="0" y="14648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11197580" y="815465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11258998" y="8178541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6" y="5134"/>
                </a:lnTo>
                <a:lnTo>
                  <a:pt x="422" y="9922"/>
                </a:lnTo>
                <a:lnTo>
                  <a:pt x="0" y="14475"/>
                </a:lnTo>
                <a:lnTo>
                  <a:pt x="65288" y="15638"/>
                </a:lnTo>
                <a:lnTo>
                  <a:pt x="66032" y="8883"/>
                </a:lnTo>
                <a:lnTo>
                  <a:pt x="66608" y="4218"/>
                </a:lnTo>
                <a:lnTo>
                  <a:pt x="67055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11258998" y="8178541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75"/>
                </a:moveTo>
                <a:lnTo>
                  <a:pt x="519" y="8883"/>
                </a:lnTo>
                <a:lnTo>
                  <a:pt x="1013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11260507" y="8178541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7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11324286" y="817935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767" y="0"/>
                </a:moveTo>
                <a:lnTo>
                  <a:pt x="1200" y="4318"/>
                </a:lnTo>
                <a:lnTo>
                  <a:pt x="618" y="9105"/>
                </a:lnTo>
                <a:lnTo>
                  <a:pt x="0" y="14822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11258998" y="819301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63"/>
                </a:moveTo>
                <a:lnTo>
                  <a:pt x="48966" y="873"/>
                </a:lnTo>
                <a:lnTo>
                  <a:pt x="32644" y="581"/>
                </a:lnTo>
                <a:lnTo>
                  <a:pt x="16322" y="289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11324286" y="8179358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09">
                <a:moveTo>
                  <a:pt x="1767" y="0"/>
                </a:moveTo>
                <a:lnTo>
                  <a:pt x="1087" y="5246"/>
                </a:lnTo>
                <a:lnTo>
                  <a:pt x="506" y="10144"/>
                </a:lnTo>
                <a:lnTo>
                  <a:pt x="0" y="14822"/>
                </a:lnTo>
                <a:lnTo>
                  <a:pt x="65300" y="15972"/>
                </a:lnTo>
                <a:lnTo>
                  <a:pt x="66005" y="10144"/>
                </a:lnTo>
                <a:lnTo>
                  <a:pt x="66661" y="5246"/>
                </a:lnTo>
                <a:lnTo>
                  <a:pt x="67303" y="829"/>
                </a:lnTo>
                <a:lnTo>
                  <a:pt x="1767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11324286" y="817935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822"/>
                </a:moveTo>
                <a:lnTo>
                  <a:pt x="618" y="9105"/>
                </a:lnTo>
                <a:lnTo>
                  <a:pt x="1200" y="4318"/>
                </a:lnTo>
                <a:lnTo>
                  <a:pt x="1767" y="0"/>
                </a:lnTo>
              </a:path>
            </a:pathLst>
          </a:custGeom>
          <a:ln w="25400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11326054" y="817935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14"/>
                </a:moveTo>
                <a:lnTo>
                  <a:pt x="78235" y="414"/>
                </a:lnTo>
              </a:path>
            </a:pathLst>
          </a:custGeom>
          <a:ln w="26229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11389586" y="81801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02" y="0"/>
                </a:moveTo>
                <a:lnTo>
                  <a:pt x="1360" y="4417"/>
                </a:lnTo>
                <a:lnTo>
                  <a:pt x="704" y="9315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11324286" y="819418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50"/>
                </a:moveTo>
                <a:lnTo>
                  <a:pt x="48976" y="862"/>
                </a:lnTo>
                <a:lnTo>
                  <a:pt x="32650" y="575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11260507" y="8166764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3" y="0"/>
                </a:moveTo>
                <a:lnTo>
                  <a:pt x="410" y="8276"/>
                </a:lnTo>
                <a:lnTo>
                  <a:pt x="0" y="11777"/>
                </a:lnTo>
                <a:lnTo>
                  <a:pt x="65547" y="12594"/>
                </a:lnTo>
                <a:lnTo>
                  <a:pt x="66218" y="7559"/>
                </a:lnTo>
                <a:lnTo>
                  <a:pt x="67217" y="544"/>
                </a:lnTo>
                <a:lnTo>
                  <a:pt x="1483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11260507" y="8166764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777"/>
                </a:moveTo>
                <a:lnTo>
                  <a:pt x="1483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11249290" y="815406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11326054" y="816730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70" y="0"/>
                </a:moveTo>
                <a:lnTo>
                  <a:pt x="0" y="12049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11247807" y="8165841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7" y="26216"/>
                </a:lnTo>
                <a:lnTo>
                  <a:pt x="90947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11326054" y="8167309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670" y="0"/>
                </a:moveTo>
                <a:lnTo>
                  <a:pt x="474" y="8449"/>
                </a:lnTo>
                <a:lnTo>
                  <a:pt x="0" y="12049"/>
                </a:lnTo>
                <a:lnTo>
                  <a:pt x="65535" y="12879"/>
                </a:lnTo>
                <a:lnTo>
                  <a:pt x="66278" y="7731"/>
                </a:lnTo>
                <a:lnTo>
                  <a:pt x="67402" y="532"/>
                </a:lnTo>
                <a:lnTo>
                  <a:pt x="1670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11326054" y="816730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2049"/>
                </a:moveTo>
                <a:lnTo>
                  <a:pt x="1670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11315024" y="815460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11391589" y="8167840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6" y="0"/>
                </a:moveTo>
                <a:lnTo>
                  <a:pt x="0" y="12346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11313354" y="816665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29"/>
                </a:moveTo>
                <a:lnTo>
                  <a:pt x="90935" y="26229"/>
                </a:lnTo>
                <a:lnTo>
                  <a:pt x="90935" y="0"/>
                </a:lnTo>
                <a:lnTo>
                  <a:pt x="0" y="0"/>
                </a:lnTo>
                <a:lnTo>
                  <a:pt x="0" y="26229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11389586" y="8180188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09">
                <a:moveTo>
                  <a:pt x="2002" y="0"/>
                </a:moveTo>
                <a:lnTo>
                  <a:pt x="1360" y="4417"/>
                </a:lnTo>
                <a:lnTo>
                  <a:pt x="579" y="10355"/>
                </a:lnTo>
                <a:lnTo>
                  <a:pt x="0" y="15143"/>
                </a:lnTo>
                <a:lnTo>
                  <a:pt x="65324" y="16268"/>
                </a:lnTo>
                <a:lnTo>
                  <a:pt x="66092" y="10355"/>
                </a:lnTo>
                <a:lnTo>
                  <a:pt x="66808" y="5369"/>
                </a:lnTo>
                <a:lnTo>
                  <a:pt x="67525" y="840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11389586" y="81801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143"/>
                </a:moveTo>
                <a:lnTo>
                  <a:pt x="704" y="9315"/>
                </a:lnTo>
                <a:lnTo>
                  <a:pt x="1360" y="4417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11391589" y="818018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0"/>
                </a:moveTo>
                <a:lnTo>
                  <a:pt x="78223" y="420"/>
                </a:lnTo>
              </a:path>
            </a:pathLst>
          </a:custGeom>
          <a:ln w="26240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11454912" y="818102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3" y="4528"/>
                </a:lnTo>
                <a:lnTo>
                  <a:pt x="767" y="9514"/>
                </a:lnTo>
                <a:lnTo>
                  <a:pt x="0" y="15427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11389586" y="819533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25"/>
                </a:moveTo>
                <a:lnTo>
                  <a:pt x="48993" y="845"/>
                </a:lnTo>
                <a:lnTo>
                  <a:pt x="32662" y="562"/>
                </a:lnTo>
                <a:lnTo>
                  <a:pt x="16331" y="280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11454912" y="8181028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3" y="4528"/>
                </a:lnTo>
                <a:lnTo>
                  <a:pt x="767" y="9514"/>
                </a:lnTo>
                <a:lnTo>
                  <a:pt x="0" y="15427"/>
                </a:lnTo>
                <a:lnTo>
                  <a:pt x="65337" y="16529"/>
                </a:lnTo>
                <a:lnTo>
                  <a:pt x="66116" y="10590"/>
                </a:lnTo>
                <a:lnTo>
                  <a:pt x="66908" y="5530"/>
                </a:lnTo>
                <a:lnTo>
                  <a:pt x="67683" y="902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11454912" y="818102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7"/>
                </a:moveTo>
                <a:lnTo>
                  <a:pt x="767" y="9514"/>
                </a:lnTo>
                <a:lnTo>
                  <a:pt x="1483" y="4528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11457113" y="818102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51"/>
                </a:moveTo>
                <a:lnTo>
                  <a:pt x="78182" y="451"/>
                </a:lnTo>
              </a:path>
            </a:pathLst>
          </a:custGeom>
          <a:ln w="26302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11520250" y="8182114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18" y="0"/>
                </a:moveTo>
                <a:lnTo>
                  <a:pt x="1570" y="4445"/>
                </a:lnTo>
                <a:lnTo>
                  <a:pt x="778" y="9504"/>
                </a:lnTo>
                <a:lnTo>
                  <a:pt x="0" y="1544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11454912" y="81964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30"/>
                </a:lnTo>
                <a:lnTo>
                  <a:pt x="32664" y="555"/>
                </a:lnTo>
                <a:lnTo>
                  <a:pt x="16331" y="278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11391589" y="8167840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866" y="0"/>
                </a:moveTo>
                <a:lnTo>
                  <a:pt x="523" y="8671"/>
                </a:lnTo>
                <a:lnTo>
                  <a:pt x="0" y="12346"/>
                </a:lnTo>
                <a:lnTo>
                  <a:pt x="65523" y="13187"/>
                </a:lnTo>
                <a:lnTo>
                  <a:pt x="66227" y="8671"/>
                </a:lnTo>
                <a:lnTo>
                  <a:pt x="67613" y="543"/>
                </a:lnTo>
                <a:lnTo>
                  <a:pt x="1866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11391589" y="8167840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46"/>
                </a:moveTo>
                <a:lnTo>
                  <a:pt x="1866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11380757" y="815514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46" y="25943"/>
                </a:lnTo>
                <a:lnTo>
                  <a:pt x="91146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11457113" y="816838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44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11378889" y="816748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0"/>
                </a:moveTo>
                <a:lnTo>
                  <a:pt x="90923" y="26240"/>
                </a:lnTo>
                <a:lnTo>
                  <a:pt x="90923" y="0"/>
                </a:lnTo>
                <a:lnTo>
                  <a:pt x="0" y="0"/>
                </a:lnTo>
                <a:lnTo>
                  <a:pt x="0" y="26240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11457113" y="8168384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44"/>
                </a:lnTo>
                <a:lnTo>
                  <a:pt x="65482" y="13547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11457113" y="816838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44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11446503" y="815568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11522643" y="8168929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293" y="0"/>
                </a:moveTo>
                <a:lnTo>
                  <a:pt x="1514" y="4182"/>
                </a:lnTo>
                <a:lnTo>
                  <a:pt x="734" y="8375"/>
                </a:lnTo>
                <a:lnTo>
                  <a:pt x="0" y="1274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11444413" y="816832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302"/>
                </a:moveTo>
                <a:lnTo>
                  <a:pt x="90882" y="26302"/>
                </a:lnTo>
                <a:lnTo>
                  <a:pt x="90882" y="0"/>
                </a:lnTo>
                <a:lnTo>
                  <a:pt x="0" y="0"/>
                </a:lnTo>
                <a:lnTo>
                  <a:pt x="0" y="26302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11261990" y="8154936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1" y="0"/>
                </a:moveTo>
                <a:lnTo>
                  <a:pt x="940" y="4626"/>
                </a:lnTo>
                <a:lnTo>
                  <a:pt x="0" y="11827"/>
                </a:lnTo>
                <a:lnTo>
                  <a:pt x="65733" y="12372"/>
                </a:lnTo>
                <a:lnTo>
                  <a:pt x="66909" y="4255"/>
                </a:lnTo>
                <a:lnTo>
                  <a:pt x="67452" y="284"/>
                </a:lnTo>
                <a:lnTo>
                  <a:pt x="1521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11261990" y="8154936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27"/>
                </a:moveTo>
                <a:lnTo>
                  <a:pt x="1521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11250811" y="814223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11327724" y="8155220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399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11249290" y="815406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3" y="25944"/>
                </a:lnTo>
                <a:lnTo>
                  <a:pt x="91133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11327724" y="8155220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2"/>
                </a:lnTo>
                <a:lnTo>
                  <a:pt x="0" y="12087"/>
                </a:lnTo>
                <a:lnTo>
                  <a:pt x="65732" y="12619"/>
                </a:lnTo>
                <a:lnTo>
                  <a:pt x="66363" y="8660"/>
                </a:lnTo>
                <a:lnTo>
                  <a:pt x="67649" y="260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11327724" y="8155220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399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11316742" y="814252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60"/>
                </a:moveTo>
                <a:lnTo>
                  <a:pt x="91330" y="25660"/>
                </a:lnTo>
                <a:lnTo>
                  <a:pt x="91330" y="0"/>
                </a:lnTo>
                <a:lnTo>
                  <a:pt x="0" y="0"/>
                </a:lnTo>
                <a:lnTo>
                  <a:pt x="0" y="25660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11393457" y="815548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6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11315024" y="815460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2" y="25932"/>
                </a:lnTo>
                <a:lnTo>
                  <a:pt x="91132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11263511" y="8140288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808" y="0"/>
                </a:moveTo>
                <a:lnTo>
                  <a:pt x="1667" y="0"/>
                </a:lnTo>
                <a:lnTo>
                  <a:pt x="1064" y="5752"/>
                </a:lnTo>
                <a:lnTo>
                  <a:pt x="530" y="10379"/>
                </a:lnTo>
                <a:lnTo>
                  <a:pt x="0" y="14648"/>
                </a:lnTo>
                <a:lnTo>
                  <a:pt x="65930" y="14932"/>
                </a:lnTo>
                <a:lnTo>
                  <a:pt x="67153" y="5653"/>
                </a:lnTo>
                <a:lnTo>
                  <a:pt x="67808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11263511" y="81402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648"/>
                </a:moveTo>
                <a:lnTo>
                  <a:pt x="530" y="10379"/>
                </a:lnTo>
                <a:lnTo>
                  <a:pt x="1075" y="5653"/>
                </a:lnTo>
                <a:lnTo>
                  <a:pt x="1667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11329442" y="81402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878" y="0"/>
                </a:moveTo>
                <a:lnTo>
                  <a:pt x="1211" y="5752"/>
                </a:lnTo>
                <a:lnTo>
                  <a:pt x="581" y="10577"/>
                </a:lnTo>
                <a:lnTo>
                  <a:pt x="0" y="14932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11263511" y="8154936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11329442" y="8140288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40">
                <a:moveTo>
                  <a:pt x="68019" y="0"/>
                </a:moveTo>
                <a:lnTo>
                  <a:pt x="1878" y="0"/>
                </a:lnTo>
                <a:lnTo>
                  <a:pt x="1200" y="5839"/>
                </a:lnTo>
                <a:lnTo>
                  <a:pt x="0" y="14932"/>
                </a:lnTo>
                <a:lnTo>
                  <a:pt x="65930" y="15192"/>
                </a:lnTo>
                <a:lnTo>
                  <a:pt x="66586" y="10763"/>
                </a:lnTo>
                <a:lnTo>
                  <a:pt x="67277" y="5752"/>
                </a:lnTo>
                <a:lnTo>
                  <a:pt x="68019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11329442" y="81402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932"/>
                </a:moveTo>
                <a:lnTo>
                  <a:pt x="581" y="10577"/>
                </a:lnTo>
                <a:lnTo>
                  <a:pt x="1211" y="5752"/>
                </a:lnTo>
                <a:lnTo>
                  <a:pt x="1878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11395373" y="81402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88" y="0"/>
                </a:moveTo>
                <a:lnTo>
                  <a:pt x="1336" y="5839"/>
                </a:lnTo>
                <a:lnTo>
                  <a:pt x="655" y="10763"/>
                </a:lnTo>
                <a:lnTo>
                  <a:pt x="0" y="15192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11329442" y="8155220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30"/>
                </a:moveTo>
                <a:lnTo>
                  <a:pt x="78630" y="130"/>
                </a:lnTo>
              </a:path>
            </a:pathLst>
          </a:custGeom>
          <a:ln w="2566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11393457" y="8155481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916" y="0"/>
                </a:moveTo>
                <a:lnTo>
                  <a:pt x="1196" y="4775"/>
                </a:lnTo>
                <a:lnTo>
                  <a:pt x="0" y="12359"/>
                </a:lnTo>
                <a:lnTo>
                  <a:pt x="65746" y="12903"/>
                </a:lnTo>
                <a:lnTo>
                  <a:pt x="67196" y="4441"/>
                </a:lnTo>
                <a:lnTo>
                  <a:pt x="67861" y="247"/>
                </a:lnTo>
                <a:lnTo>
                  <a:pt x="1916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11393457" y="8155481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6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11382673" y="814278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47"/>
                </a:moveTo>
                <a:lnTo>
                  <a:pt x="91344" y="25647"/>
                </a:lnTo>
                <a:lnTo>
                  <a:pt x="91344" y="0"/>
                </a:lnTo>
                <a:lnTo>
                  <a:pt x="0" y="0"/>
                </a:lnTo>
                <a:lnTo>
                  <a:pt x="0" y="25647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11459203" y="815572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55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11380757" y="8155140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3"/>
                </a:moveTo>
                <a:lnTo>
                  <a:pt x="91146" y="25943"/>
                </a:lnTo>
                <a:lnTo>
                  <a:pt x="91146" y="0"/>
                </a:lnTo>
                <a:lnTo>
                  <a:pt x="0" y="0"/>
                </a:lnTo>
                <a:lnTo>
                  <a:pt x="0" y="25943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11459203" y="815572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4">
                <a:moveTo>
                  <a:pt x="2114" y="0"/>
                </a:moveTo>
                <a:lnTo>
                  <a:pt x="1397" y="4527"/>
                </a:lnTo>
                <a:lnTo>
                  <a:pt x="0" y="12655"/>
                </a:lnTo>
                <a:lnTo>
                  <a:pt x="65732" y="13200"/>
                </a:lnTo>
                <a:lnTo>
                  <a:pt x="68102" y="185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11459203" y="815572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55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11448618" y="814302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585"/>
                </a:moveTo>
                <a:lnTo>
                  <a:pt x="91388" y="25585"/>
                </a:lnTo>
                <a:lnTo>
                  <a:pt x="91388" y="0"/>
                </a:lnTo>
                <a:lnTo>
                  <a:pt x="0" y="0"/>
                </a:lnTo>
                <a:lnTo>
                  <a:pt x="0" y="25585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11524936" y="8167075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49" y="0"/>
                </a:moveTo>
                <a:lnTo>
                  <a:pt x="0" y="185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11446503" y="815568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11395373" y="8140288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7" y="0"/>
                </a:moveTo>
                <a:lnTo>
                  <a:pt x="2088" y="0"/>
                </a:lnTo>
                <a:lnTo>
                  <a:pt x="1325" y="5912"/>
                </a:lnTo>
                <a:lnTo>
                  <a:pt x="635" y="10899"/>
                </a:lnTo>
                <a:lnTo>
                  <a:pt x="0" y="15192"/>
                </a:lnTo>
                <a:lnTo>
                  <a:pt x="65944" y="15440"/>
                </a:lnTo>
                <a:lnTo>
                  <a:pt x="66694" y="10763"/>
                </a:lnTo>
                <a:lnTo>
                  <a:pt x="67437" y="5839"/>
                </a:lnTo>
                <a:lnTo>
                  <a:pt x="68217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11395373" y="814028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192"/>
                </a:moveTo>
                <a:lnTo>
                  <a:pt x="655" y="10763"/>
                </a:lnTo>
                <a:lnTo>
                  <a:pt x="1336" y="5839"/>
                </a:lnTo>
                <a:lnTo>
                  <a:pt x="2088" y="0"/>
                </a:lnTo>
              </a:path>
            </a:pathLst>
          </a:custGeom>
          <a:ln w="25399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11461318" y="814028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2" y="0"/>
                </a:moveTo>
                <a:lnTo>
                  <a:pt x="1483" y="5912"/>
                </a:lnTo>
                <a:lnTo>
                  <a:pt x="728" y="10899"/>
                </a:lnTo>
                <a:lnTo>
                  <a:pt x="0" y="1544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11395373" y="815548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23"/>
                </a:moveTo>
                <a:lnTo>
                  <a:pt x="78644" y="123"/>
                </a:lnTo>
              </a:path>
            </a:pathLst>
          </a:custGeom>
          <a:ln w="25647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11461318" y="8140288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1" y="0"/>
                </a:moveTo>
                <a:lnTo>
                  <a:pt x="2272" y="0"/>
                </a:lnTo>
                <a:lnTo>
                  <a:pt x="1483" y="5912"/>
                </a:lnTo>
                <a:lnTo>
                  <a:pt x="728" y="10899"/>
                </a:lnTo>
                <a:lnTo>
                  <a:pt x="0" y="15440"/>
                </a:lnTo>
                <a:lnTo>
                  <a:pt x="65988" y="15625"/>
                </a:lnTo>
                <a:lnTo>
                  <a:pt x="68401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11461318" y="814028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0"/>
                </a:moveTo>
                <a:lnTo>
                  <a:pt x="728" y="10899"/>
                </a:lnTo>
                <a:lnTo>
                  <a:pt x="1483" y="5912"/>
                </a:lnTo>
                <a:lnTo>
                  <a:pt x="2272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11461318" y="815572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92"/>
                </a:moveTo>
                <a:lnTo>
                  <a:pt x="78688" y="92"/>
                </a:lnTo>
              </a:path>
            </a:pathLst>
          </a:custGeom>
          <a:ln w="25585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7734300" y="8127588"/>
            <a:ext cx="1244600" cy="639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8343900" y="815975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7704118" y="8140288"/>
            <a:ext cx="3825601" cy="154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 txBox="1"/>
          <p:nvPr/>
        </p:nvSpPr>
        <p:spPr>
          <a:xfrm>
            <a:off x="7707159" y="6691165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20129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585"/>
              </a:spcBef>
            </a:pPr>
            <a:r>
              <a:rPr sz="2450" spc="-70" dirty="0">
                <a:solidFill>
                  <a:srgbClr val="FFFFFF"/>
                </a:solidFill>
                <a:latin typeface="Helvetica"/>
                <a:cs typeface="Helvetica"/>
              </a:rPr>
              <a:t>Location</a:t>
            </a:r>
            <a:r>
              <a:rPr sz="2450" spc="-1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variables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4001" name="object 4001"/>
          <p:cNvSpPr txBox="1"/>
          <p:nvPr/>
        </p:nvSpPr>
        <p:spPr>
          <a:xfrm>
            <a:off x="7707159" y="7502501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4541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145"/>
              </a:spcBef>
            </a:pP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Regimen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4002" name="object 4002"/>
          <p:cNvSpPr/>
          <p:nvPr/>
        </p:nvSpPr>
        <p:spPr>
          <a:xfrm>
            <a:off x="7929623" y="8960787"/>
            <a:ext cx="153035" cy="6350"/>
          </a:xfrm>
          <a:custGeom>
            <a:avLst/>
            <a:gdLst/>
            <a:ahLst/>
            <a:cxnLst/>
            <a:rect l="l" t="t" r="r" b="b"/>
            <a:pathLst>
              <a:path w="153034" h="6350">
                <a:moveTo>
                  <a:pt x="0" y="0"/>
                </a:moveTo>
                <a:lnTo>
                  <a:pt x="152942" y="6205"/>
                </a:lnTo>
                <a:lnTo>
                  <a:pt x="148844" y="5291"/>
                </a:lnTo>
                <a:lnTo>
                  <a:pt x="0" y="0"/>
                </a:lnTo>
                <a:close/>
              </a:path>
            </a:pathLst>
          </a:custGeom>
          <a:solidFill>
            <a:srgbClr val="1617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7929623" y="8960787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5">
                <a:moveTo>
                  <a:pt x="0" y="0"/>
                </a:moveTo>
                <a:lnTo>
                  <a:pt x="2393" y="89"/>
                </a:lnTo>
                <a:lnTo>
                  <a:pt x="51201" y="1867"/>
                </a:lnTo>
                <a:lnTo>
                  <a:pt x="100018" y="3600"/>
                </a:lnTo>
                <a:lnTo>
                  <a:pt x="148844" y="5291"/>
                </a:lnTo>
              </a:path>
            </a:pathLst>
          </a:custGeom>
          <a:ln w="25399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8078468" y="896607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097" y="913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8078468" y="897260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071" y="0"/>
                </a:lnTo>
              </a:path>
            </a:pathLst>
          </a:custGeom>
          <a:ln w="13044">
            <a:solidFill>
              <a:srgbClr val="3D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8078468" y="896607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97" y="913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8078468" y="8966079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39" y="1656"/>
                </a:lnTo>
                <a:lnTo>
                  <a:pt x="97684" y="3274"/>
                </a:lnTo>
                <a:lnTo>
                  <a:pt x="146536" y="4857"/>
                </a:lnTo>
                <a:lnTo>
                  <a:pt x="195394" y="6408"/>
                </a:lnTo>
                <a:lnTo>
                  <a:pt x="244258" y="7930"/>
                </a:lnTo>
                <a:lnTo>
                  <a:pt x="293128" y="9427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8371597" y="8975507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0" y="0"/>
                </a:moveTo>
                <a:lnTo>
                  <a:pt x="10354" y="3633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7796669" y="8960736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99" y="0"/>
                </a:lnTo>
              </a:path>
            </a:pathLst>
          </a:custGeom>
          <a:ln w="10686">
            <a:solidFill>
              <a:srgbClr val="131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7796669" y="8955393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0" y="0"/>
                </a:moveTo>
                <a:lnTo>
                  <a:pt x="73377" y="2172"/>
                </a:lnTo>
                <a:lnTo>
                  <a:pt x="122471" y="3584"/>
                </a:lnTo>
                <a:lnTo>
                  <a:pt x="171563" y="4968"/>
                </a:lnTo>
                <a:lnTo>
                  <a:pt x="220653" y="6324"/>
                </a:lnTo>
                <a:lnTo>
                  <a:pt x="269743" y="7655"/>
                </a:lnTo>
              </a:path>
            </a:pathLst>
          </a:custGeom>
          <a:ln w="25400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8066412" y="8963048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31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7929623" y="8960787"/>
            <a:ext cx="149225" cy="5715"/>
          </a:xfrm>
          <a:custGeom>
            <a:avLst/>
            <a:gdLst/>
            <a:ahLst/>
            <a:cxnLst/>
            <a:rect l="l" t="t" r="r" b="b"/>
            <a:pathLst>
              <a:path w="149225" h="5715">
                <a:moveTo>
                  <a:pt x="148844" y="5291"/>
                </a:moveTo>
                <a:lnTo>
                  <a:pt x="100018" y="3600"/>
                </a:lnTo>
                <a:lnTo>
                  <a:pt x="51201" y="1867"/>
                </a:lnTo>
                <a:lnTo>
                  <a:pt x="2393" y="89"/>
                </a:lnTo>
                <a:lnTo>
                  <a:pt x="0" y="0"/>
                </a:lnTo>
              </a:path>
            </a:pathLst>
          </a:custGeom>
          <a:ln w="25399">
            <a:solidFill>
              <a:srgbClr val="15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8066412" y="896927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84" y="0"/>
                </a:lnTo>
              </a:path>
            </a:pathLst>
          </a:custGeom>
          <a:ln w="12458">
            <a:solidFill>
              <a:srgbClr val="34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8066412" y="8963048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31"/>
                </a:moveTo>
                <a:lnTo>
                  <a:pt x="0" y="0"/>
                </a:lnTo>
              </a:path>
            </a:pathLst>
          </a:custGeom>
          <a:ln w="25400">
            <a:solidFill>
              <a:srgbClr val="242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8066412" y="8963048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299"/>
                </a:lnTo>
                <a:lnTo>
                  <a:pt x="98179" y="2575"/>
                </a:lnTo>
                <a:lnTo>
                  <a:pt x="147267" y="3829"/>
                </a:lnTo>
                <a:lnTo>
                  <a:pt x="196355" y="5062"/>
                </a:lnTo>
                <a:lnTo>
                  <a:pt x="245441" y="6276"/>
                </a:lnTo>
                <a:lnTo>
                  <a:pt x="294525" y="7472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8360938" y="897052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659" y="4985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8078468" y="8966079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28" y="9427"/>
                </a:moveTo>
                <a:lnTo>
                  <a:pt x="244258" y="7930"/>
                </a:lnTo>
                <a:lnTo>
                  <a:pt x="195394" y="6408"/>
                </a:lnTo>
                <a:lnTo>
                  <a:pt x="146536" y="4857"/>
                </a:lnTo>
                <a:lnTo>
                  <a:pt x="97684" y="3274"/>
                </a:lnTo>
                <a:lnTo>
                  <a:pt x="48839" y="1656"/>
                </a:lnTo>
                <a:lnTo>
                  <a:pt x="0" y="0"/>
                </a:lnTo>
              </a:path>
            </a:pathLst>
          </a:custGeom>
          <a:ln w="25400">
            <a:solidFill>
              <a:srgbClr val="3A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8371597" y="898283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43" y="0"/>
                </a:lnTo>
              </a:path>
            </a:pathLst>
          </a:custGeom>
          <a:ln w="14660">
            <a:solidFill>
              <a:srgbClr val="656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8371597" y="8975507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10354" y="3633"/>
                </a:moveTo>
                <a:lnTo>
                  <a:pt x="0" y="0"/>
                </a:lnTo>
              </a:path>
            </a:pathLst>
          </a:custGeom>
          <a:ln w="25399">
            <a:solidFill>
              <a:srgbClr val="525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8371597" y="8975507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76" y="1466"/>
                </a:lnTo>
                <a:lnTo>
                  <a:pt x="97758" y="2909"/>
                </a:lnTo>
                <a:lnTo>
                  <a:pt x="146644" y="4331"/>
                </a:lnTo>
                <a:lnTo>
                  <a:pt x="195535" y="5734"/>
                </a:lnTo>
                <a:lnTo>
                  <a:pt x="244429" y="7118"/>
                </a:lnTo>
                <a:lnTo>
                  <a:pt x="293326" y="8487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8664924" y="898399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817" y="6173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8477256" y="8983007"/>
            <a:ext cx="197485" cy="7620"/>
          </a:xfrm>
          <a:custGeom>
            <a:avLst/>
            <a:gdLst/>
            <a:ahLst/>
            <a:cxnLst/>
            <a:rect l="l" t="t" r="r" b="b"/>
            <a:pathLst>
              <a:path w="197484" h="7620">
                <a:moveTo>
                  <a:pt x="197485" y="7160"/>
                </a:moveTo>
                <a:lnTo>
                  <a:pt x="148859" y="5416"/>
                </a:lnTo>
                <a:lnTo>
                  <a:pt x="100233" y="3661"/>
                </a:lnTo>
                <a:lnTo>
                  <a:pt x="51608" y="1893"/>
                </a:lnTo>
                <a:lnTo>
                  <a:pt x="2982" y="110"/>
                </a:lnTo>
                <a:lnTo>
                  <a:pt x="0" y="0"/>
                </a:lnTo>
              </a:path>
            </a:pathLst>
          </a:custGeom>
          <a:ln w="25400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8664924" y="8992252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98" y="0"/>
                </a:lnTo>
              </a:path>
            </a:pathLst>
          </a:custGeom>
          <a:ln w="16516">
            <a:solidFill>
              <a:srgbClr val="8C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8664924" y="898399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817" y="6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797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8664924" y="898399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04" y="1355"/>
                </a:lnTo>
                <a:lnTo>
                  <a:pt x="97808" y="2700"/>
                </a:lnTo>
                <a:lnTo>
                  <a:pt x="146713" y="4037"/>
                </a:lnTo>
                <a:lnTo>
                  <a:pt x="195620" y="5370"/>
                </a:lnTo>
                <a:lnTo>
                  <a:pt x="244527" y="6699"/>
                </a:lnTo>
                <a:lnTo>
                  <a:pt x="293437" y="8029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8958361" y="8992023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0" y="0"/>
                </a:moveTo>
                <a:lnTo>
                  <a:pt x="8161" y="8487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8674741" y="8990167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42"/>
                </a:moveTo>
                <a:lnTo>
                  <a:pt x="243149" y="8629"/>
                </a:lnTo>
                <a:lnTo>
                  <a:pt x="194519" y="6913"/>
                </a:lnTo>
                <a:lnTo>
                  <a:pt x="145890" y="5194"/>
                </a:lnTo>
                <a:lnTo>
                  <a:pt x="97261" y="3470"/>
                </a:lnTo>
                <a:lnTo>
                  <a:pt x="48631" y="1739"/>
                </a:lnTo>
                <a:lnTo>
                  <a:pt x="0" y="0"/>
                </a:lnTo>
              </a:path>
            </a:pathLst>
          </a:custGeom>
          <a:ln w="25400">
            <a:solidFill>
              <a:srgbClr val="969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8360938" y="8977257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85" y="0"/>
                </a:lnTo>
              </a:path>
            </a:pathLst>
          </a:custGeom>
          <a:ln w="13473">
            <a:solidFill>
              <a:srgbClr val="555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8360938" y="897052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659" y="4985"/>
                </a:moveTo>
                <a:lnTo>
                  <a:pt x="0" y="0"/>
                </a:lnTo>
              </a:path>
            </a:pathLst>
          </a:custGeom>
          <a:ln w="25400">
            <a:solidFill>
              <a:srgbClr val="45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8360938" y="897052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79"/>
                </a:lnTo>
                <a:lnTo>
                  <a:pt x="98166" y="2344"/>
                </a:lnTo>
                <a:lnTo>
                  <a:pt x="147249" y="3495"/>
                </a:lnTo>
                <a:lnTo>
                  <a:pt x="196330" y="4633"/>
                </a:lnTo>
                <a:lnTo>
                  <a:pt x="245410" y="5760"/>
                </a:lnTo>
                <a:lnTo>
                  <a:pt x="294488" y="6878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8655427" y="897740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0" y="0"/>
                </a:moveTo>
                <a:lnTo>
                  <a:pt x="9497" y="6594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8371597" y="8975507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26" y="8487"/>
                </a:moveTo>
                <a:lnTo>
                  <a:pt x="244429" y="7118"/>
                </a:lnTo>
                <a:lnTo>
                  <a:pt x="195535" y="5734"/>
                </a:lnTo>
                <a:lnTo>
                  <a:pt x="146644" y="4331"/>
                </a:lnTo>
                <a:lnTo>
                  <a:pt x="97758" y="2909"/>
                </a:lnTo>
                <a:lnTo>
                  <a:pt x="48876" y="1466"/>
                </a:lnTo>
                <a:lnTo>
                  <a:pt x="0" y="0"/>
                </a:lnTo>
              </a:path>
            </a:pathLst>
          </a:custGeom>
          <a:ln w="25400">
            <a:solidFill>
              <a:srgbClr val="5F5D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8655427" y="898471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34" y="0"/>
                </a:lnTo>
              </a:path>
            </a:pathLst>
          </a:custGeom>
          <a:ln w="14623">
            <a:solidFill>
              <a:srgbClr val="747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8655427" y="897740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9497" y="6594"/>
                </a:moveTo>
                <a:lnTo>
                  <a:pt x="0" y="0"/>
                </a:lnTo>
              </a:path>
            </a:pathLst>
          </a:custGeom>
          <a:ln w="25400">
            <a:solidFill>
              <a:srgbClr val="66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8655427" y="897740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08"/>
                </a:lnTo>
                <a:lnTo>
                  <a:pt x="98166" y="2209"/>
                </a:lnTo>
                <a:lnTo>
                  <a:pt x="147249" y="3303"/>
                </a:lnTo>
                <a:lnTo>
                  <a:pt x="196330" y="4393"/>
                </a:lnTo>
                <a:lnTo>
                  <a:pt x="245410" y="5481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8949915" y="898396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445" y="8054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8664924" y="8983994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37" y="8029"/>
                </a:moveTo>
                <a:lnTo>
                  <a:pt x="244527" y="6699"/>
                </a:lnTo>
                <a:lnTo>
                  <a:pt x="195620" y="5370"/>
                </a:lnTo>
                <a:lnTo>
                  <a:pt x="146713" y="4037"/>
                </a:lnTo>
                <a:lnTo>
                  <a:pt x="97808" y="2700"/>
                </a:lnTo>
                <a:lnTo>
                  <a:pt x="48904" y="1355"/>
                </a:lnTo>
                <a:lnTo>
                  <a:pt x="0" y="0"/>
                </a:lnTo>
              </a:path>
            </a:pathLst>
          </a:custGeom>
          <a:ln w="25400">
            <a:solidFill>
              <a:srgbClr val="82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7768970" y="8958659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442" y="0"/>
                </a:lnTo>
              </a:path>
            </a:pathLst>
          </a:custGeom>
          <a:ln w="8779">
            <a:solidFill>
              <a:srgbClr val="101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7768970" y="8954269"/>
            <a:ext cx="285750" cy="6350"/>
          </a:xfrm>
          <a:custGeom>
            <a:avLst/>
            <a:gdLst/>
            <a:ahLst/>
            <a:cxnLst/>
            <a:rect l="l" t="t" r="r" b="b"/>
            <a:pathLst>
              <a:path w="285750" h="6350">
                <a:moveTo>
                  <a:pt x="0" y="0"/>
                </a:moveTo>
                <a:lnTo>
                  <a:pt x="38508" y="804"/>
                </a:lnTo>
                <a:lnTo>
                  <a:pt x="87910" y="1822"/>
                </a:lnTo>
                <a:lnTo>
                  <a:pt x="137299" y="2826"/>
                </a:lnTo>
                <a:lnTo>
                  <a:pt x="186674" y="3817"/>
                </a:lnTo>
                <a:lnTo>
                  <a:pt x="236036" y="4795"/>
                </a:lnTo>
                <a:lnTo>
                  <a:pt x="285385" y="5760"/>
                </a:lnTo>
              </a:path>
            </a:pathLst>
          </a:custGeom>
          <a:ln w="25400">
            <a:solidFill>
              <a:srgbClr val="0E1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8054356" y="896002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2056" y="3018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7796669" y="8955393"/>
            <a:ext cx="269875" cy="8255"/>
          </a:xfrm>
          <a:custGeom>
            <a:avLst/>
            <a:gdLst/>
            <a:ahLst/>
            <a:cxnLst/>
            <a:rect l="l" t="t" r="r" b="b"/>
            <a:pathLst>
              <a:path w="269875" h="8254">
                <a:moveTo>
                  <a:pt x="269743" y="7655"/>
                </a:moveTo>
                <a:lnTo>
                  <a:pt x="220653" y="6324"/>
                </a:lnTo>
                <a:lnTo>
                  <a:pt x="171563" y="4968"/>
                </a:lnTo>
                <a:lnTo>
                  <a:pt x="122471" y="3584"/>
                </a:lnTo>
                <a:lnTo>
                  <a:pt x="73377" y="2172"/>
                </a:lnTo>
                <a:lnTo>
                  <a:pt x="24280" y="729"/>
                </a:lnTo>
                <a:lnTo>
                  <a:pt x="0" y="0"/>
                </a:lnTo>
              </a:path>
            </a:pathLst>
          </a:custGeom>
          <a:ln w="25399">
            <a:solidFill>
              <a:srgbClr val="12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8054356" y="896527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81" y="0"/>
                </a:lnTo>
              </a:path>
            </a:pathLst>
          </a:custGeom>
          <a:ln w="10491">
            <a:solidFill>
              <a:srgbClr val="28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8054356" y="8960029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56" y="3018"/>
                </a:moveTo>
                <a:lnTo>
                  <a:pt x="0" y="0"/>
                </a:lnTo>
              </a:path>
            </a:pathLst>
          </a:custGeom>
          <a:ln w="25400">
            <a:solidFill>
              <a:srgbClr val="1C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8054356" y="8960029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337" y="954"/>
                </a:lnTo>
                <a:lnTo>
                  <a:pt x="98663" y="1900"/>
                </a:lnTo>
                <a:lnTo>
                  <a:pt x="147978" y="2837"/>
                </a:lnTo>
                <a:lnTo>
                  <a:pt x="197284" y="3765"/>
                </a:lnTo>
                <a:lnTo>
                  <a:pt x="246583" y="4683"/>
                </a:lnTo>
                <a:lnTo>
                  <a:pt x="295874" y="5592"/>
                </a:lnTo>
              </a:path>
            </a:pathLst>
          </a:custGeom>
          <a:ln w="25400">
            <a:solidFill>
              <a:srgbClr val="23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8350230" y="896562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10707" y="4899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8066412" y="8963048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25" y="7472"/>
                </a:moveTo>
                <a:lnTo>
                  <a:pt x="245441" y="6276"/>
                </a:lnTo>
                <a:lnTo>
                  <a:pt x="196355" y="5062"/>
                </a:lnTo>
                <a:lnTo>
                  <a:pt x="147267" y="3829"/>
                </a:lnTo>
                <a:lnTo>
                  <a:pt x="98179" y="2575"/>
                </a:lnTo>
                <a:lnTo>
                  <a:pt x="49089" y="1299"/>
                </a:lnTo>
                <a:lnTo>
                  <a:pt x="0" y="0"/>
                </a:lnTo>
              </a:path>
            </a:pathLst>
          </a:custGeom>
          <a:ln w="25399">
            <a:solidFill>
              <a:srgbClr val="2E2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7751747" y="8959596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483" y="0"/>
                </a:lnTo>
              </a:path>
            </a:pathLst>
          </a:custGeom>
          <a:ln w="12051">
            <a:solidFill>
              <a:srgbClr val="161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7768968" y="8954269"/>
            <a:ext cx="581660" cy="11430"/>
          </a:xfrm>
          <a:custGeom>
            <a:avLst/>
            <a:gdLst/>
            <a:ahLst/>
            <a:cxnLst/>
            <a:rect l="l" t="t" r="r" b="b"/>
            <a:pathLst>
              <a:path w="581659" h="11429">
                <a:moveTo>
                  <a:pt x="0" y="0"/>
                </a:moveTo>
                <a:lnTo>
                  <a:pt x="38510" y="804"/>
                </a:lnTo>
                <a:lnTo>
                  <a:pt x="87912" y="1821"/>
                </a:lnTo>
                <a:lnTo>
                  <a:pt x="137300" y="2825"/>
                </a:lnTo>
                <a:lnTo>
                  <a:pt x="186675" y="3816"/>
                </a:lnTo>
                <a:lnTo>
                  <a:pt x="236037" y="4795"/>
                </a:lnTo>
                <a:lnTo>
                  <a:pt x="285387" y="5761"/>
                </a:lnTo>
                <a:lnTo>
                  <a:pt x="334725" y="6717"/>
                </a:lnTo>
                <a:lnTo>
                  <a:pt x="384052" y="7662"/>
                </a:lnTo>
                <a:lnTo>
                  <a:pt x="433369" y="8598"/>
                </a:lnTo>
                <a:lnTo>
                  <a:pt x="482676" y="9524"/>
                </a:lnTo>
                <a:lnTo>
                  <a:pt x="531973" y="10442"/>
                </a:lnTo>
                <a:lnTo>
                  <a:pt x="581262" y="11352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8338705" y="8961885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11525" y="3736"/>
                </a:moveTo>
                <a:lnTo>
                  <a:pt x="0" y="0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7751747" y="8953570"/>
            <a:ext cx="587375" cy="8890"/>
          </a:xfrm>
          <a:custGeom>
            <a:avLst/>
            <a:gdLst/>
            <a:ahLst/>
            <a:cxnLst/>
            <a:rect l="l" t="t" r="r" b="b"/>
            <a:pathLst>
              <a:path w="587375" h="8890">
                <a:moveTo>
                  <a:pt x="586958" y="8314"/>
                </a:moveTo>
                <a:lnTo>
                  <a:pt x="537452" y="7705"/>
                </a:lnTo>
                <a:lnTo>
                  <a:pt x="487941" y="7082"/>
                </a:lnTo>
                <a:lnTo>
                  <a:pt x="438426" y="6444"/>
                </a:lnTo>
                <a:lnTo>
                  <a:pt x="388906" y="5791"/>
                </a:lnTo>
                <a:lnTo>
                  <a:pt x="339381" y="5122"/>
                </a:lnTo>
                <a:lnTo>
                  <a:pt x="289851" y="4434"/>
                </a:lnTo>
                <a:lnTo>
                  <a:pt x="240315" y="3728"/>
                </a:lnTo>
                <a:lnTo>
                  <a:pt x="190773" y="3002"/>
                </a:lnTo>
                <a:lnTo>
                  <a:pt x="141225" y="2255"/>
                </a:lnTo>
                <a:lnTo>
                  <a:pt x="91670" y="1485"/>
                </a:lnTo>
                <a:lnTo>
                  <a:pt x="42109" y="693"/>
                </a:lnTo>
                <a:lnTo>
                  <a:pt x="0" y="0"/>
                </a:lnTo>
              </a:path>
            </a:pathLst>
          </a:custGeom>
          <a:ln w="25399">
            <a:solidFill>
              <a:srgbClr val="14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8350230" y="8971511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5196" y="0"/>
                </a:lnTo>
              </a:path>
            </a:pathLst>
          </a:custGeom>
          <a:ln w="11778">
            <a:solidFill>
              <a:srgbClr val="414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8350230" y="896562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707" y="4899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8350230" y="8965621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82" y="906"/>
                </a:lnTo>
                <a:lnTo>
                  <a:pt x="98555" y="1806"/>
                </a:lnTo>
                <a:lnTo>
                  <a:pt x="147821" y="2700"/>
                </a:lnTo>
                <a:lnTo>
                  <a:pt x="197081" y="3587"/>
                </a:lnTo>
                <a:lnTo>
                  <a:pt x="246336" y="4469"/>
                </a:lnTo>
                <a:lnTo>
                  <a:pt x="295588" y="5344"/>
                </a:lnTo>
              </a:path>
            </a:pathLst>
          </a:custGeom>
          <a:ln w="25400">
            <a:solidFill>
              <a:srgbClr val="383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8645819" y="8970966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0" y="0"/>
                </a:moveTo>
                <a:lnTo>
                  <a:pt x="9607" y="6433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8360938" y="8970521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878"/>
                </a:moveTo>
                <a:lnTo>
                  <a:pt x="245410" y="5760"/>
                </a:lnTo>
                <a:lnTo>
                  <a:pt x="196330" y="4633"/>
                </a:lnTo>
                <a:lnTo>
                  <a:pt x="147249" y="3495"/>
                </a:lnTo>
                <a:lnTo>
                  <a:pt x="98166" y="2344"/>
                </a:lnTo>
                <a:lnTo>
                  <a:pt x="49083" y="1179"/>
                </a:lnTo>
                <a:lnTo>
                  <a:pt x="0" y="0"/>
                </a:lnTo>
              </a:path>
            </a:pathLst>
          </a:custGeom>
          <a:ln w="25399">
            <a:solidFill>
              <a:srgbClr val="4B4B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8645819" y="8977468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096" y="0"/>
                </a:lnTo>
              </a:path>
            </a:pathLst>
          </a:custGeom>
          <a:ln w="13002">
            <a:solidFill>
              <a:srgbClr val="595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8645819" y="8970966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9607" y="6433"/>
                </a:moveTo>
                <a:lnTo>
                  <a:pt x="0" y="0"/>
                </a:lnTo>
              </a:path>
            </a:pathLst>
          </a:custGeom>
          <a:ln w="25399">
            <a:solidFill>
              <a:srgbClr val="4E4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8645819" y="8970966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49" y="876"/>
                </a:lnTo>
                <a:lnTo>
                  <a:pt x="98496" y="1749"/>
                </a:lnTo>
                <a:lnTo>
                  <a:pt x="147742" y="2618"/>
                </a:lnTo>
                <a:lnTo>
                  <a:pt x="196985" y="3484"/>
                </a:lnTo>
                <a:lnTo>
                  <a:pt x="246226" y="4347"/>
                </a:lnTo>
                <a:lnTo>
                  <a:pt x="295465" y="5208"/>
                </a:lnTo>
              </a:path>
            </a:pathLst>
          </a:custGeom>
          <a:ln w="25400">
            <a:solidFill>
              <a:srgbClr val="4C4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8941285" y="897617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0"/>
                </a:moveTo>
                <a:lnTo>
                  <a:pt x="8630" y="7794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8655427" y="8977400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10" y="5481"/>
                </a:lnTo>
                <a:lnTo>
                  <a:pt x="196330" y="4393"/>
                </a:lnTo>
                <a:lnTo>
                  <a:pt x="147249" y="3303"/>
                </a:lnTo>
                <a:lnTo>
                  <a:pt x="98166" y="2209"/>
                </a:lnTo>
                <a:lnTo>
                  <a:pt x="49083" y="1108"/>
                </a:lnTo>
                <a:lnTo>
                  <a:pt x="0" y="0"/>
                </a:lnTo>
              </a:path>
            </a:pathLst>
          </a:custGeom>
          <a:ln w="25400">
            <a:solidFill>
              <a:srgbClr val="67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8338705" y="896903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579" y="0"/>
                </a:lnTo>
              </a:path>
            </a:pathLst>
          </a:custGeom>
          <a:ln w="14289">
            <a:solidFill>
              <a:srgbClr val="393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8350230" y="8965621"/>
            <a:ext cx="591185" cy="10795"/>
          </a:xfrm>
          <a:custGeom>
            <a:avLst/>
            <a:gdLst/>
            <a:ahLst/>
            <a:cxnLst/>
            <a:rect l="l" t="t" r="r" b="b"/>
            <a:pathLst>
              <a:path w="591184" h="10795">
                <a:moveTo>
                  <a:pt x="0" y="0"/>
                </a:moveTo>
                <a:lnTo>
                  <a:pt x="49280" y="905"/>
                </a:lnTo>
                <a:lnTo>
                  <a:pt x="98554" y="1805"/>
                </a:lnTo>
                <a:lnTo>
                  <a:pt x="147821" y="2698"/>
                </a:lnTo>
                <a:lnTo>
                  <a:pt x="197082" y="3585"/>
                </a:lnTo>
                <a:lnTo>
                  <a:pt x="246339" y="4468"/>
                </a:lnTo>
                <a:lnTo>
                  <a:pt x="295591" y="5346"/>
                </a:lnTo>
                <a:lnTo>
                  <a:pt x="344840" y="6220"/>
                </a:lnTo>
                <a:lnTo>
                  <a:pt x="394086" y="7091"/>
                </a:lnTo>
                <a:lnTo>
                  <a:pt x="443330" y="7959"/>
                </a:lnTo>
                <a:lnTo>
                  <a:pt x="492572" y="8825"/>
                </a:lnTo>
                <a:lnTo>
                  <a:pt x="541813" y="9689"/>
                </a:lnTo>
                <a:lnTo>
                  <a:pt x="591054" y="10553"/>
                </a:lnTo>
              </a:path>
            </a:pathLst>
          </a:custGeom>
          <a:ln w="25399">
            <a:solidFill>
              <a:srgbClr val="414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8932567" y="896847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5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8338705" y="8961885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593862" y="6594"/>
                </a:moveTo>
                <a:lnTo>
                  <a:pt x="544379" y="6068"/>
                </a:lnTo>
                <a:lnTo>
                  <a:pt x="494897" y="5542"/>
                </a:lnTo>
                <a:lnTo>
                  <a:pt x="445415" y="5014"/>
                </a:lnTo>
                <a:lnTo>
                  <a:pt x="395932" y="4483"/>
                </a:lnTo>
                <a:lnTo>
                  <a:pt x="346448" y="3948"/>
                </a:lnTo>
                <a:lnTo>
                  <a:pt x="296963" y="3408"/>
                </a:lnTo>
                <a:lnTo>
                  <a:pt x="247476" y="2862"/>
                </a:lnTo>
                <a:lnTo>
                  <a:pt x="197986" y="2308"/>
                </a:lnTo>
                <a:lnTo>
                  <a:pt x="148495" y="1747"/>
                </a:lnTo>
                <a:lnTo>
                  <a:pt x="99000" y="1175"/>
                </a:lnTo>
                <a:lnTo>
                  <a:pt x="49501" y="593"/>
                </a:lnTo>
                <a:lnTo>
                  <a:pt x="0" y="0"/>
                </a:lnTo>
              </a:path>
            </a:pathLst>
          </a:custGeom>
          <a:ln w="25400">
            <a:solidFill>
              <a:srgbClr val="313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8338705" y="8961885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09">
                <a:moveTo>
                  <a:pt x="0" y="0"/>
                </a:moveTo>
                <a:lnTo>
                  <a:pt x="11525" y="3736"/>
                </a:lnTo>
              </a:path>
            </a:pathLst>
          </a:custGeom>
          <a:ln w="25400">
            <a:solidFill>
              <a:srgbClr val="292C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8958361" y="9001431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2" y="0"/>
                </a:lnTo>
              </a:path>
            </a:pathLst>
          </a:custGeom>
          <a:ln w="18817">
            <a:solidFill>
              <a:srgbClr val="AFAC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8958361" y="8992023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161" y="8487"/>
                </a:moveTo>
                <a:lnTo>
                  <a:pt x="0" y="0"/>
                </a:lnTo>
              </a:path>
            </a:pathLst>
          </a:custGeom>
          <a:ln w="25400">
            <a:solidFill>
              <a:srgbClr val="9F9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8958361" y="8992023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0" y="0"/>
                </a:moveTo>
                <a:lnTo>
                  <a:pt x="48910" y="1324"/>
                </a:lnTo>
                <a:lnTo>
                  <a:pt x="97820" y="2650"/>
                </a:lnTo>
                <a:lnTo>
                  <a:pt x="146729" y="3980"/>
                </a:lnTo>
                <a:lnTo>
                  <a:pt x="195637" y="5317"/>
                </a:lnTo>
                <a:lnTo>
                  <a:pt x="244544" y="6661"/>
                </a:lnTo>
                <a:lnTo>
                  <a:pt x="293450" y="8017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9251811" y="9000040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0"/>
                </a:moveTo>
                <a:lnTo>
                  <a:pt x="6492" y="1080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8966522" y="9000510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81" y="10330"/>
                </a:moveTo>
                <a:lnTo>
                  <a:pt x="243148" y="8596"/>
                </a:lnTo>
                <a:lnTo>
                  <a:pt x="194516" y="6868"/>
                </a:lnTo>
                <a:lnTo>
                  <a:pt x="145885" y="5146"/>
                </a:lnTo>
                <a:lnTo>
                  <a:pt x="97255" y="3428"/>
                </a:lnTo>
                <a:lnTo>
                  <a:pt x="48626" y="1713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9251811" y="901077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72" y="0"/>
                </a:lnTo>
              </a:path>
            </a:pathLst>
          </a:custGeom>
          <a:ln w="21465">
            <a:solidFill>
              <a:srgbClr val="CA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9251811" y="9000040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492" y="10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BF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9251811" y="900004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0" y="0"/>
                </a:moveTo>
                <a:lnTo>
                  <a:pt x="48897" y="1372"/>
                </a:lnTo>
                <a:lnTo>
                  <a:pt x="97794" y="2758"/>
                </a:lnTo>
                <a:lnTo>
                  <a:pt x="146689" y="4161"/>
                </a:lnTo>
                <a:lnTo>
                  <a:pt x="195581" y="5583"/>
                </a:lnTo>
                <a:lnTo>
                  <a:pt x="244468" y="7028"/>
                </a:lnTo>
                <a:lnTo>
                  <a:pt x="293350" y="8499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9545162" y="900854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916" y="3934"/>
                </a:lnTo>
                <a:lnTo>
                  <a:pt x="3610" y="8177"/>
                </a:lnTo>
                <a:lnTo>
                  <a:pt x="4921" y="12965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9258303" y="9010841"/>
            <a:ext cx="292100" cy="10795"/>
          </a:xfrm>
          <a:custGeom>
            <a:avLst/>
            <a:gdLst/>
            <a:ahLst/>
            <a:cxnLst/>
            <a:rect l="l" t="t" r="r" b="b"/>
            <a:pathLst>
              <a:path w="292100" h="10795">
                <a:moveTo>
                  <a:pt x="291779" y="10664"/>
                </a:moveTo>
                <a:lnTo>
                  <a:pt x="243147" y="8853"/>
                </a:lnTo>
                <a:lnTo>
                  <a:pt x="194516" y="7058"/>
                </a:lnTo>
                <a:lnTo>
                  <a:pt x="145885" y="5276"/>
                </a:lnTo>
                <a:lnTo>
                  <a:pt x="97255" y="3507"/>
                </a:lnTo>
                <a:lnTo>
                  <a:pt x="48626" y="1748"/>
                </a:lnTo>
                <a:lnTo>
                  <a:pt x="0" y="0"/>
                </a:lnTo>
              </a:path>
            </a:pathLst>
          </a:custGeom>
          <a:ln w="25400">
            <a:solidFill>
              <a:srgbClr val="DBD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8949915" y="899200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95" y="0"/>
                </a:lnTo>
              </a:path>
            </a:pathLst>
          </a:custGeom>
          <a:ln w="16071">
            <a:solidFill>
              <a:srgbClr val="908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8949915" y="898396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45" y="8054"/>
                </a:moveTo>
                <a:lnTo>
                  <a:pt x="0" y="0"/>
                </a:lnTo>
              </a:path>
            </a:pathLst>
          </a:custGeom>
          <a:ln w="25400">
            <a:solidFill>
              <a:srgbClr val="83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8949915" y="898396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2" y="1088"/>
                </a:lnTo>
                <a:lnTo>
                  <a:pt x="98163" y="2176"/>
                </a:lnTo>
                <a:lnTo>
                  <a:pt x="147244" y="3266"/>
                </a:lnTo>
                <a:lnTo>
                  <a:pt x="196324" y="4360"/>
                </a:lnTo>
                <a:lnTo>
                  <a:pt x="245406" y="5460"/>
                </a:lnTo>
                <a:lnTo>
                  <a:pt x="294488" y="6569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9244404" y="8990538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7406" y="9501"/>
                </a:lnTo>
              </a:path>
            </a:pathLst>
          </a:custGeom>
          <a:ln w="25399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8958361" y="8992023"/>
            <a:ext cx="294005" cy="8255"/>
          </a:xfrm>
          <a:custGeom>
            <a:avLst/>
            <a:gdLst/>
            <a:ahLst/>
            <a:cxnLst/>
            <a:rect l="l" t="t" r="r" b="b"/>
            <a:pathLst>
              <a:path w="294004" h="8254">
                <a:moveTo>
                  <a:pt x="293450" y="8017"/>
                </a:moveTo>
                <a:lnTo>
                  <a:pt x="244544" y="6661"/>
                </a:lnTo>
                <a:lnTo>
                  <a:pt x="195637" y="5317"/>
                </a:lnTo>
                <a:lnTo>
                  <a:pt x="146729" y="3980"/>
                </a:lnTo>
                <a:lnTo>
                  <a:pt x="97820" y="2650"/>
                </a:lnTo>
                <a:lnTo>
                  <a:pt x="48910" y="1324"/>
                </a:lnTo>
                <a:lnTo>
                  <a:pt x="0" y="0"/>
                </a:lnTo>
              </a:path>
            </a:pathLst>
          </a:custGeom>
          <a:ln w="25399">
            <a:solidFill>
              <a:srgbClr val="A2A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9244404" y="899953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57" y="0"/>
                </a:lnTo>
              </a:path>
            </a:pathLst>
          </a:custGeom>
          <a:ln w="18001">
            <a:solidFill>
              <a:srgbClr val="A7A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9244404" y="8990538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406" y="9501"/>
                </a:moveTo>
                <a:lnTo>
                  <a:pt x="0" y="0"/>
                </a:lnTo>
              </a:path>
            </a:pathLst>
          </a:custGeom>
          <a:ln w="25399">
            <a:solidFill>
              <a:srgbClr val="9D9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9244404" y="899053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0" y="0"/>
                </a:moveTo>
                <a:lnTo>
                  <a:pt x="49083" y="1117"/>
                </a:lnTo>
                <a:lnTo>
                  <a:pt x="98167" y="2245"/>
                </a:lnTo>
                <a:lnTo>
                  <a:pt x="147252" y="3383"/>
                </a:lnTo>
                <a:lnTo>
                  <a:pt x="196337" y="4534"/>
                </a:lnTo>
                <a:lnTo>
                  <a:pt x="245424" y="5699"/>
                </a:lnTo>
                <a:lnTo>
                  <a:pt x="294513" y="6878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9538917" y="899741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6244" y="11122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9251811" y="9000040"/>
            <a:ext cx="293370" cy="8890"/>
          </a:xfrm>
          <a:custGeom>
            <a:avLst/>
            <a:gdLst/>
            <a:ahLst/>
            <a:cxnLst/>
            <a:rect l="l" t="t" r="r" b="b"/>
            <a:pathLst>
              <a:path w="293370" h="8890">
                <a:moveTo>
                  <a:pt x="293350" y="8499"/>
                </a:moveTo>
                <a:lnTo>
                  <a:pt x="244468" y="7028"/>
                </a:lnTo>
                <a:lnTo>
                  <a:pt x="195581" y="5583"/>
                </a:lnTo>
                <a:lnTo>
                  <a:pt x="146689" y="4161"/>
                </a:lnTo>
                <a:lnTo>
                  <a:pt x="97794" y="2758"/>
                </a:lnTo>
                <a:lnTo>
                  <a:pt x="48897" y="1372"/>
                </a:lnTo>
                <a:lnTo>
                  <a:pt x="0" y="0"/>
                </a:lnTo>
              </a:path>
            </a:pathLst>
          </a:custGeom>
          <a:ln w="25400">
            <a:solidFill>
              <a:srgbClr val="BA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9545162" y="9020688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15" y="0"/>
                </a:lnTo>
              </a:path>
            </a:pathLst>
          </a:custGeom>
          <a:ln w="24298">
            <a:solidFill>
              <a:srgbClr val="DE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9545162" y="900854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921" y="12965"/>
                </a:moveTo>
                <a:lnTo>
                  <a:pt x="3610" y="8177"/>
                </a:lnTo>
                <a:lnTo>
                  <a:pt x="1916" y="3934"/>
                </a:lnTo>
                <a:lnTo>
                  <a:pt x="0" y="0"/>
                </a:lnTo>
              </a:path>
            </a:pathLst>
          </a:custGeom>
          <a:ln w="25400">
            <a:solidFill>
              <a:srgbClr val="D6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9545162" y="900854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0" y="0"/>
                </a:moveTo>
                <a:lnTo>
                  <a:pt x="48876" y="1492"/>
                </a:lnTo>
                <a:lnTo>
                  <a:pt x="97746" y="3012"/>
                </a:lnTo>
                <a:lnTo>
                  <a:pt x="146609" y="4563"/>
                </a:lnTo>
                <a:lnTo>
                  <a:pt x="195464" y="6146"/>
                </a:lnTo>
                <a:lnTo>
                  <a:pt x="244312" y="7763"/>
                </a:lnTo>
                <a:lnTo>
                  <a:pt x="293152" y="9415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9838314" y="901795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459" y="4589"/>
                </a:lnTo>
                <a:lnTo>
                  <a:pt x="2696" y="9476"/>
                </a:lnTo>
                <a:lnTo>
                  <a:pt x="3562" y="14883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9550083" y="9021505"/>
            <a:ext cx="292100" cy="11430"/>
          </a:xfrm>
          <a:custGeom>
            <a:avLst/>
            <a:gdLst/>
            <a:ahLst/>
            <a:cxnLst/>
            <a:rect l="l" t="t" r="r" b="b"/>
            <a:pathLst>
              <a:path w="292100" h="11429">
                <a:moveTo>
                  <a:pt x="291793" y="11332"/>
                </a:moveTo>
                <a:lnTo>
                  <a:pt x="243161" y="9384"/>
                </a:lnTo>
                <a:lnTo>
                  <a:pt x="194528" y="7462"/>
                </a:lnTo>
                <a:lnTo>
                  <a:pt x="145896" y="5564"/>
                </a:lnTo>
                <a:lnTo>
                  <a:pt x="97264" y="3688"/>
                </a:lnTo>
                <a:lnTo>
                  <a:pt x="48632" y="1834"/>
                </a:lnTo>
                <a:lnTo>
                  <a:pt x="0" y="0"/>
                </a:lnTo>
              </a:path>
            </a:pathLst>
          </a:custGeom>
          <a:ln w="25400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9838314" y="903155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367" y="0"/>
                </a:lnTo>
              </a:path>
            </a:pathLst>
          </a:custGeom>
          <a:ln w="27193">
            <a:solidFill>
              <a:srgbClr val="E8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9838314" y="9017954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3562" y="14883"/>
                </a:moveTo>
                <a:lnTo>
                  <a:pt x="2696" y="9476"/>
                </a:lnTo>
                <a:lnTo>
                  <a:pt x="1459" y="4589"/>
                </a:lnTo>
                <a:lnTo>
                  <a:pt x="0" y="0"/>
                </a:lnTo>
              </a:path>
            </a:pathLst>
          </a:custGeom>
          <a:ln w="25400">
            <a:solidFill>
              <a:srgbClr val="E5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9838314" y="901795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0" y="0"/>
                </a:moveTo>
                <a:lnTo>
                  <a:pt x="48837" y="1695"/>
                </a:lnTo>
                <a:lnTo>
                  <a:pt x="97665" y="3430"/>
                </a:lnTo>
                <a:lnTo>
                  <a:pt x="146483" y="5208"/>
                </a:lnTo>
                <a:lnTo>
                  <a:pt x="195291" y="7031"/>
                </a:lnTo>
                <a:lnTo>
                  <a:pt x="244091" y="8903"/>
                </a:lnTo>
                <a:lnTo>
                  <a:pt x="292882" y="10825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10131197" y="902878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1" y="10726"/>
                </a:lnTo>
                <a:lnTo>
                  <a:pt x="2485" y="16368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9841877" y="9032838"/>
            <a:ext cx="292100" cy="12700"/>
          </a:xfrm>
          <a:custGeom>
            <a:avLst/>
            <a:gdLst/>
            <a:ahLst/>
            <a:cxnLst/>
            <a:rect l="l" t="t" r="r" b="b"/>
            <a:pathLst>
              <a:path w="292100" h="12700">
                <a:moveTo>
                  <a:pt x="291805" y="12309"/>
                </a:moveTo>
                <a:lnTo>
                  <a:pt x="243172" y="10175"/>
                </a:lnTo>
                <a:lnTo>
                  <a:pt x="194539" y="8076"/>
                </a:lnTo>
                <a:lnTo>
                  <a:pt x="145906" y="6011"/>
                </a:lnTo>
                <a:lnTo>
                  <a:pt x="97272" y="3977"/>
                </a:lnTo>
                <a:lnTo>
                  <a:pt x="48636" y="1974"/>
                </a:lnTo>
                <a:lnTo>
                  <a:pt x="0" y="0"/>
                </a:lnTo>
              </a:path>
            </a:pathLst>
          </a:custGeom>
          <a:ln w="2540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9538917" y="9007686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397" y="0"/>
                </a:lnTo>
              </a:path>
            </a:pathLst>
          </a:custGeom>
          <a:ln w="20537">
            <a:solidFill>
              <a:srgbClr val="B6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9538917" y="899741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244" y="11122"/>
                </a:moveTo>
                <a:lnTo>
                  <a:pt x="0" y="0"/>
                </a:lnTo>
              </a:path>
            </a:pathLst>
          </a:custGeom>
          <a:ln w="25399">
            <a:solidFill>
              <a:srgbClr val="B0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9538917" y="899741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0" y="0"/>
                </a:moveTo>
                <a:lnTo>
                  <a:pt x="49089" y="1196"/>
                </a:lnTo>
                <a:lnTo>
                  <a:pt x="98180" y="2410"/>
                </a:lnTo>
                <a:lnTo>
                  <a:pt x="147270" y="3645"/>
                </a:lnTo>
                <a:lnTo>
                  <a:pt x="196362" y="4901"/>
                </a:lnTo>
                <a:lnTo>
                  <a:pt x="245455" y="6180"/>
                </a:lnTo>
                <a:lnTo>
                  <a:pt x="294551" y="7484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9833468" y="9004902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0" y="0"/>
                </a:moveTo>
                <a:lnTo>
                  <a:pt x="1731" y="4194"/>
                </a:lnTo>
                <a:lnTo>
                  <a:pt x="3399" y="8474"/>
                </a:lnTo>
                <a:lnTo>
                  <a:pt x="4846" y="13052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9545162" y="9008540"/>
            <a:ext cx="293370" cy="9525"/>
          </a:xfrm>
          <a:custGeom>
            <a:avLst/>
            <a:gdLst/>
            <a:ahLst/>
            <a:cxnLst/>
            <a:rect l="l" t="t" r="r" b="b"/>
            <a:pathLst>
              <a:path w="293370" h="9525">
                <a:moveTo>
                  <a:pt x="293152" y="9415"/>
                </a:moveTo>
                <a:lnTo>
                  <a:pt x="244312" y="7763"/>
                </a:lnTo>
                <a:lnTo>
                  <a:pt x="195464" y="6146"/>
                </a:lnTo>
                <a:lnTo>
                  <a:pt x="146609" y="4563"/>
                </a:lnTo>
                <a:lnTo>
                  <a:pt x="97746" y="3012"/>
                </a:lnTo>
                <a:lnTo>
                  <a:pt x="48876" y="1492"/>
                </a:lnTo>
                <a:lnTo>
                  <a:pt x="0" y="0"/>
                </a:lnTo>
              </a:path>
            </a:pathLst>
          </a:custGeom>
          <a:ln w="25400">
            <a:solidFill>
              <a:srgbClr val="CB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9833468" y="9016841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728" y="0"/>
                </a:lnTo>
              </a:path>
            </a:pathLst>
          </a:custGeom>
          <a:ln w="23877">
            <a:solidFill>
              <a:srgbClr val="BE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9833468" y="9004902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4846" y="13052"/>
                </a:moveTo>
                <a:lnTo>
                  <a:pt x="3399" y="8474"/>
                </a:lnTo>
                <a:lnTo>
                  <a:pt x="1731" y="4194"/>
                </a:lnTo>
                <a:lnTo>
                  <a:pt x="0" y="0"/>
                </a:lnTo>
              </a:path>
            </a:pathLst>
          </a:custGeom>
          <a:ln w="25400">
            <a:solidFill>
              <a:srgbClr val="BC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9833468" y="9004902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0" y="0"/>
                </a:moveTo>
                <a:lnTo>
                  <a:pt x="49096" y="1325"/>
                </a:lnTo>
                <a:lnTo>
                  <a:pt x="98195" y="2677"/>
                </a:lnTo>
                <a:lnTo>
                  <a:pt x="147296" y="4059"/>
                </a:lnTo>
                <a:lnTo>
                  <a:pt x="196399" y="5471"/>
                </a:lnTo>
                <a:lnTo>
                  <a:pt x="245504" y="6913"/>
                </a:lnTo>
                <a:lnTo>
                  <a:pt x="294612" y="8388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10128081" y="9013290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60"/>
                </a:lnTo>
                <a:lnTo>
                  <a:pt x="2164" y="10194"/>
                </a:lnTo>
                <a:lnTo>
                  <a:pt x="3116" y="15489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9838314" y="9017954"/>
            <a:ext cx="293370" cy="11430"/>
          </a:xfrm>
          <a:custGeom>
            <a:avLst/>
            <a:gdLst/>
            <a:ahLst/>
            <a:cxnLst/>
            <a:rect l="l" t="t" r="r" b="b"/>
            <a:pathLst>
              <a:path w="293370" h="11429">
                <a:moveTo>
                  <a:pt x="292882" y="10825"/>
                </a:moveTo>
                <a:lnTo>
                  <a:pt x="244091" y="8903"/>
                </a:lnTo>
                <a:lnTo>
                  <a:pt x="195291" y="7031"/>
                </a:lnTo>
                <a:lnTo>
                  <a:pt x="146483" y="5208"/>
                </a:lnTo>
                <a:lnTo>
                  <a:pt x="97665" y="3430"/>
                </a:lnTo>
                <a:lnTo>
                  <a:pt x="48837" y="1695"/>
                </a:lnTo>
                <a:lnTo>
                  <a:pt x="0" y="0"/>
                </a:lnTo>
              </a:path>
            </a:pathLst>
          </a:custGeom>
          <a:ln w="25400">
            <a:solidFill>
              <a:srgbClr val="D4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8941285" y="898335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119" y="0"/>
                </a:lnTo>
              </a:path>
            </a:pathLst>
          </a:custGeom>
          <a:ln w="14363">
            <a:solidFill>
              <a:srgbClr val="6F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8941285" y="897617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630" y="7794"/>
                </a:moveTo>
                <a:lnTo>
                  <a:pt x="0" y="0"/>
                </a:lnTo>
              </a:path>
            </a:pathLst>
          </a:custGeom>
          <a:ln w="25400">
            <a:solidFill>
              <a:srgbClr val="65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8941285" y="897617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38" y="866"/>
                </a:lnTo>
                <a:lnTo>
                  <a:pt x="98480" y="1733"/>
                </a:lnTo>
                <a:lnTo>
                  <a:pt x="147723" y="2601"/>
                </a:lnTo>
                <a:lnTo>
                  <a:pt x="196968" y="3471"/>
                </a:lnTo>
                <a:lnTo>
                  <a:pt x="246215" y="4344"/>
                </a:lnTo>
                <a:lnTo>
                  <a:pt x="295465" y="522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9236750" y="8981395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0"/>
                </a:moveTo>
                <a:lnTo>
                  <a:pt x="7654" y="9142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8949915" y="8983969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488" y="6569"/>
                </a:moveTo>
                <a:lnTo>
                  <a:pt x="245406" y="5460"/>
                </a:lnTo>
                <a:lnTo>
                  <a:pt x="196324" y="4360"/>
                </a:lnTo>
                <a:lnTo>
                  <a:pt x="147244" y="3266"/>
                </a:lnTo>
                <a:lnTo>
                  <a:pt x="98163" y="2176"/>
                </a:lnTo>
                <a:lnTo>
                  <a:pt x="49082" y="1088"/>
                </a:lnTo>
                <a:lnTo>
                  <a:pt x="0" y="0"/>
                </a:lnTo>
              </a:path>
            </a:pathLst>
          </a:custGeom>
          <a:ln w="25400">
            <a:solidFill>
              <a:srgbClr val="7F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9236750" y="898940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167" y="0"/>
                </a:lnTo>
              </a:path>
            </a:pathLst>
          </a:custGeom>
          <a:ln w="16021">
            <a:solidFill>
              <a:srgbClr val="807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9236750" y="8981395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7654" y="9142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9236750" y="898139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52" y="875"/>
                </a:lnTo>
                <a:lnTo>
                  <a:pt x="98510" y="1756"/>
                </a:lnTo>
                <a:lnTo>
                  <a:pt x="147773" y="2642"/>
                </a:lnTo>
                <a:lnTo>
                  <a:pt x="197042" y="3534"/>
                </a:lnTo>
                <a:lnTo>
                  <a:pt x="246317" y="4431"/>
                </a:lnTo>
                <a:lnTo>
                  <a:pt x="295601" y="5332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9532352" y="898672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565" y="10689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9244404" y="8990538"/>
            <a:ext cx="294640" cy="6985"/>
          </a:xfrm>
          <a:custGeom>
            <a:avLst/>
            <a:gdLst/>
            <a:ahLst/>
            <a:cxnLst/>
            <a:rect l="l" t="t" r="r" b="b"/>
            <a:pathLst>
              <a:path w="294640" h="6984">
                <a:moveTo>
                  <a:pt x="294513" y="6878"/>
                </a:moveTo>
                <a:lnTo>
                  <a:pt x="245424" y="5699"/>
                </a:lnTo>
                <a:lnTo>
                  <a:pt x="196337" y="4534"/>
                </a:lnTo>
                <a:lnTo>
                  <a:pt x="147252" y="3383"/>
                </a:lnTo>
                <a:lnTo>
                  <a:pt x="98167" y="2245"/>
                </a:lnTo>
                <a:lnTo>
                  <a:pt x="49083" y="1117"/>
                </a:lnTo>
                <a:lnTo>
                  <a:pt x="0" y="0"/>
                </a:lnTo>
              </a:path>
            </a:pathLst>
          </a:custGeom>
          <a:ln w="25400">
            <a:solidFill>
              <a:srgbClr val="93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8932567" y="897493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182" y="0"/>
                </a:lnTo>
              </a:path>
            </a:pathLst>
          </a:custGeom>
          <a:ln w="12916">
            <a:solidFill>
              <a:srgbClr val="50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8932567" y="896847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717" y="7695"/>
                </a:moveTo>
                <a:lnTo>
                  <a:pt x="0" y="0"/>
                </a:lnTo>
              </a:path>
            </a:pathLst>
          </a:custGeom>
          <a:ln w="25400">
            <a:solidFill>
              <a:srgbClr val="4A4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8932567" y="896847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-12700" y="1589"/>
                </a:moveTo>
                <a:lnTo>
                  <a:pt x="309612" y="1589"/>
                </a:lnTo>
              </a:path>
            </a:pathLst>
          </a:custGeom>
          <a:ln w="28579">
            <a:solidFill>
              <a:srgbClr val="444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9229480" y="897165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7270" y="9736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8941285" y="897617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465" y="5220"/>
                </a:moveTo>
                <a:lnTo>
                  <a:pt x="246215" y="4344"/>
                </a:lnTo>
                <a:lnTo>
                  <a:pt x="196968" y="3471"/>
                </a:lnTo>
                <a:lnTo>
                  <a:pt x="147723" y="2601"/>
                </a:lnTo>
                <a:lnTo>
                  <a:pt x="98480" y="1733"/>
                </a:lnTo>
                <a:lnTo>
                  <a:pt x="49238" y="866"/>
                </a:lnTo>
                <a:lnTo>
                  <a:pt x="0" y="0"/>
                </a:lnTo>
              </a:path>
            </a:pathLst>
          </a:custGeom>
          <a:ln w="25400">
            <a:solidFill>
              <a:srgbClr val="5E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9229480" y="897919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872" y="0"/>
                </a:lnTo>
              </a:path>
            </a:pathLst>
          </a:custGeom>
          <a:ln w="15069">
            <a:solidFill>
              <a:srgbClr val="5C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9229480" y="897165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7270" y="9736"/>
                </a:moveTo>
                <a:lnTo>
                  <a:pt x="0" y="0"/>
                </a:lnTo>
              </a:path>
            </a:pathLst>
          </a:custGeom>
          <a:ln w="25400">
            <a:solidFill>
              <a:srgbClr val="57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9229480" y="8971659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0" y="0"/>
                </a:moveTo>
                <a:lnTo>
                  <a:pt x="49491" y="547"/>
                </a:lnTo>
                <a:lnTo>
                  <a:pt x="98984" y="1102"/>
                </a:lnTo>
                <a:lnTo>
                  <a:pt x="148479" y="1665"/>
                </a:lnTo>
                <a:lnTo>
                  <a:pt x="197977" y="2237"/>
                </a:lnTo>
                <a:lnTo>
                  <a:pt x="247479" y="2820"/>
                </a:lnTo>
                <a:lnTo>
                  <a:pt x="296986" y="3414"/>
                </a:lnTo>
              </a:path>
            </a:pathLst>
          </a:custGeom>
          <a:ln w="25400">
            <a:solidFill>
              <a:srgbClr val="4C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9526466" y="8975073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0" y="0"/>
                </a:moveTo>
                <a:lnTo>
                  <a:pt x="5885" y="11654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9236750" y="8981395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601" y="5332"/>
                </a:moveTo>
                <a:lnTo>
                  <a:pt x="246317" y="4431"/>
                </a:lnTo>
                <a:lnTo>
                  <a:pt x="197042" y="3534"/>
                </a:lnTo>
                <a:lnTo>
                  <a:pt x="147773" y="2642"/>
                </a:lnTo>
                <a:lnTo>
                  <a:pt x="98510" y="1756"/>
                </a:lnTo>
                <a:lnTo>
                  <a:pt x="49252" y="875"/>
                </a:lnTo>
                <a:lnTo>
                  <a:pt x="0" y="0"/>
                </a:lnTo>
              </a:path>
            </a:pathLst>
          </a:custGeom>
          <a:ln w="25400">
            <a:solidFill>
              <a:srgbClr val="6D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9532352" y="8995815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7" y="0"/>
                </a:lnTo>
              </a:path>
            </a:pathLst>
          </a:custGeom>
          <a:ln w="18174">
            <a:solidFill>
              <a:srgbClr val="8C8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9532352" y="8986728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565" y="10689"/>
                </a:moveTo>
                <a:lnTo>
                  <a:pt x="0" y="0"/>
                </a:lnTo>
              </a:path>
            </a:pathLst>
          </a:custGeom>
          <a:ln w="25400">
            <a:solidFill>
              <a:srgbClr val="878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9532352" y="898672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0" y="0"/>
                </a:moveTo>
                <a:lnTo>
                  <a:pt x="49296" y="913"/>
                </a:lnTo>
                <a:lnTo>
                  <a:pt x="98600" y="1835"/>
                </a:lnTo>
                <a:lnTo>
                  <a:pt x="147912" y="2765"/>
                </a:lnTo>
                <a:lnTo>
                  <a:pt x="197231" y="3703"/>
                </a:lnTo>
                <a:lnTo>
                  <a:pt x="246560" y="4649"/>
                </a:lnTo>
                <a:lnTo>
                  <a:pt x="295898" y="5604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9828250" y="899233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0" y="0"/>
                </a:moveTo>
                <a:lnTo>
                  <a:pt x="5218" y="12569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9538917" y="8997417"/>
            <a:ext cx="294640" cy="7620"/>
          </a:xfrm>
          <a:custGeom>
            <a:avLst/>
            <a:gdLst/>
            <a:ahLst/>
            <a:cxnLst/>
            <a:rect l="l" t="t" r="r" b="b"/>
            <a:pathLst>
              <a:path w="294640" h="7620">
                <a:moveTo>
                  <a:pt x="294551" y="7484"/>
                </a:moveTo>
                <a:lnTo>
                  <a:pt x="245455" y="6180"/>
                </a:lnTo>
                <a:lnTo>
                  <a:pt x="196362" y="4901"/>
                </a:lnTo>
                <a:lnTo>
                  <a:pt x="147270" y="3645"/>
                </a:lnTo>
                <a:lnTo>
                  <a:pt x="98180" y="2410"/>
                </a:lnTo>
                <a:lnTo>
                  <a:pt x="49089" y="1196"/>
                </a:lnTo>
                <a:lnTo>
                  <a:pt x="0" y="0"/>
                </a:lnTo>
              </a:path>
            </a:pathLst>
          </a:custGeom>
          <a:ln w="25400">
            <a:solidFill>
              <a:srgbClr val="A1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9828250" y="9002811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30" y="0"/>
                </a:lnTo>
              </a:path>
            </a:pathLst>
          </a:custGeom>
          <a:ln w="20958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9828250" y="899233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218" y="12569"/>
                </a:moveTo>
                <a:lnTo>
                  <a:pt x="0" y="0"/>
                </a:lnTo>
              </a:path>
            </a:pathLst>
          </a:custGeom>
          <a:ln w="25400">
            <a:solidFill>
              <a:srgbClr val="919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9828250" y="899233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0" y="0"/>
                </a:moveTo>
                <a:lnTo>
                  <a:pt x="49355" y="965"/>
                </a:lnTo>
                <a:lnTo>
                  <a:pt x="98724" y="1942"/>
                </a:lnTo>
                <a:lnTo>
                  <a:pt x="148105" y="2933"/>
                </a:lnTo>
                <a:lnTo>
                  <a:pt x="197500" y="3937"/>
                </a:lnTo>
                <a:lnTo>
                  <a:pt x="246909" y="4955"/>
                </a:lnTo>
                <a:lnTo>
                  <a:pt x="296331" y="5988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10124582" y="8998320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198" y="4936"/>
                </a:lnTo>
                <a:lnTo>
                  <a:pt x="2386" y="9909"/>
                </a:lnTo>
                <a:lnTo>
                  <a:pt x="3498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9833468" y="9004902"/>
            <a:ext cx="294640" cy="8890"/>
          </a:xfrm>
          <a:custGeom>
            <a:avLst/>
            <a:gdLst/>
            <a:ahLst/>
            <a:cxnLst/>
            <a:rect l="l" t="t" r="r" b="b"/>
            <a:pathLst>
              <a:path w="294640" h="8890">
                <a:moveTo>
                  <a:pt x="294612" y="8388"/>
                </a:moveTo>
                <a:lnTo>
                  <a:pt x="245504" y="6913"/>
                </a:lnTo>
                <a:lnTo>
                  <a:pt x="196399" y="5471"/>
                </a:lnTo>
                <a:lnTo>
                  <a:pt x="147296" y="4059"/>
                </a:lnTo>
                <a:lnTo>
                  <a:pt x="98195" y="2677"/>
                </a:lnTo>
                <a:lnTo>
                  <a:pt x="49096" y="1325"/>
                </a:lnTo>
                <a:lnTo>
                  <a:pt x="0" y="0"/>
                </a:lnTo>
              </a:path>
            </a:pathLst>
          </a:custGeom>
          <a:ln w="25399">
            <a:solidFill>
              <a:srgbClr val="A9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9526466" y="898370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83" y="0"/>
                </a:lnTo>
              </a:path>
            </a:pathLst>
          </a:custGeom>
          <a:ln w="17258">
            <a:solidFill>
              <a:srgbClr val="65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9526466" y="8975073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5">
                <a:moveTo>
                  <a:pt x="5885" y="11654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9526466" y="8975073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0" y="0"/>
                </a:moveTo>
                <a:lnTo>
                  <a:pt x="49506" y="607"/>
                </a:lnTo>
                <a:lnTo>
                  <a:pt x="99019" y="1229"/>
                </a:lnTo>
                <a:lnTo>
                  <a:pt x="148537" y="1866"/>
                </a:lnTo>
                <a:lnTo>
                  <a:pt x="198061" y="2519"/>
                </a:lnTo>
                <a:lnTo>
                  <a:pt x="247589" y="3187"/>
                </a:lnTo>
                <a:lnTo>
                  <a:pt x="297121" y="3872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9823588" y="897894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0"/>
                </a:moveTo>
                <a:lnTo>
                  <a:pt x="1360" y="4750"/>
                </a:lnTo>
                <a:lnTo>
                  <a:pt x="2967" y="9130"/>
                </a:lnTo>
                <a:lnTo>
                  <a:pt x="4662" y="13386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9532352" y="8986728"/>
            <a:ext cx="295910" cy="5715"/>
          </a:xfrm>
          <a:custGeom>
            <a:avLst/>
            <a:gdLst/>
            <a:ahLst/>
            <a:cxnLst/>
            <a:rect l="l" t="t" r="r" b="b"/>
            <a:pathLst>
              <a:path w="295909" h="5715">
                <a:moveTo>
                  <a:pt x="295898" y="5604"/>
                </a:moveTo>
                <a:lnTo>
                  <a:pt x="246560" y="4649"/>
                </a:lnTo>
                <a:lnTo>
                  <a:pt x="197231" y="3703"/>
                </a:lnTo>
                <a:lnTo>
                  <a:pt x="147912" y="2765"/>
                </a:lnTo>
                <a:lnTo>
                  <a:pt x="98600" y="1835"/>
                </a:lnTo>
                <a:lnTo>
                  <a:pt x="49296" y="913"/>
                </a:lnTo>
                <a:lnTo>
                  <a:pt x="0" y="0"/>
                </a:lnTo>
              </a:path>
            </a:pathLst>
          </a:custGeom>
          <a:ln w="25399">
            <a:solidFill>
              <a:srgbClr val="797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9823588" y="898863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0993" y="0"/>
                </a:lnTo>
              </a:path>
            </a:pathLst>
          </a:custGeom>
          <a:ln w="19374">
            <a:solidFill>
              <a:srgbClr val="6A6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9823588" y="8978946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4662" y="13386"/>
                </a:moveTo>
                <a:lnTo>
                  <a:pt x="2967" y="9130"/>
                </a:lnTo>
                <a:lnTo>
                  <a:pt x="1360" y="4750"/>
                </a:lnTo>
                <a:lnTo>
                  <a:pt x="0" y="0"/>
                </a:lnTo>
              </a:path>
            </a:pathLst>
          </a:custGeom>
          <a:ln w="25400">
            <a:solidFill>
              <a:srgbClr val="68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9823588" y="8978946"/>
            <a:ext cx="297815" cy="5080"/>
          </a:xfrm>
          <a:custGeom>
            <a:avLst/>
            <a:gdLst/>
            <a:ahLst/>
            <a:cxnLst/>
            <a:rect l="l" t="t" r="r" b="b"/>
            <a:pathLst>
              <a:path w="297815" h="5079">
                <a:moveTo>
                  <a:pt x="0" y="0"/>
                </a:moveTo>
                <a:lnTo>
                  <a:pt x="49538" y="708"/>
                </a:lnTo>
                <a:lnTo>
                  <a:pt x="99082" y="1436"/>
                </a:lnTo>
                <a:lnTo>
                  <a:pt x="148634" y="2185"/>
                </a:lnTo>
                <a:lnTo>
                  <a:pt x="198193" y="2955"/>
                </a:lnTo>
                <a:lnTo>
                  <a:pt x="247759" y="3748"/>
                </a:lnTo>
                <a:lnTo>
                  <a:pt x="297333" y="4565"/>
                </a:lnTo>
              </a:path>
            </a:pathLst>
          </a:custGeom>
          <a:ln w="25400">
            <a:solidFill>
              <a:srgbClr val="56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10120921" y="898351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8"/>
                </a:lnTo>
                <a:lnTo>
                  <a:pt x="2447" y="9860"/>
                </a:lnTo>
                <a:lnTo>
                  <a:pt x="3660" y="14809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9828250" y="8992332"/>
            <a:ext cx="296545" cy="6350"/>
          </a:xfrm>
          <a:custGeom>
            <a:avLst/>
            <a:gdLst/>
            <a:ahLst/>
            <a:cxnLst/>
            <a:rect l="l" t="t" r="r" b="b"/>
            <a:pathLst>
              <a:path w="296545" h="6350">
                <a:moveTo>
                  <a:pt x="296331" y="5988"/>
                </a:moveTo>
                <a:lnTo>
                  <a:pt x="246909" y="4955"/>
                </a:lnTo>
                <a:lnTo>
                  <a:pt x="197500" y="3937"/>
                </a:lnTo>
                <a:lnTo>
                  <a:pt x="148105" y="2933"/>
                </a:lnTo>
                <a:lnTo>
                  <a:pt x="98724" y="1942"/>
                </a:lnTo>
                <a:lnTo>
                  <a:pt x="49355" y="965"/>
                </a:lnTo>
                <a:lnTo>
                  <a:pt x="0" y="0"/>
                </a:lnTo>
              </a:path>
            </a:pathLst>
          </a:custGeom>
          <a:ln w="25400">
            <a:solidFill>
              <a:srgbClr val="7F7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10131197" y="9056023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596" y="0"/>
                </a:lnTo>
              </a:path>
            </a:pathLst>
          </a:custGeom>
          <a:ln w="54485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10133683" y="9045148"/>
            <a:ext cx="861060" cy="38735"/>
          </a:xfrm>
          <a:custGeom>
            <a:avLst/>
            <a:gdLst/>
            <a:ahLst/>
            <a:cxnLst/>
            <a:rect l="l" t="t" r="r" b="b"/>
            <a:pathLst>
              <a:path w="861059" h="38734">
                <a:moveTo>
                  <a:pt x="0" y="0"/>
                </a:moveTo>
                <a:lnTo>
                  <a:pt x="50637" y="2242"/>
                </a:lnTo>
                <a:lnTo>
                  <a:pt x="101279" y="4484"/>
                </a:lnTo>
                <a:lnTo>
                  <a:pt x="151923" y="6726"/>
                </a:lnTo>
                <a:lnTo>
                  <a:pt x="202571" y="8968"/>
                </a:lnTo>
                <a:lnTo>
                  <a:pt x="253220" y="11211"/>
                </a:lnTo>
                <a:lnTo>
                  <a:pt x="303870" y="13453"/>
                </a:lnTo>
                <a:lnTo>
                  <a:pt x="354521" y="15695"/>
                </a:lnTo>
                <a:lnTo>
                  <a:pt x="405172" y="17937"/>
                </a:lnTo>
                <a:lnTo>
                  <a:pt x="455822" y="20179"/>
                </a:lnTo>
                <a:lnTo>
                  <a:pt x="506470" y="22422"/>
                </a:lnTo>
                <a:lnTo>
                  <a:pt x="557117" y="24664"/>
                </a:lnTo>
                <a:lnTo>
                  <a:pt x="607760" y="26906"/>
                </a:lnTo>
                <a:lnTo>
                  <a:pt x="658400" y="29148"/>
                </a:lnTo>
                <a:lnTo>
                  <a:pt x="709036" y="31391"/>
                </a:lnTo>
                <a:lnTo>
                  <a:pt x="759667" y="33633"/>
                </a:lnTo>
                <a:lnTo>
                  <a:pt x="810292" y="35875"/>
                </a:lnTo>
                <a:lnTo>
                  <a:pt x="860911" y="3811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10994594" y="906182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440"/>
                </a:moveTo>
                <a:lnTo>
                  <a:pt x="532" y="14128"/>
                </a:lnTo>
                <a:lnTo>
                  <a:pt x="902" y="7002"/>
                </a:lnTo>
                <a:lnTo>
                  <a:pt x="1200" y="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10131197" y="902878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864596" y="33045"/>
                </a:moveTo>
                <a:lnTo>
                  <a:pt x="813816" y="31019"/>
                </a:lnTo>
                <a:lnTo>
                  <a:pt x="763008" y="29023"/>
                </a:lnTo>
                <a:lnTo>
                  <a:pt x="712178" y="27052"/>
                </a:lnTo>
                <a:lnTo>
                  <a:pt x="661328" y="25102"/>
                </a:lnTo>
                <a:lnTo>
                  <a:pt x="610462" y="23170"/>
                </a:lnTo>
                <a:lnTo>
                  <a:pt x="559582" y="21252"/>
                </a:lnTo>
                <a:lnTo>
                  <a:pt x="508693" y="19345"/>
                </a:lnTo>
                <a:lnTo>
                  <a:pt x="457798" y="17444"/>
                </a:lnTo>
                <a:lnTo>
                  <a:pt x="406899" y="15545"/>
                </a:lnTo>
                <a:lnTo>
                  <a:pt x="356001" y="13646"/>
                </a:lnTo>
                <a:lnTo>
                  <a:pt x="305106" y="11741"/>
                </a:lnTo>
                <a:lnTo>
                  <a:pt x="254218" y="9828"/>
                </a:lnTo>
                <a:lnTo>
                  <a:pt x="203340" y="7902"/>
                </a:lnTo>
                <a:lnTo>
                  <a:pt x="152476" y="5960"/>
                </a:lnTo>
                <a:lnTo>
                  <a:pt x="101629" y="3998"/>
                </a:lnTo>
                <a:lnTo>
                  <a:pt x="50803" y="2013"/>
                </a:lnTo>
                <a:lnTo>
                  <a:pt x="0" y="0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10131197" y="902878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939" y="5295"/>
                </a:lnTo>
                <a:lnTo>
                  <a:pt x="1791" y="10726"/>
                </a:lnTo>
                <a:lnTo>
                  <a:pt x="2485" y="16368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10128081" y="9037558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392" y="0"/>
                </a:lnTo>
              </a:path>
            </a:pathLst>
          </a:custGeom>
          <a:ln w="48534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10131197" y="9028780"/>
            <a:ext cx="864869" cy="33655"/>
          </a:xfrm>
          <a:custGeom>
            <a:avLst/>
            <a:gdLst/>
            <a:ahLst/>
            <a:cxnLst/>
            <a:rect l="l" t="t" r="r" b="b"/>
            <a:pathLst>
              <a:path w="864870" h="33654">
                <a:moveTo>
                  <a:pt x="0" y="0"/>
                </a:moveTo>
                <a:lnTo>
                  <a:pt x="50803" y="2013"/>
                </a:lnTo>
                <a:lnTo>
                  <a:pt x="101629" y="3998"/>
                </a:lnTo>
                <a:lnTo>
                  <a:pt x="152476" y="5960"/>
                </a:lnTo>
                <a:lnTo>
                  <a:pt x="203340" y="7902"/>
                </a:lnTo>
                <a:lnTo>
                  <a:pt x="254218" y="9828"/>
                </a:lnTo>
                <a:lnTo>
                  <a:pt x="305106" y="11741"/>
                </a:lnTo>
                <a:lnTo>
                  <a:pt x="356001" y="13646"/>
                </a:lnTo>
                <a:lnTo>
                  <a:pt x="406899" y="15545"/>
                </a:lnTo>
                <a:lnTo>
                  <a:pt x="457798" y="17444"/>
                </a:lnTo>
                <a:lnTo>
                  <a:pt x="508693" y="19345"/>
                </a:lnTo>
                <a:lnTo>
                  <a:pt x="559582" y="21252"/>
                </a:lnTo>
                <a:lnTo>
                  <a:pt x="610462" y="23170"/>
                </a:lnTo>
                <a:lnTo>
                  <a:pt x="661328" y="25102"/>
                </a:lnTo>
                <a:lnTo>
                  <a:pt x="712178" y="27052"/>
                </a:lnTo>
                <a:lnTo>
                  <a:pt x="763008" y="29023"/>
                </a:lnTo>
                <a:lnTo>
                  <a:pt x="813816" y="31019"/>
                </a:lnTo>
                <a:lnTo>
                  <a:pt x="864596" y="33045"/>
                </a:lnTo>
              </a:path>
            </a:pathLst>
          </a:custGeom>
          <a:ln w="25400">
            <a:solidFill>
              <a:srgbClr val="D5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10995794" y="904107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747"/>
                </a:moveTo>
                <a:lnTo>
                  <a:pt x="295" y="13745"/>
                </a:lnTo>
                <a:lnTo>
                  <a:pt x="494" y="6854"/>
                </a:lnTo>
                <a:lnTo>
                  <a:pt x="679" y="0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10128081" y="9013290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868392" y="27787"/>
                </a:moveTo>
                <a:lnTo>
                  <a:pt x="817303" y="26174"/>
                </a:lnTo>
                <a:lnTo>
                  <a:pt x="766221" y="24547"/>
                </a:lnTo>
                <a:lnTo>
                  <a:pt x="715145" y="22909"/>
                </a:lnTo>
                <a:lnTo>
                  <a:pt x="664074" y="21261"/>
                </a:lnTo>
                <a:lnTo>
                  <a:pt x="613006" y="19605"/>
                </a:lnTo>
                <a:lnTo>
                  <a:pt x="561941" y="17945"/>
                </a:lnTo>
                <a:lnTo>
                  <a:pt x="510877" y="16281"/>
                </a:lnTo>
                <a:lnTo>
                  <a:pt x="459812" y="14618"/>
                </a:lnTo>
                <a:lnTo>
                  <a:pt x="408746" y="12956"/>
                </a:lnTo>
                <a:lnTo>
                  <a:pt x="357677" y="11298"/>
                </a:lnTo>
                <a:lnTo>
                  <a:pt x="306603" y="9647"/>
                </a:lnTo>
                <a:lnTo>
                  <a:pt x="255524" y="8004"/>
                </a:lnTo>
                <a:lnTo>
                  <a:pt x="204438" y="6372"/>
                </a:lnTo>
                <a:lnTo>
                  <a:pt x="153344" y="4753"/>
                </a:lnTo>
                <a:lnTo>
                  <a:pt x="102240" y="3150"/>
                </a:lnTo>
                <a:lnTo>
                  <a:pt x="51126" y="1565"/>
                </a:lnTo>
                <a:lnTo>
                  <a:pt x="0" y="0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10128081" y="9013290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1112" y="5060"/>
                </a:lnTo>
                <a:lnTo>
                  <a:pt x="2164" y="10194"/>
                </a:lnTo>
                <a:lnTo>
                  <a:pt x="3116" y="15489"/>
                </a:lnTo>
              </a:path>
            </a:pathLst>
          </a:custGeom>
          <a:ln w="25400">
            <a:solidFill>
              <a:srgbClr val="C0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10124582" y="9019699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60" y="0"/>
                </a:lnTo>
              </a:path>
            </a:pathLst>
          </a:custGeom>
          <a:ln w="42757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10128081" y="9013290"/>
            <a:ext cx="868680" cy="27940"/>
          </a:xfrm>
          <a:custGeom>
            <a:avLst/>
            <a:gdLst/>
            <a:ahLst/>
            <a:cxnLst/>
            <a:rect l="l" t="t" r="r" b="b"/>
            <a:pathLst>
              <a:path w="868679" h="27940">
                <a:moveTo>
                  <a:pt x="0" y="0"/>
                </a:moveTo>
                <a:lnTo>
                  <a:pt x="51126" y="1565"/>
                </a:lnTo>
                <a:lnTo>
                  <a:pt x="102240" y="3150"/>
                </a:lnTo>
                <a:lnTo>
                  <a:pt x="153344" y="4753"/>
                </a:lnTo>
                <a:lnTo>
                  <a:pt x="204438" y="6372"/>
                </a:lnTo>
                <a:lnTo>
                  <a:pt x="255524" y="8004"/>
                </a:lnTo>
                <a:lnTo>
                  <a:pt x="306603" y="9647"/>
                </a:lnTo>
                <a:lnTo>
                  <a:pt x="357677" y="11298"/>
                </a:lnTo>
                <a:lnTo>
                  <a:pt x="408746" y="12956"/>
                </a:lnTo>
                <a:lnTo>
                  <a:pt x="459812" y="14618"/>
                </a:lnTo>
                <a:lnTo>
                  <a:pt x="510877" y="16281"/>
                </a:lnTo>
                <a:lnTo>
                  <a:pt x="561941" y="17945"/>
                </a:lnTo>
                <a:lnTo>
                  <a:pt x="613006" y="19605"/>
                </a:lnTo>
                <a:lnTo>
                  <a:pt x="664074" y="21261"/>
                </a:lnTo>
                <a:lnTo>
                  <a:pt x="715145" y="22909"/>
                </a:lnTo>
                <a:lnTo>
                  <a:pt x="766221" y="24547"/>
                </a:lnTo>
                <a:lnTo>
                  <a:pt x="817303" y="26174"/>
                </a:lnTo>
                <a:lnTo>
                  <a:pt x="868392" y="27787"/>
                </a:lnTo>
              </a:path>
            </a:pathLst>
          </a:custGeom>
          <a:ln w="25399">
            <a:solidFill>
              <a:srgbClr val="AA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10996473" y="902049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0" y="20586"/>
                </a:moveTo>
                <a:lnTo>
                  <a:pt x="185" y="13720"/>
                </a:lnTo>
                <a:lnTo>
                  <a:pt x="358" y="6891"/>
                </a:lnTo>
                <a:lnTo>
                  <a:pt x="568" y="0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10124582" y="8998320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872460" y="22170"/>
                </a:moveTo>
                <a:lnTo>
                  <a:pt x="821057" y="20978"/>
                </a:lnTo>
                <a:lnTo>
                  <a:pt x="769691" y="19734"/>
                </a:lnTo>
                <a:lnTo>
                  <a:pt x="718356" y="18447"/>
                </a:lnTo>
                <a:lnTo>
                  <a:pt x="667048" y="17123"/>
                </a:lnTo>
                <a:lnTo>
                  <a:pt x="615760" y="15769"/>
                </a:lnTo>
                <a:lnTo>
                  <a:pt x="564488" y="14395"/>
                </a:lnTo>
                <a:lnTo>
                  <a:pt x="513226" y="13006"/>
                </a:lnTo>
                <a:lnTo>
                  <a:pt x="461969" y="11611"/>
                </a:lnTo>
                <a:lnTo>
                  <a:pt x="410712" y="10216"/>
                </a:lnTo>
                <a:lnTo>
                  <a:pt x="359449" y="8831"/>
                </a:lnTo>
                <a:lnTo>
                  <a:pt x="308174" y="7461"/>
                </a:lnTo>
                <a:lnTo>
                  <a:pt x="256884" y="6115"/>
                </a:lnTo>
                <a:lnTo>
                  <a:pt x="205572" y="4800"/>
                </a:lnTo>
                <a:lnTo>
                  <a:pt x="154232" y="3523"/>
                </a:lnTo>
                <a:lnTo>
                  <a:pt x="102861" y="2292"/>
                </a:lnTo>
                <a:lnTo>
                  <a:pt x="51452" y="1115"/>
                </a:lnTo>
                <a:lnTo>
                  <a:pt x="0" y="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0124582" y="8998320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198" y="4936"/>
                </a:lnTo>
                <a:lnTo>
                  <a:pt x="2386" y="9909"/>
                </a:lnTo>
                <a:lnTo>
                  <a:pt x="3498" y="14969"/>
                </a:lnTo>
              </a:path>
            </a:pathLst>
          </a:custGeom>
          <a:ln w="25400">
            <a:solidFill>
              <a:srgbClr val="949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10120921" y="9002001"/>
            <a:ext cx="877569" cy="0"/>
          </a:xfrm>
          <a:custGeom>
            <a:avLst/>
            <a:gdLst/>
            <a:ahLst/>
            <a:cxnLst/>
            <a:rect l="l" t="t" r="r" b="b"/>
            <a:pathLst>
              <a:path w="877570">
                <a:moveTo>
                  <a:pt x="0" y="0"/>
                </a:moveTo>
                <a:lnTo>
                  <a:pt x="876961" y="0"/>
                </a:lnTo>
              </a:path>
            </a:pathLst>
          </a:custGeom>
          <a:ln w="36979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10124582" y="8998320"/>
            <a:ext cx="872490" cy="22225"/>
          </a:xfrm>
          <a:custGeom>
            <a:avLst/>
            <a:gdLst/>
            <a:ahLst/>
            <a:cxnLst/>
            <a:rect l="l" t="t" r="r" b="b"/>
            <a:pathLst>
              <a:path w="872490" h="22225">
                <a:moveTo>
                  <a:pt x="0" y="0"/>
                </a:moveTo>
                <a:lnTo>
                  <a:pt x="51452" y="1115"/>
                </a:lnTo>
                <a:lnTo>
                  <a:pt x="102861" y="2292"/>
                </a:lnTo>
                <a:lnTo>
                  <a:pt x="154232" y="3523"/>
                </a:lnTo>
                <a:lnTo>
                  <a:pt x="205572" y="4800"/>
                </a:lnTo>
                <a:lnTo>
                  <a:pt x="256884" y="6115"/>
                </a:lnTo>
                <a:lnTo>
                  <a:pt x="308174" y="7461"/>
                </a:lnTo>
                <a:lnTo>
                  <a:pt x="359449" y="8831"/>
                </a:lnTo>
                <a:lnTo>
                  <a:pt x="410712" y="10216"/>
                </a:lnTo>
                <a:lnTo>
                  <a:pt x="461969" y="11611"/>
                </a:lnTo>
                <a:lnTo>
                  <a:pt x="513226" y="13006"/>
                </a:lnTo>
                <a:lnTo>
                  <a:pt x="564488" y="14395"/>
                </a:lnTo>
                <a:lnTo>
                  <a:pt x="615760" y="15769"/>
                </a:lnTo>
                <a:lnTo>
                  <a:pt x="667048" y="17123"/>
                </a:lnTo>
                <a:lnTo>
                  <a:pt x="718356" y="18447"/>
                </a:lnTo>
                <a:lnTo>
                  <a:pt x="769691" y="19734"/>
                </a:lnTo>
                <a:lnTo>
                  <a:pt x="821057" y="20978"/>
                </a:lnTo>
                <a:lnTo>
                  <a:pt x="872460" y="22170"/>
                </a:lnTo>
              </a:path>
            </a:pathLst>
          </a:custGeom>
          <a:ln w="25400">
            <a:solidFill>
              <a:srgbClr val="807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10997042" y="899955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101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0120921" y="8983511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876961" y="16046"/>
                </a:moveTo>
                <a:lnTo>
                  <a:pt x="825389" y="15081"/>
                </a:lnTo>
                <a:lnTo>
                  <a:pt x="773818" y="14113"/>
                </a:lnTo>
                <a:lnTo>
                  <a:pt x="722248" y="13142"/>
                </a:lnTo>
                <a:lnTo>
                  <a:pt x="670679" y="12170"/>
                </a:lnTo>
                <a:lnTo>
                  <a:pt x="619110" y="11199"/>
                </a:lnTo>
                <a:lnTo>
                  <a:pt x="567540" y="10229"/>
                </a:lnTo>
                <a:lnTo>
                  <a:pt x="515968" y="9262"/>
                </a:lnTo>
                <a:lnTo>
                  <a:pt x="464393" y="8298"/>
                </a:lnTo>
                <a:lnTo>
                  <a:pt x="412816" y="7340"/>
                </a:lnTo>
                <a:lnTo>
                  <a:pt x="361235" y="6388"/>
                </a:lnTo>
                <a:lnTo>
                  <a:pt x="309649" y="5443"/>
                </a:lnTo>
                <a:lnTo>
                  <a:pt x="258058" y="4507"/>
                </a:lnTo>
                <a:lnTo>
                  <a:pt x="206461" y="3581"/>
                </a:lnTo>
                <a:lnTo>
                  <a:pt x="154857" y="2666"/>
                </a:lnTo>
                <a:lnTo>
                  <a:pt x="103246" y="1763"/>
                </a:lnTo>
                <a:lnTo>
                  <a:pt x="51627" y="874"/>
                </a:lnTo>
                <a:lnTo>
                  <a:pt x="0" y="0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10120921" y="8983511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40">
                <a:moveTo>
                  <a:pt x="0" y="0"/>
                </a:moveTo>
                <a:lnTo>
                  <a:pt x="1224" y="4948"/>
                </a:lnTo>
                <a:lnTo>
                  <a:pt x="2447" y="9860"/>
                </a:lnTo>
                <a:lnTo>
                  <a:pt x="3660" y="14809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0994594" y="9061825"/>
            <a:ext cx="130175" cy="27305"/>
          </a:xfrm>
          <a:custGeom>
            <a:avLst/>
            <a:gdLst/>
            <a:ahLst/>
            <a:cxnLst/>
            <a:rect l="l" t="t" r="r" b="b"/>
            <a:pathLst>
              <a:path w="130175" h="27304">
                <a:moveTo>
                  <a:pt x="1200" y="0"/>
                </a:moveTo>
                <a:lnTo>
                  <a:pt x="902" y="7002"/>
                </a:lnTo>
                <a:lnTo>
                  <a:pt x="532" y="14128"/>
                </a:lnTo>
                <a:lnTo>
                  <a:pt x="0" y="21440"/>
                </a:lnTo>
                <a:lnTo>
                  <a:pt x="128226" y="27106"/>
                </a:lnTo>
                <a:lnTo>
                  <a:pt x="128845" y="19671"/>
                </a:lnTo>
                <a:lnTo>
                  <a:pt x="129377" y="12322"/>
                </a:lnTo>
                <a:lnTo>
                  <a:pt x="129871" y="5047"/>
                </a:lnTo>
                <a:lnTo>
                  <a:pt x="1200" y="0"/>
                </a:lnTo>
                <a:close/>
              </a:path>
            </a:pathLst>
          </a:custGeom>
          <a:solidFill>
            <a:srgbClr val="EBEAE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0994594" y="9083266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2" y="1419"/>
                </a:lnTo>
                <a:lnTo>
                  <a:pt x="64109" y="2837"/>
                </a:lnTo>
                <a:lnTo>
                  <a:pt x="96167" y="4253"/>
                </a:lnTo>
                <a:lnTo>
                  <a:pt x="128226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1122821" y="906687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59"/>
                </a:moveTo>
                <a:lnTo>
                  <a:pt x="618" y="14623"/>
                </a:lnTo>
                <a:lnTo>
                  <a:pt x="1150" y="7274"/>
                </a:lnTo>
                <a:lnTo>
                  <a:pt x="1644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0995794" y="906182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71" y="5047"/>
                </a:moveTo>
                <a:lnTo>
                  <a:pt x="96486" y="3806"/>
                </a:lnTo>
                <a:lnTo>
                  <a:pt x="64312" y="2551"/>
                </a:lnTo>
                <a:lnTo>
                  <a:pt x="32149" y="1282"/>
                </a:lnTo>
                <a:lnTo>
                  <a:pt x="0" y="0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0994594" y="906182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00" y="0"/>
                </a:moveTo>
                <a:lnTo>
                  <a:pt x="902" y="7002"/>
                </a:lnTo>
                <a:lnTo>
                  <a:pt x="532" y="14128"/>
                </a:lnTo>
                <a:lnTo>
                  <a:pt x="0" y="21440"/>
                </a:lnTo>
              </a:path>
            </a:pathLst>
          </a:custGeom>
          <a:ln w="25400">
            <a:solidFill>
              <a:srgbClr val="EA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0995794" y="9041078"/>
            <a:ext cx="130175" cy="26034"/>
          </a:xfrm>
          <a:custGeom>
            <a:avLst/>
            <a:gdLst/>
            <a:ahLst/>
            <a:cxnLst/>
            <a:rect l="l" t="t" r="r" b="b"/>
            <a:pathLst>
              <a:path w="130175" h="26034">
                <a:moveTo>
                  <a:pt x="679" y="0"/>
                </a:moveTo>
                <a:lnTo>
                  <a:pt x="295" y="13745"/>
                </a:lnTo>
                <a:lnTo>
                  <a:pt x="0" y="20747"/>
                </a:lnTo>
                <a:lnTo>
                  <a:pt x="128671" y="25795"/>
                </a:lnTo>
                <a:lnTo>
                  <a:pt x="129165" y="18508"/>
                </a:lnTo>
                <a:lnTo>
                  <a:pt x="130044" y="4095"/>
                </a:lnTo>
                <a:lnTo>
                  <a:pt x="679" y="0"/>
                </a:lnTo>
                <a:close/>
              </a:path>
            </a:pathLst>
          </a:custGeom>
          <a:solidFill>
            <a:srgbClr val="C2C0C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10995794" y="9061825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49" y="1282"/>
                </a:lnTo>
                <a:lnTo>
                  <a:pt x="64312" y="2551"/>
                </a:lnTo>
                <a:lnTo>
                  <a:pt x="96486" y="3806"/>
                </a:lnTo>
                <a:lnTo>
                  <a:pt x="128671" y="5047"/>
                </a:lnTo>
              </a:path>
            </a:pathLst>
          </a:custGeom>
          <a:ln w="2540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11124465" y="904517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700"/>
                </a:moveTo>
                <a:lnTo>
                  <a:pt x="494" y="14413"/>
                </a:lnTo>
                <a:lnTo>
                  <a:pt x="939" y="7200"/>
                </a:lnTo>
                <a:lnTo>
                  <a:pt x="1372" y="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10996473" y="9041078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64" y="4095"/>
                </a:moveTo>
                <a:lnTo>
                  <a:pt x="97026" y="3065"/>
                </a:lnTo>
                <a:lnTo>
                  <a:pt x="64686" y="2038"/>
                </a:lnTo>
                <a:lnTo>
                  <a:pt x="32344" y="1015"/>
                </a:lnTo>
                <a:lnTo>
                  <a:pt x="0" y="0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10995794" y="9041078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679" y="0"/>
                </a:moveTo>
                <a:lnTo>
                  <a:pt x="494" y="6854"/>
                </a:lnTo>
                <a:lnTo>
                  <a:pt x="295" y="13745"/>
                </a:lnTo>
                <a:lnTo>
                  <a:pt x="0" y="20747"/>
                </a:lnTo>
              </a:path>
            </a:pathLst>
          </a:custGeom>
          <a:ln w="25400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1122821" y="9066873"/>
            <a:ext cx="130810" cy="27940"/>
          </a:xfrm>
          <a:custGeom>
            <a:avLst/>
            <a:gdLst/>
            <a:ahLst/>
            <a:cxnLst/>
            <a:rect l="l" t="t" r="r" b="b"/>
            <a:pathLst>
              <a:path w="130809" h="27940">
                <a:moveTo>
                  <a:pt x="1644" y="0"/>
                </a:moveTo>
                <a:lnTo>
                  <a:pt x="1150" y="7274"/>
                </a:lnTo>
                <a:lnTo>
                  <a:pt x="618" y="14623"/>
                </a:lnTo>
                <a:lnTo>
                  <a:pt x="0" y="22059"/>
                </a:lnTo>
                <a:lnTo>
                  <a:pt x="128239" y="27725"/>
                </a:lnTo>
                <a:lnTo>
                  <a:pt x="129043" y="20017"/>
                </a:lnTo>
                <a:lnTo>
                  <a:pt x="130427" y="4899"/>
                </a:lnTo>
                <a:lnTo>
                  <a:pt x="1644" y="0"/>
                </a:lnTo>
                <a:close/>
              </a:path>
            </a:pathLst>
          </a:custGeom>
          <a:solidFill>
            <a:srgbClr val="EFEEE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11122821" y="9088932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7"/>
                </a:lnTo>
                <a:lnTo>
                  <a:pt x="64119" y="2833"/>
                </a:lnTo>
                <a:lnTo>
                  <a:pt x="96179" y="4248"/>
                </a:lnTo>
                <a:lnTo>
                  <a:pt x="128239" y="56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11251060" y="9071772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26"/>
                </a:moveTo>
                <a:lnTo>
                  <a:pt x="803" y="15118"/>
                </a:lnTo>
                <a:lnTo>
                  <a:pt x="1508" y="7534"/>
                </a:lnTo>
                <a:lnTo>
                  <a:pt x="2188" y="0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11124465" y="906687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99"/>
                </a:moveTo>
                <a:lnTo>
                  <a:pt x="96584" y="3681"/>
                </a:lnTo>
                <a:lnTo>
                  <a:pt x="64386" y="2458"/>
                </a:lnTo>
                <a:lnTo>
                  <a:pt x="32191" y="1231"/>
                </a:lnTo>
                <a:lnTo>
                  <a:pt x="0" y="0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11122821" y="906687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44" y="0"/>
                </a:moveTo>
                <a:lnTo>
                  <a:pt x="1150" y="7274"/>
                </a:lnTo>
                <a:lnTo>
                  <a:pt x="618" y="14623"/>
                </a:lnTo>
                <a:lnTo>
                  <a:pt x="0" y="22059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11124465" y="9045173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72" y="0"/>
                </a:moveTo>
                <a:lnTo>
                  <a:pt x="494" y="14413"/>
                </a:lnTo>
                <a:lnTo>
                  <a:pt x="0" y="21700"/>
                </a:lnTo>
                <a:lnTo>
                  <a:pt x="128783" y="26599"/>
                </a:lnTo>
                <a:lnTo>
                  <a:pt x="129451" y="19065"/>
                </a:lnTo>
                <a:lnTo>
                  <a:pt x="130686" y="4132"/>
                </a:lnTo>
                <a:lnTo>
                  <a:pt x="1372" y="0"/>
                </a:lnTo>
                <a:close/>
              </a:path>
            </a:pathLst>
          </a:custGeom>
          <a:solidFill>
            <a:srgbClr val="C9C7C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11124465" y="9066873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1" y="1231"/>
                </a:lnTo>
                <a:lnTo>
                  <a:pt x="64386" y="2458"/>
                </a:lnTo>
                <a:lnTo>
                  <a:pt x="96584" y="3681"/>
                </a:lnTo>
                <a:lnTo>
                  <a:pt x="128783" y="4899"/>
                </a:lnTo>
              </a:path>
            </a:pathLst>
          </a:custGeom>
          <a:ln w="25400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11253248" y="904930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467"/>
                </a:moveTo>
                <a:lnTo>
                  <a:pt x="668" y="14932"/>
                </a:lnTo>
                <a:lnTo>
                  <a:pt x="1297" y="7460"/>
                </a:lnTo>
                <a:lnTo>
                  <a:pt x="1903" y="0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11125838" y="904517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13" y="4132"/>
                </a:moveTo>
                <a:lnTo>
                  <a:pt x="96985" y="3100"/>
                </a:lnTo>
                <a:lnTo>
                  <a:pt x="64657" y="2066"/>
                </a:lnTo>
                <a:lnTo>
                  <a:pt x="32328" y="1031"/>
                </a:lnTo>
                <a:lnTo>
                  <a:pt x="0" y="0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11124465" y="904517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72" y="0"/>
                </a:moveTo>
                <a:lnTo>
                  <a:pt x="939" y="7200"/>
                </a:lnTo>
                <a:lnTo>
                  <a:pt x="494" y="14413"/>
                </a:lnTo>
                <a:lnTo>
                  <a:pt x="0" y="21700"/>
                </a:lnTo>
              </a:path>
            </a:pathLst>
          </a:custGeom>
          <a:ln w="25400">
            <a:solidFill>
              <a:srgbClr val="C4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10996473" y="9020491"/>
            <a:ext cx="130810" cy="24765"/>
          </a:xfrm>
          <a:custGeom>
            <a:avLst/>
            <a:gdLst/>
            <a:ahLst/>
            <a:cxnLst/>
            <a:rect l="l" t="t" r="r" b="b"/>
            <a:pathLst>
              <a:path w="130809" h="24765">
                <a:moveTo>
                  <a:pt x="568" y="0"/>
                </a:moveTo>
                <a:lnTo>
                  <a:pt x="358" y="6891"/>
                </a:lnTo>
                <a:lnTo>
                  <a:pt x="0" y="20586"/>
                </a:lnTo>
                <a:lnTo>
                  <a:pt x="129364" y="24681"/>
                </a:lnTo>
                <a:lnTo>
                  <a:pt x="130625" y="3130"/>
                </a:lnTo>
                <a:lnTo>
                  <a:pt x="568" y="0"/>
                </a:lnTo>
                <a:close/>
              </a:path>
            </a:pathLst>
          </a:custGeom>
          <a:solidFill>
            <a:srgbClr val="96959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10996473" y="9041078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44" y="1015"/>
                </a:lnTo>
                <a:lnTo>
                  <a:pt x="64686" y="2038"/>
                </a:lnTo>
                <a:lnTo>
                  <a:pt x="97026" y="3065"/>
                </a:lnTo>
                <a:lnTo>
                  <a:pt x="129364" y="4095"/>
                </a:lnTo>
              </a:path>
            </a:pathLst>
          </a:custGeom>
          <a:ln w="25400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11125838" y="9023621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551"/>
                </a:moveTo>
                <a:lnTo>
                  <a:pt x="420" y="14351"/>
                </a:lnTo>
                <a:lnTo>
                  <a:pt x="840" y="7175"/>
                </a:lnTo>
                <a:lnTo>
                  <a:pt x="1261" y="0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10997042" y="9020491"/>
            <a:ext cx="130175" cy="3175"/>
          </a:xfrm>
          <a:custGeom>
            <a:avLst/>
            <a:gdLst/>
            <a:ahLst/>
            <a:cxnLst/>
            <a:rect l="l" t="t" r="r" b="b"/>
            <a:pathLst>
              <a:path w="130175" h="3175">
                <a:moveTo>
                  <a:pt x="130056" y="3130"/>
                </a:moveTo>
                <a:lnTo>
                  <a:pt x="97565" y="2320"/>
                </a:lnTo>
                <a:lnTo>
                  <a:pt x="65060" y="1527"/>
                </a:lnTo>
                <a:lnTo>
                  <a:pt x="32540" y="753"/>
                </a:lnTo>
                <a:lnTo>
                  <a:pt x="0" y="0"/>
                </a:lnTo>
              </a:path>
            </a:pathLst>
          </a:custGeom>
          <a:ln w="25400">
            <a:solidFill>
              <a:srgbClr val="828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10996473" y="9020491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4">
                <a:moveTo>
                  <a:pt x="568" y="0"/>
                </a:moveTo>
                <a:lnTo>
                  <a:pt x="358" y="6891"/>
                </a:lnTo>
                <a:lnTo>
                  <a:pt x="185" y="13720"/>
                </a:lnTo>
                <a:lnTo>
                  <a:pt x="0" y="20586"/>
                </a:lnTo>
              </a:path>
            </a:pathLst>
          </a:custGeom>
          <a:ln w="25400">
            <a:solidFill>
              <a:srgbClr val="94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10997042" y="8999557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840" y="0"/>
                </a:moveTo>
                <a:lnTo>
                  <a:pt x="469" y="7101"/>
                </a:lnTo>
                <a:lnTo>
                  <a:pt x="209" y="14042"/>
                </a:lnTo>
                <a:lnTo>
                  <a:pt x="0" y="20933"/>
                </a:lnTo>
                <a:lnTo>
                  <a:pt x="65053" y="22454"/>
                </a:lnTo>
                <a:lnTo>
                  <a:pt x="65790" y="7101"/>
                </a:lnTo>
                <a:lnTo>
                  <a:pt x="66116" y="1224"/>
                </a:lnTo>
                <a:lnTo>
                  <a:pt x="840" y="0"/>
                </a:lnTo>
                <a:close/>
              </a:path>
            </a:pathLst>
          </a:custGeom>
          <a:solidFill>
            <a:srgbClr val="6B6C6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10997042" y="8999557"/>
            <a:ext cx="1270" cy="20955"/>
          </a:xfrm>
          <a:custGeom>
            <a:avLst/>
            <a:gdLst/>
            <a:ahLst/>
            <a:cxnLst/>
            <a:rect l="l" t="t" r="r" b="b"/>
            <a:pathLst>
              <a:path w="1270" h="20954">
                <a:moveTo>
                  <a:pt x="0" y="20933"/>
                </a:moveTo>
                <a:lnTo>
                  <a:pt x="209" y="14042"/>
                </a:lnTo>
                <a:lnTo>
                  <a:pt x="469" y="7101"/>
                </a:lnTo>
                <a:lnTo>
                  <a:pt x="840" y="0"/>
                </a:lnTo>
              </a:path>
            </a:pathLst>
          </a:custGeom>
          <a:ln w="25400">
            <a:solidFill>
              <a:srgbClr val="6B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10997883" y="89995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306"/>
                </a:lnTo>
                <a:lnTo>
                  <a:pt x="32637" y="612"/>
                </a:lnTo>
                <a:lnTo>
                  <a:pt x="48955" y="918"/>
                </a:lnTo>
                <a:lnTo>
                  <a:pt x="65275" y="1224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11062096" y="900078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062" y="0"/>
                </a:moveTo>
                <a:lnTo>
                  <a:pt x="668" y="7126"/>
                </a:lnTo>
                <a:lnTo>
                  <a:pt x="321" y="14190"/>
                </a:lnTo>
                <a:lnTo>
                  <a:pt x="0" y="2123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10997042" y="902049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53" y="1521"/>
                </a:moveTo>
                <a:lnTo>
                  <a:pt x="48800" y="1134"/>
                </a:lnTo>
                <a:lnTo>
                  <a:pt x="32540" y="751"/>
                </a:lnTo>
                <a:lnTo>
                  <a:pt x="16273" y="373"/>
                </a:lnTo>
                <a:lnTo>
                  <a:pt x="0" y="0"/>
                </a:lnTo>
              </a:path>
            </a:pathLst>
          </a:custGeom>
          <a:ln w="25399">
            <a:solidFill>
              <a:srgbClr val="808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11062096" y="9000783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59">
                <a:moveTo>
                  <a:pt x="1062" y="0"/>
                </a:moveTo>
                <a:lnTo>
                  <a:pt x="605" y="8449"/>
                </a:lnTo>
                <a:lnTo>
                  <a:pt x="0" y="21230"/>
                </a:lnTo>
                <a:lnTo>
                  <a:pt x="65003" y="22838"/>
                </a:lnTo>
                <a:lnTo>
                  <a:pt x="65945" y="7126"/>
                </a:lnTo>
                <a:lnTo>
                  <a:pt x="66338" y="1200"/>
                </a:lnTo>
                <a:lnTo>
                  <a:pt x="1062" y="0"/>
                </a:lnTo>
                <a:close/>
              </a:path>
            </a:pathLst>
          </a:custGeom>
          <a:solidFill>
            <a:srgbClr val="6F6F7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11062096" y="9000783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230"/>
                </a:moveTo>
                <a:lnTo>
                  <a:pt x="321" y="14190"/>
                </a:lnTo>
                <a:lnTo>
                  <a:pt x="668" y="7126"/>
                </a:lnTo>
                <a:lnTo>
                  <a:pt x="1062" y="0"/>
                </a:lnTo>
              </a:path>
            </a:pathLst>
          </a:custGeom>
          <a:ln w="25400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11063159" y="90007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7" y="600"/>
                </a:lnTo>
                <a:lnTo>
                  <a:pt x="48955" y="901"/>
                </a:lnTo>
                <a:lnTo>
                  <a:pt x="65275" y="120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11127099" y="90019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334" y="0"/>
                </a:moveTo>
                <a:lnTo>
                  <a:pt x="853" y="7249"/>
                </a:lnTo>
                <a:lnTo>
                  <a:pt x="420" y="14450"/>
                </a:lnTo>
                <a:lnTo>
                  <a:pt x="0" y="21638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11062096" y="9022012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03" y="1608"/>
                </a:moveTo>
                <a:lnTo>
                  <a:pt x="48755" y="1200"/>
                </a:lnTo>
                <a:lnTo>
                  <a:pt x="32506" y="794"/>
                </a:lnTo>
                <a:lnTo>
                  <a:pt x="16255" y="393"/>
                </a:lnTo>
                <a:lnTo>
                  <a:pt x="0" y="0"/>
                </a:lnTo>
              </a:path>
            </a:pathLst>
          </a:custGeom>
          <a:ln w="25400">
            <a:solidFill>
              <a:srgbClr val="828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11125838" y="9023621"/>
            <a:ext cx="131445" cy="26034"/>
          </a:xfrm>
          <a:custGeom>
            <a:avLst/>
            <a:gdLst/>
            <a:ahLst/>
            <a:cxnLst/>
            <a:rect l="l" t="t" r="r" b="b"/>
            <a:pathLst>
              <a:path w="131445" h="26034">
                <a:moveTo>
                  <a:pt x="1261" y="0"/>
                </a:moveTo>
                <a:lnTo>
                  <a:pt x="0" y="21551"/>
                </a:lnTo>
                <a:lnTo>
                  <a:pt x="129313" y="25684"/>
                </a:lnTo>
                <a:lnTo>
                  <a:pt x="131169" y="3315"/>
                </a:lnTo>
                <a:lnTo>
                  <a:pt x="1261" y="0"/>
                </a:lnTo>
                <a:close/>
              </a:path>
            </a:pathLst>
          </a:custGeom>
          <a:solidFill>
            <a:srgbClr val="A19FA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11125838" y="9045173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28" y="1031"/>
                </a:lnTo>
                <a:lnTo>
                  <a:pt x="64657" y="2066"/>
                </a:lnTo>
                <a:lnTo>
                  <a:pt x="96985" y="3100"/>
                </a:lnTo>
                <a:lnTo>
                  <a:pt x="129313" y="4132"/>
                </a:lnTo>
              </a:path>
            </a:pathLst>
          </a:custGeom>
          <a:ln w="25399">
            <a:solidFill>
              <a:srgbClr val="B5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11255152" y="902693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368"/>
                </a:moveTo>
                <a:lnTo>
                  <a:pt x="618" y="14920"/>
                </a:lnTo>
                <a:lnTo>
                  <a:pt x="1224" y="7472"/>
                </a:lnTo>
                <a:lnTo>
                  <a:pt x="1855" y="0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11127099" y="9023621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08" y="3315"/>
                </a:moveTo>
                <a:lnTo>
                  <a:pt x="97432" y="2481"/>
                </a:lnTo>
                <a:lnTo>
                  <a:pt x="64958" y="1648"/>
                </a:lnTo>
                <a:lnTo>
                  <a:pt x="32482" y="820"/>
                </a:lnTo>
                <a:lnTo>
                  <a:pt x="0" y="0"/>
                </a:lnTo>
              </a:path>
            </a:pathLst>
          </a:custGeom>
          <a:ln w="25400">
            <a:solidFill>
              <a:srgbClr val="8E8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11125838" y="9023621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261" y="0"/>
                </a:moveTo>
                <a:lnTo>
                  <a:pt x="840" y="7175"/>
                </a:lnTo>
                <a:lnTo>
                  <a:pt x="420" y="14351"/>
                </a:lnTo>
                <a:lnTo>
                  <a:pt x="0" y="21551"/>
                </a:lnTo>
              </a:path>
            </a:pathLst>
          </a:custGeom>
          <a:ln w="254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1127099" y="9001983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1334" y="0"/>
                </a:moveTo>
                <a:lnTo>
                  <a:pt x="773" y="8598"/>
                </a:lnTo>
                <a:lnTo>
                  <a:pt x="0" y="21638"/>
                </a:lnTo>
                <a:lnTo>
                  <a:pt x="64954" y="23283"/>
                </a:lnTo>
                <a:lnTo>
                  <a:pt x="66135" y="7249"/>
                </a:lnTo>
                <a:lnTo>
                  <a:pt x="66611" y="1200"/>
                </a:lnTo>
                <a:lnTo>
                  <a:pt x="1334" y="0"/>
                </a:lnTo>
                <a:close/>
              </a:path>
            </a:pathLst>
          </a:custGeom>
          <a:solidFill>
            <a:srgbClr val="76767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11127099" y="90019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1638"/>
                </a:moveTo>
                <a:lnTo>
                  <a:pt x="420" y="14450"/>
                </a:lnTo>
                <a:lnTo>
                  <a:pt x="853" y="7249"/>
                </a:lnTo>
                <a:lnTo>
                  <a:pt x="1334" y="0"/>
                </a:lnTo>
              </a:path>
            </a:pathLst>
          </a:custGeom>
          <a:ln w="25400">
            <a:solidFill>
              <a:srgbClr val="727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11128434" y="90019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0" y="298"/>
                </a:lnTo>
                <a:lnTo>
                  <a:pt x="32638" y="600"/>
                </a:lnTo>
                <a:lnTo>
                  <a:pt x="48956" y="901"/>
                </a:lnTo>
                <a:lnTo>
                  <a:pt x="65276" y="1200"/>
                </a:lnTo>
              </a:path>
            </a:pathLst>
          </a:custGeom>
          <a:ln w="25399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11192054" y="90031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657" y="0"/>
                </a:moveTo>
                <a:lnTo>
                  <a:pt x="1075" y="7398"/>
                </a:lnTo>
                <a:lnTo>
                  <a:pt x="532" y="14759"/>
                </a:lnTo>
                <a:lnTo>
                  <a:pt x="0" y="22083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11127099" y="9023621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45"/>
                </a:moveTo>
                <a:lnTo>
                  <a:pt x="48722" y="1230"/>
                </a:lnTo>
                <a:lnTo>
                  <a:pt x="32486" y="818"/>
                </a:lnTo>
                <a:lnTo>
                  <a:pt x="16245" y="408"/>
                </a:lnTo>
                <a:lnTo>
                  <a:pt x="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11192054" y="9003183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09" h="24129">
                <a:moveTo>
                  <a:pt x="1657" y="0"/>
                </a:moveTo>
                <a:lnTo>
                  <a:pt x="975" y="8771"/>
                </a:lnTo>
                <a:lnTo>
                  <a:pt x="0" y="22083"/>
                </a:lnTo>
                <a:lnTo>
                  <a:pt x="64954" y="23754"/>
                </a:lnTo>
                <a:lnTo>
                  <a:pt x="66227" y="8771"/>
                </a:lnTo>
                <a:lnTo>
                  <a:pt x="66944" y="1175"/>
                </a:lnTo>
                <a:lnTo>
                  <a:pt x="1657" y="0"/>
                </a:lnTo>
                <a:close/>
              </a:path>
            </a:pathLst>
          </a:custGeom>
          <a:solidFill>
            <a:srgbClr val="81808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11192054" y="9003183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83"/>
                </a:moveTo>
                <a:lnTo>
                  <a:pt x="532" y="14759"/>
                </a:lnTo>
                <a:lnTo>
                  <a:pt x="1075" y="7398"/>
                </a:lnTo>
                <a:lnTo>
                  <a:pt x="1657" y="0"/>
                </a:lnTo>
              </a:path>
            </a:pathLst>
          </a:custGeom>
          <a:ln w="25400">
            <a:solidFill>
              <a:srgbClr val="7A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11193711" y="90031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6"/>
                </a:lnTo>
                <a:lnTo>
                  <a:pt x="32643" y="592"/>
                </a:lnTo>
                <a:lnTo>
                  <a:pt x="48965" y="885"/>
                </a:lnTo>
                <a:lnTo>
                  <a:pt x="65286" y="1175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11257008" y="900435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1990" y="0"/>
                </a:moveTo>
                <a:lnTo>
                  <a:pt x="1273" y="7596"/>
                </a:lnTo>
                <a:lnTo>
                  <a:pt x="629" y="15106"/>
                </a:lnTo>
                <a:lnTo>
                  <a:pt x="0" y="22578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11192054" y="902526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70"/>
                </a:moveTo>
                <a:lnTo>
                  <a:pt x="48715" y="1252"/>
                </a:lnTo>
                <a:lnTo>
                  <a:pt x="32477" y="835"/>
                </a:lnTo>
                <a:lnTo>
                  <a:pt x="16238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19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11251060" y="9071772"/>
            <a:ext cx="131445" cy="28575"/>
          </a:xfrm>
          <a:custGeom>
            <a:avLst/>
            <a:gdLst/>
            <a:ahLst/>
            <a:cxnLst/>
            <a:rect l="l" t="t" r="r" b="b"/>
            <a:pathLst>
              <a:path w="131445" h="28575">
                <a:moveTo>
                  <a:pt x="2188" y="0"/>
                </a:moveTo>
                <a:lnTo>
                  <a:pt x="803" y="15118"/>
                </a:lnTo>
                <a:lnTo>
                  <a:pt x="0" y="22826"/>
                </a:lnTo>
                <a:lnTo>
                  <a:pt x="128250" y="28504"/>
                </a:lnTo>
                <a:lnTo>
                  <a:pt x="129227" y="20537"/>
                </a:lnTo>
                <a:lnTo>
                  <a:pt x="130117" y="12681"/>
                </a:lnTo>
                <a:lnTo>
                  <a:pt x="130971" y="4886"/>
                </a:lnTo>
                <a:lnTo>
                  <a:pt x="2188" y="0"/>
                </a:lnTo>
                <a:close/>
              </a:path>
            </a:pathLst>
          </a:custGeom>
          <a:solidFill>
            <a:srgbClr val="F4F4F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11251060" y="9094599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61" y="1419"/>
                </a:lnTo>
                <a:lnTo>
                  <a:pt x="64125" y="2839"/>
                </a:lnTo>
                <a:lnTo>
                  <a:pt x="96189" y="4259"/>
                </a:lnTo>
                <a:lnTo>
                  <a:pt x="128250" y="567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11379311" y="907665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617"/>
                </a:moveTo>
                <a:lnTo>
                  <a:pt x="976" y="15650"/>
                </a:lnTo>
                <a:lnTo>
                  <a:pt x="1866" y="7794"/>
                </a:lnTo>
                <a:lnTo>
                  <a:pt x="272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11253248" y="907177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783" y="4886"/>
                </a:moveTo>
                <a:lnTo>
                  <a:pt x="96591" y="3657"/>
                </a:lnTo>
                <a:lnTo>
                  <a:pt x="64396" y="2434"/>
                </a:lnTo>
                <a:lnTo>
                  <a:pt x="32198" y="1215"/>
                </a:lnTo>
                <a:lnTo>
                  <a:pt x="0" y="0"/>
                </a:lnTo>
              </a:path>
            </a:pathLst>
          </a:custGeom>
          <a:ln w="25399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11251060" y="9071772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2188" y="0"/>
                </a:moveTo>
                <a:lnTo>
                  <a:pt x="1508" y="7534"/>
                </a:lnTo>
                <a:lnTo>
                  <a:pt x="803" y="15118"/>
                </a:lnTo>
                <a:lnTo>
                  <a:pt x="0" y="22826"/>
                </a:lnTo>
              </a:path>
            </a:pathLst>
          </a:custGeom>
          <a:ln w="25400">
            <a:solidFill>
              <a:srgbClr val="F1F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11253248" y="9049305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40">
                <a:moveTo>
                  <a:pt x="1903" y="0"/>
                </a:moveTo>
                <a:lnTo>
                  <a:pt x="668" y="14932"/>
                </a:lnTo>
                <a:lnTo>
                  <a:pt x="0" y="22467"/>
                </a:lnTo>
                <a:lnTo>
                  <a:pt x="128783" y="27354"/>
                </a:lnTo>
                <a:lnTo>
                  <a:pt x="129636" y="19572"/>
                </a:lnTo>
                <a:lnTo>
                  <a:pt x="131244" y="4107"/>
                </a:lnTo>
                <a:lnTo>
                  <a:pt x="1903" y="0"/>
                </a:lnTo>
                <a:close/>
              </a:path>
            </a:pathLst>
          </a:custGeom>
          <a:solidFill>
            <a:srgbClr val="D9D7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11253248" y="9071772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98" y="1215"/>
                </a:lnTo>
                <a:lnTo>
                  <a:pt x="64396" y="2434"/>
                </a:lnTo>
                <a:lnTo>
                  <a:pt x="96591" y="3657"/>
                </a:lnTo>
                <a:lnTo>
                  <a:pt x="128783" y="4886"/>
                </a:lnTo>
              </a:path>
            </a:pathLst>
          </a:custGeom>
          <a:ln w="25399">
            <a:solidFill>
              <a:srgbClr val="E9E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11382032" y="905341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46"/>
                </a:moveTo>
                <a:lnTo>
                  <a:pt x="853" y="15464"/>
                </a:lnTo>
                <a:lnTo>
                  <a:pt x="1657" y="7732"/>
                </a:lnTo>
                <a:lnTo>
                  <a:pt x="2461" y="0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11255152" y="904930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340" y="4107"/>
                </a:moveTo>
                <a:lnTo>
                  <a:pt x="97002" y="3091"/>
                </a:lnTo>
                <a:lnTo>
                  <a:pt x="64665" y="2067"/>
                </a:lnTo>
                <a:lnTo>
                  <a:pt x="32330" y="1036"/>
                </a:lnTo>
                <a:lnTo>
                  <a:pt x="0" y="0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11253248" y="904930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903" y="0"/>
                </a:moveTo>
                <a:lnTo>
                  <a:pt x="1297" y="7460"/>
                </a:lnTo>
                <a:lnTo>
                  <a:pt x="668" y="14932"/>
                </a:lnTo>
                <a:lnTo>
                  <a:pt x="0" y="22467"/>
                </a:lnTo>
              </a:path>
            </a:pathLst>
          </a:custGeom>
          <a:ln w="25400">
            <a:solidFill>
              <a:srgbClr val="CF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11379311" y="9076659"/>
            <a:ext cx="131445" cy="29845"/>
          </a:xfrm>
          <a:custGeom>
            <a:avLst/>
            <a:gdLst/>
            <a:ahLst/>
            <a:cxnLst/>
            <a:rect l="l" t="t" r="r" b="b"/>
            <a:pathLst>
              <a:path w="131445" h="29845">
                <a:moveTo>
                  <a:pt x="2720" y="0"/>
                </a:moveTo>
                <a:lnTo>
                  <a:pt x="1866" y="7794"/>
                </a:lnTo>
                <a:lnTo>
                  <a:pt x="976" y="15650"/>
                </a:lnTo>
                <a:lnTo>
                  <a:pt x="0" y="23617"/>
                </a:lnTo>
                <a:lnTo>
                  <a:pt x="128239" y="29296"/>
                </a:lnTo>
                <a:lnTo>
                  <a:pt x="131414" y="5035"/>
                </a:lnTo>
                <a:lnTo>
                  <a:pt x="2720" y="0"/>
                </a:lnTo>
                <a:close/>
              </a:path>
            </a:pathLst>
          </a:custGeom>
          <a:solidFill>
            <a:srgbClr val="FBFBF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11379311" y="9100277"/>
            <a:ext cx="128270" cy="5715"/>
          </a:xfrm>
          <a:custGeom>
            <a:avLst/>
            <a:gdLst/>
            <a:ahLst/>
            <a:cxnLst/>
            <a:rect l="l" t="t" r="r" b="b"/>
            <a:pathLst>
              <a:path w="128270" h="5715">
                <a:moveTo>
                  <a:pt x="0" y="0"/>
                </a:moveTo>
                <a:lnTo>
                  <a:pt x="32059" y="1414"/>
                </a:lnTo>
                <a:lnTo>
                  <a:pt x="64119" y="2834"/>
                </a:lnTo>
                <a:lnTo>
                  <a:pt x="96179" y="4257"/>
                </a:lnTo>
                <a:lnTo>
                  <a:pt x="128239" y="567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11507551" y="908634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0" y="19612"/>
                </a:moveTo>
                <a:lnTo>
                  <a:pt x="1050" y="11521"/>
                </a:lnTo>
                <a:lnTo>
                  <a:pt x="2114" y="3442"/>
                </a:lnTo>
                <a:lnTo>
                  <a:pt x="2566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11382032" y="907665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128694" y="5035"/>
                </a:moveTo>
                <a:lnTo>
                  <a:pt x="96537" y="3754"/>
                </a:lnTo>
                <a:lnTo>
                  <a:pt x="64366" y="2489"/>
                </a:lnTo>
                <a:lnTo>
                  <a:pt x="32186" y="1239"/>
                </a:lnTo>
                <a:lnTo>
                  <a:pt x="0" y="0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11379311" y="907665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20" y="0"/>
                </a:moveTo>
                <a:lnTo>
                  <a:pt x="1866" y="7794"/>
                </a:lnTo>
                <a:lnTo>
                  <a:pt x="976" y="15650"/>
                </a:lnTo>
                <a:lnTo>
                  <a:pt x="0" y="23617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11382032" y="9053412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79" h="28575">
                <a:moveTo>
                  <a:pt x="2461" y="0"/>
                </a:moveTo>
                <a:lnTo>
                  <a:pt x="853" y="15464"/>
                </a:lnTo>
                <a:lnTo>
                  <a:pt x="0" y="23246"/>
                </a:lnTo>
                <a:lnTo>
                  <a:pt x="128694" y="28282"/>
                </a:lnTo>
                <a:lnTo>
                  <a:pt x="131869" y="4020"/>
                </a:lnTo>
                <a:lnTo>
                  <a:pt x="2461" y="0"/>
                </a:lnTo>
                <a:close/>
              </a:path>
            </a:pathLst>
          </a:custGeom>
          <a:solidFill>
            <a:srgbClr val="F1F0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11382032" y="9076659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79">
                <a:moveTo>
                  <a:pt x="0" y="0"/>
                </a:moveTo>
                <a:lnTo>
                  <a:pt x="32186" y="1239"/>
                </a:lnTo>
                <a:lnTo>
                  <a:pt x="64366" y="2489"/>
                </a:lnTo>
                <a:lnTo>
                  <a:pt x="96537" y="3754"/>
                </a:lnTo>
                <a:lnTo>
                  <a:pt x="128694" y="5035"/>
                </a:lnTo>
              </a:path>
            </a:pathLst>
          </a:custGeom>
          <a:ln w="25400">
            <a:solidFill>
              <a:srgbClr val="F8F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11512716" y="9064266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220"/>
                </a:moveTo>
                <a:lnTo>
                  <a:pt x="126" y="1246"/>
                </a:lnTo>
                <a:lnTo>
                  <a:pt x="29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11384493" y="9053412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129408" y="4020"/>
                </a:moveTo>
                <a:lnTo>
                  <a:pt x="97051" y="3030"/>
                </a:lnTo>
                <a:lnTo>
                  <a:pt x="64696" y="2028"/>
                </a:lnTo>
                <a:lnTo>
                  <a:pt x="32347" y="1017"/>
                </a:lnTo>
                <a:lnTo>
                  <a:pt x="0" y="0"/>
                </a:lnTo>
              </a:path>
            </a:pathLst>
          </a:custGeom>
          <a:ln w="25400">
            <a:solidFill>
              <a:srgbClr val="EAE9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11382032" y="905341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461" y="0"/>
                </a:moveTo>
                <a:lnTo>
                  <a:pt x="1657" y="7732"/>
                </a:lnTo>
                <a:lnTo>
                  <a:pt x="853" y="15464"/>
                </a:lnTo>
                <a:lnTo>
                  <a:pt x="0" y="23246"/>
                </a:lnTo>
              </a:path>
            </a:pathLst>
          </a:custGeom>
          <a:ln w="25400">
            <a:solidFill>
              <a:srgbClr val="E3E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11255152" y="9026936"/>
            <a:ext cx="132080" cy="26670"/>
          </a:xfrm>
          <a:custGeom>
            <a:avLst/>
            <a:gdLst/>
            <a:ahLst/>
            <a:cxnLst/>
            <a:rect l="l" t="t" r="r" b="b"/>
            <a:pathLst>
              <a:path w="132079" h="26670">
                <a:moveTo>
                  <a:pt x="1855" y="0"/>
                </a:moveTo>
                <a:lnTo>
                  <a:pt x="0" y="22368"/>
                </a:lnTo>
                <a:lnTo>
                  <a:pt x="129340" y="26475"/>
                </a:lnTo>
                <a:lnTo>
                  <a:pt x="130947" y="11035"/>
                </a:lnTo>
                <a:lnTo>
                  <a:pt x="131787" y="3266"/>
                </a:lnTo>
                <a:lnTo>
                  <a:pt x="1855" y="0"/>
                </a:lnTo>
                <a:close/>
              </a:path>
            </a:pathLst>
          </a:custGeom>
          <a:solidFill>
            <a:srgbClr val="B9B7B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11255152" y="9049305"/>
            <a:ext cx="129539" cy="4445"/>
          </a:xfrm>
          <a:custGeom>
            <a:avLst/>
            <a:gdLst/>
            <a:ahLst/>
            <a:cxnLst/>
            <a:rect l="l" t="t" r="r" b="b"/>
            <a:pathLst>
              <a:path w="129540" h="4445">
                <a:moveTo>
                  <a:pt x="0" y="0"/>
                </a:moveTo>
                <a:lnTo>
                  <a:pt x="32330" y="1036"/>
                </a:lnTo>
                <a:lnTo>
                  <a:pt x="64665" y="2067"/>
                </a:lnTo>
                <a:lnTo>
                  <a:pt x="97002" y="3091"/>
                </a:lnTo>
                <a:lnTo>
                  <a:pt x="129340" y="4107"/>
                </a:lnTo>
              </a:path>
            </a:pathLst>
          </a:custGeom>
          <a:ln w="25399">
            <a:solidFill>
              <a:srgbClr val="C8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11384493" y="903020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9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11257008" y="9026936"/>
            <a:ext cx="130175" cy="3810"/>
          </a:xfrm>
          <a:custGeom>
            <a:avLst/>
            <a:gdLst/>
            <a:ahLst/>
            <a:cxnLst/>
            <a:rect l="l" t="t" r="r" b="b"/>
            <a:pathLst>
              <a:path w="130175" h="3809">
                <a:moveTo>
                  <a:pt x="129932" y="3266"/>
                </a:moveTo>
                <a:lnTo>
                  <a:pt x="97434" y="2468"/>
                </a:lnTo>
                <a:lnTo>
                  <a:pt x="64948" y="1656"/>
                </a:lnTo>
                <a:lnTo>
                  <a:pt x="32470" y="832"/>
                </a:lnTo>
                <a:lnTo>
                  <a:pt x="0" y="0"/>
                </a:lnTo>
              </a:path>
            </a:pathLst>
          </a:custGeom>
          <a:ln w="25400">
            <a:solidFill>
              <a:srgbClr val="AA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11255152" y="902693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1855" y="0"/>
                </a:moveTo>
                <a:lnTo>
                  <a:pt x="1224" y="7472"/>
                </a:lnTo>
                <a:lnTo>
                  <a:pt x="618" y="14920"/>
                </a:lnTo>
                <a:lnTo>
                  <a:pt x="0" y="22368"/>
                </a:lnTo>
              </a:path>
            </a:pathLst>
          </a:custGeom>
          <a:ln w="2540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11257008" y="9004358"/>
            <a:ext cx="67310" cy="24765"/>
          </a:xfrm>
          <a:custGeom>
            <a:avLst/>
            <a:gdLst/>
            <a:ahLst/>
            <a:cxnLst/>
            <a:rect l="l" t="t" r="r" b="b"/>
            <a:pathLst>
              <a:path w="67309" h="24765">
                <a:moveTo>
                  <a:pt x="1990" y="0"/>
                </a:moveTo>
                <a:lnTo>
                  <a:pt x="1159" y="8944"/>
                </a:lnTo>
                <a:lnTo>
                  <a:pt x="0" y="22578"/>
                </a:lnTo>
                <a:lnTo>
                  <a:pt x="64954" y="24236"/>
                </a:lnTo>
                <a:lnTo>
                  <a:pt x="66437" y="8944"/>
                </a:lnTo>
                <a:lnTo>
                  <a:pt x="67278" y="1175"/>
                </a:lnTo>
                <a:lnTo>
                  <a:pt x="1990" y="0"/>
                </a:lnTo>
                <a:close/>
              </a:path>
            </a:pathLst>
          </a:custGeom>
          <a:solidFill>
            <a:srgbClr val="9290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11257008" y="900435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578"/>
                </a:moveTo>
                <a:lnTo>
                  <a:pt x="629" y="15106"/>
                </a:lnTo>
                <a:lnTo>
                  <a:pt x="1273" y="7596"/>
                </a:lnTo>
                <a:lnTo>
                  <a:pt x="1990" y="0"/>
                </a:lnTo>
              </a:path>
            </a:pathLst>
          </a:custGeom>
          <a:ln w="25400">
            <a:solidFill>
              <a:srgbClr val="88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11258998" y="900435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2" y="294"/>
                </a:lnTo>
                <a:lnTo>
                  <a:pt x="32644" y="587"/>
                </a:lnTo>
                <a:lnTo>
                  <a:pt x="48966" y="880"/>
                </a:lnTo>
                <a:lnTo>
                  <a:pt x="65288" y="1175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11321962" y="900553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2324" y="0"/>
                </a:moveTo>
                <a:lnTo>
                  <a:pt x="1483" y="7769"/>
                </a:lnTo>
                <a:lnTo>
                  <a:pt x="728" y="15440"/>
                </a:lnTo>
                <a:lnTo>
                  <a:pt x="0" y="23061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11257008" y="9026936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54" y="1657"/>
                </a:moveTo>
                <a:lnTo>
                  <a:pt x="48708" y="1247"/>
                </a:lnTo>
                <a:lnTo>
                  <a:pt x="32468" y="833"/>
                </a:lnTo>
                <a:lnTo>
                  <a:pt x="16231" y="417"/>
                </a:lnTo>
                <a:lnTo>
                  <a:pt x="0" y="0"/>
                </a:lnTo>
              </a:path>
            </a:pathLst>
          </a:custGeom>
          <a:ln w="25400">
            <a:solidFill>
              <a:srgbClr val="9F9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11321962" y="9005534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5">
                <a:moveTo>
                  <a:pt x="2324" y="0"/>
                </a:moveTo>
                <a:lnTo>
                  <a:pt x="1357" y="9068"/>
                </a:lnTo>
                <a:lnTo>
                  <a:pt x="0" y="23061"/>
                </a:lnTo>
                <a:lnTo>
                  <a:pt x="64978" y="24669"/>
                </a:lnTo>
                <a:lnTo>
                  <a:pt x="65807" y="16899"/>
                </a:lnTo>
                <a:lnTo>
                  <a:pt x="66685" y="9068"/>
                </a:lnTo>
                <a:lnTo>
                  <a:pt x="67624" y="1138"/>
                </a:lnTo>
                <a:lnTo>
                  <a:pt x="2324" y="0"/>
                </a:lnTo>
                <a:close/>
              </a:path>
            </a:pathLst>
          </a:custGeom>
          <a:solidFill>
            <a:srgbClr val="A8A6A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11321962" y="900553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061"/>
                </a:moveTo>
                <a:lnTo>
                  <a:pt x="728" y="15440"/>
                </a:lnTo>
                <a:lnTo>
                  <a:pt x="1483" y="7769"/>
                </a:lnTo>
                <a:lnTo>
                  <a:pt x="2324" y="0"/>
                </a:lnTo>
              </a:path>
            </a:pathLst>
          </a:custGeom>
          <a:ln w="25400">
            <a:solidFill>
              <a:srgbClr val="9B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11324286" y="900553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24" y="287"/>
                </a:lnTo>
                <a:lnTo>
                  <a:pt x="32650" y="573"/>
                </a:lnTo>
                <a:lnTo>
                  <a:pt x="48976" y="857"/>
                </a:lnTo>
                <a:lnTo>
                  <a:pt x="65300" y="1138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11386940" y="900667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646" y="0"/>
                </a:moveTo>
                <a:lnTo>
                  <a:pt x="1706" y="7930"/>
                </a:lnTo>
                <a:lnTo>
                  <a:pt x="829" y="15761"/>
                </a:lnTo>
                <a:lnTo>
                  <a:pt x="0" y="23531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11321962" y="9028594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4978" y="1608"/>
                </a:moveTo>
                <a:lnTo>
                  <a:pt x="48730" y="1209"/>
                </a:lnTo>
                <a:lnTo>
                  <a:pt x="32484" y="808"/>
                </a:lnTo>
                <a:lnTo>
                  <a:pt x="16240" y="406"/>
                </a:lnTo>
                <a:lnTo>
                  <a:pt x="0" y="0"/>
                </a:lnTo>
              </a:path>
            </a:pathLst>
          </a:custGeom>
          <a:ln w="25400">
            <a:solidFill>
              <a:srgbClr val="B2B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11384493" y="9030203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447" y="0"/>
                </a:moveTo>
                <a:lnTo>
                  <a:pt x="1606" y="7769"/>
                </a:lnTo>
                <a:lnTo>
                  <a:pt x="0" y="23209"/>
                </a:lnTo>
                <a:lnTo>
                  <a:pt x="64693" y="25238"/>
                </a:lnTo>
                <a:lnTo>
                  <a:pt x="67476" y="1534"/>
                </a:lnTo>
                <a:lnTo>
                  <a:pt x="2447" y="0"/>
                </a:lnTo>
                <a:close/>
              </a:path>
            </a:pathLst>
          </a:custGeom>
          <a:solidFill>
            <a:srgbClr val="D4D3D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11384493" y="903020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5">
                <a:moveTo>
                  <a:pt x="0" y="23209"/>
                </a:moveTo>
                <a:lnTo>
                  <a:pt x="803" y="15489"/>
                </a:lnTo>
                <a:lnTo>
                  <a:pt x="1606" y="7769"/>
                </a:lnTo>
                <a:lnTo>
                  <a:pt x="2447" y="0"/>
                </a:lnTo>
              </a:path>
            </a:pathLst>
          </a:custGeom>
          <a:ln w="25400">
            <a:solidFill>
              <a:srgbClr val="C9C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11386940" y="903020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50" y="389"/>
                </a:lnTo>
                <a:lnTo>
                  <a:pt x="32505" y="776"/>
                </a:lnTo>
                <a:lnTo>
                  <a:pt x="48764" y="1158"/>
                </a:lnTo>
                <a:lnTo>
                  <a:pt x="65029" y="1534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11449187" y="903173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782" y="0"/>
                </a:moveTo>
                <a:lnTo>
                  <a:pt x="1842" y="7930"/>
                </a:lnTo>
                <a:lnTo>
                  <a:pt x="927" y="15811"/>
                </a:lnTo>
                <a:lnTo>
                  <a:pt x="0" y="23704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11384493" y="9053412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693" y="2028"/>
                </a:moveTo>
                <a:lnTo>
                  <a:pt x="48520" y="1525"/>
                </a:lnTo>
                <a:lnTo>
                  <a:pt x="32346" y="1019"/>
                </a:lnTo>
                <a:lnTo>
                  <a:pt x="16173" y="510"/>
                </a:lnTo>
                <a:lnTo>
                  <a:pt x="0" y="0"/>
                </a:lnTo>
              </a:path>
            </a:pathLst>
          </a:custGeom>
          <a:ln w="25399">
            <a:solidFill>
              <a:srgbClr val="DE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11449187" y="9031737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2782" y="0"/>
                </a:moveTo>
                <a:lnTo>
                  <a:pt x="0" y="23704"/>
                </a:lnTo>
                <a:lnTo>
                  <a:pt x="64714" y="25696"/>
                </a:lnTo>
                <a:lnTo>
                  <a:pt x="67889" y="1434"/>
                </a:lnTo>
                <a:lnTo>
                  <a:pt x="2782" y="0"/>
                </a:lnTo>
                <a:close/>
              </a:path>
            </a:pathLst>
          </a:custGeom>
          <a:solidFill>
            <a:srgbClr val="F0EFF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11449187" y="9031737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704"/>
                </a:moveTo>
                <a:lnTo>
                  <a:pt x="927" y="15811"/>
                </a:lnTo>
                <a:lnTo>
                  <a:pt x="1842" y="7930"/>
                </a:lnTo>
                <a:lnTo>
                  <a:pt x="2782" y="0"/>
                </a:lnTo>
              </a:path>
            </a:pathLst>
          </a:custGeom>
          <a:ln w="25400">
            <a:solidFill>
              <a:srgbClr val="E0D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11451969" y="903173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0" y="0"/>
                </a:moveTo>
                <a:lnTo>
                  <a:pt x="16270" y="368"/>
                </a:lnTo>
                <a:lnTo>
                  <a:pt x="32548" y="731"/>
                </a:lnTo>
                <a:lnTo>
                  <a:pt x="48830" y="1087"/>
                </a:lnTo>
                <a:lnTo>
                  <a:pt x="65106" y="1434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11449187" y="9055441"/>
            <a:ext cx="64769" cy="2540"/>
          </a:xfrm>
          <a:custGeom>
            <a:avLst/>
            <a:gdLst/>
            <a:ahLst/>
            <a:cxnLst/>
            <a:rect l="l" t="t" r="r" b="b"/>
            <a:pathLst>
              <a:path w="64770" h="2540">
                <a:moveTo>
                  <a:pt x="64714" y="1991"/>
                </a:moveTo>
                <a:lnTo>
                  <a:pt x="48538" y="1498"/>
                </a:lnTo>
                <a:lnTo>
                  <a:pt x="32359" y="1000"/>
                </a:lnTo>
                <a:lnTo>
                  <a:pt x="16180" y="500"/>
                </a:lnTo>
                <a:lnTo>
                  <a:pt x="0" y="0"/>
                </a:lnTo>
              </a:path>
            </a:pathLst>
          </a:custGeom>
          <a:ln w="25400">
            <a:solidFill>
              <a:srgbClr val="F4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11386940" y="9006671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646" y="0"/>
                </a:moveTo>
                <a:lnTo>
                  <a:pt x="1706" y="7930"/>
                </a:lnTo>
                <a:lnTo>
                  <a:pt x="829" y="15761"/>
                </a:lnTo>
                <a:lnTo>
                  <a:pt x="0" y="23531"/>
                </a:lnTo>
                <a:lnTo>
                  <a:pt x="65029" y="25065"/>
                </a:lnTo>
                <a:lnTo>
                  <a:pt x="66945" y="9179"/>
                </a:lnTo>
                <a:lnTo>
                  <a:pt x="67971" y="1138"/>
                </a:lnTo>
                <a:lnTo>
                  <a:pt x="2646" y="0"/>
                </a:lnTo>
                <a:close/>
              </a:path>
            </a:pathLst>
          </a:custGeom>
          <a:solidFill>
            <a:srgbClr val="C4C3C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11386940" y="9006671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531"/>
                </a:moveTo>
                <a:lnTo>
                  <a:pt x="829" y="15761"/>
                </a:lnTo>
                <a:lnTo>
                  <a:pt x="1706" y="7930"/>
                </a:lnTo>
                <a:lnTo>
                  <a:pt x="2646" y="0"/>
                </a:lnTo>
              </a:path>
            </a:pathLst>
          </a:custGeom>
          <a:ln w="25400">
            <a:solidFill>
              <a:srgbClr val="B5B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11389586" y="900667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87"/>
                </a:lnTo>
                <a:lnTo>
                  <a:pt x="32662" y="573"/>
                </a:lnTo>
                <a:lnTo>
                  <a:pt x="48993" y="857"/>
                </a:lnTo>
                <a:lnTo>
                  <a:pt x="65324" y="1138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11451969" y="900780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2942" y="0"/>
                </a:moveTo>
                <a:lnTo>
                  <a:pt x="1916" y="8041"/>
                </a:lnTo>
                <a:lnTo>
                  <a:pt x="952" y="15996"/>
                </a:lnTo>
                <a:lnTo>
                  <a:pt x="0" y="23927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11386940" y="9030203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029" y="1534"/>
                </a:moveTo>
                <a:lnTo>
                  <a:pt x="48764" y="1158"/>
                </a:lnTo>
                <a:lnTo>
                  <a:pt x="32505" y="776"/>
                </a:lnTo>
                <a:lnTo>
                  <a:pt x="16250" y="389"/>
                </a:lnTo>
                <a:lnTo>
                  <a:pt x="0" y="0"/>
                </a:lnTo>
              </a:path>
            </a:pathLst>
          </a:custGeom>
          <a:ln w="25400">
            <a:solidFill>
              <a:srgbClr val="CA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11451969" y="9007809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79" h="25400">
                <a:moveTo>
                  <a:pt x="2942" y="0"/>
                </a:moveTo>
                <a:lnTo>
                  <a:pt x="1916" y="8041"/>
                </a:lnTo>
                <a:lnTo>
                  <a:pt x="0" y="23927"/>
                </a:lnTo>
                <a:lnTo>
                  <a:pt x="65106" y="25362"/>
                </a:lnTo>
                <a:lnTo>
                  <a:pt x="68280" y="1101"/>
                </a:lnTo>
                <a:lnTo>
                  <a:pt x="2942" y="0"/>
                </a:lnTo>
                <a:close/>
              </a:path>
            </a:pathLst>
          </a:custGeom>
          <a:solidFill>
            <a:srgbClr val="EAE9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11451969" y="900780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29">
                <a:moveTo>
                  <a:pt x="0" y="23927"/>
                </a:moveTo>
                <a:lnTo>
                  <a:pt x="952" y="15996"/>
                </a:lnTo>
                <a:lnTo>
                  <a:pt x="1916" y="8041"/>
                </a:lnTo>
                <a:lnTo>
                  <a:pt x="2942" y="0"/>
                </a:lnTo>
              </a:path>
            </a:pathLst>
          </a:custGeom>
          <a:ln w="25400">
            <a:solidFill>
              <a:srgbClr val="D5D3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11454912" y="900780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0" y="0"/>
                </a:moveTo>
                <a:lnTo>
                  <a:pt x="16331" y="276"/>
                </a:lnTo>
                <a:lnTo>
                  <a:pt x="32664" y="550"/>
                </a:lnTo>
                <a:lnTo>
                  <a:pt x="48999" y="824"/>
                </a:lnTo>
                <a:lnTo>
                  <a:pt x="65337" y="1101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11519948" y="9008911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300" y="0"/>
                </a:moveTo>
                <a:lnTo>
                  <a:pt x="0" y="231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11518134" y="90250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" y="0"/>
                </a:moveTo>
                <a:lnTo>
                  <a:pt x="0" y="12"/>
                </a:lnTo>
                <a:lnTo>
                  <a:pt x="0" y="1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11451969" y="9031737"/>
            <a:ext cx="65405" cy="1905"/>
          </a:xfrm>
          <a:custGeom>
            <a:avLst/>
            <a:gdLst/>
            <a:ahLst/>
            <a:cxnLst/>
            <a:rect l="l" t="t" r="r" b="b"/>
            <a:pathLst>
              <a:path w="65404" h="1904">
                <a:moveTo>
                  <a:pt x="65106" y="1434"/>
                </a:moveTo>
                <a:lnTo>
                  <a:pt x="48830" y="1087"/>
                </a:lnTo>
                <a:lnTo>
                  <a:pt x="32548" y="731"/>
                </a:lnTo>
                <a:lnTo>
                  <a:pt x="16270" y="368"/>
                </a:lnTo>
                <a:lnTo>
                  <a:pt x="0" y="0"/>
                </a:lnTo>
              </a:path>
            </a:pathLst>
          </a:custGeom>
          <a:ln w="25400">
            <a:solidFill>
              <a:srgbClr val="EC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7739127" y="895553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467" y="0"/>
                </a:lnTo>
              </a:path>
            </a:pathLst>
          </a:custGeom>
          <a:ln w="4954">
            <a:solidFill>
              <a:srgbClr val="0C0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7739127" y="8953058"/>
            <a:ext cx="293370" cy="3810"/>
          </a:xfrm>
          <a:custGeom>
            <a:avLst/>
            <a:gdLst/>
            <a:ahLst/>
            <a:cxnLst/>
            <a:rect l="l" t="t" r="r" b="b"/>
            <a:pathLst>
              <a:path w="293370" h="3809">
                <a:moveTo>
                  <a:pt x="0" y="0"/>
                </a:moveTo>
                <a:lnTo>
                  <a:pt x="44691" y="615"/>
                </a:lnTo>
                <a:lnTo>
                  <a:pt x="94359" y="1269"/>
                </a:lnTo>
                <a:lnTo>
                  <a:pt x="144027" y="1895"/>
                </a:lnTo>
                <a:lnTo>
                  <a:pt x="193695" y="2494"/>
                </a:lnTo>
                <a:lnTo>
                  <a:pt x="243363" y="3068"/>
                </a:lnTo>
                <a:lnTo>
                  <a:pt x="293032" y="3618"/>
                </a:lnTo>
              </a:path>
            </a:pathLst>
          </a:custGeom>
          <a:ln w="25399">
            <a:solidFill>
              <a:srgbClr val="0B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8032160" y="895667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34" y="1336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7751749" y="8953570"/>
            <a:ext cx="290195" cy="4445"/>
          </a:xfrm>
          <a:custGeom>
            <a:avLst/>
            <a:gdLst/>
            <a:ahLst/>
            <a:cxnLst/>
            <a:rect l="l" t="t" r="r" b="b"/>
            <a:pathLst>
              <a:path w="290195" h="4445">
                <a:moveTo>
                  <a:pt x="289846" y="4442"/>
                </a:moveTo>
                <a:lnTo>
                  <a:pt x="240309" y="3733"/>
                </a:lnTo>
                <a:lnTo>
                  <a:pt x="190768" y="3005"/>
                </a:lnTo>
                <a:lnTo>
                  <a:pt x="141220" y="2257"/>
                </a:lnTo>
                <a:lnTo>
                  <a:pt x="91667" y="1486"/>
                </a:lnTo>
                <a:lnTo>
                  <a:pt x="42107" y="693"/>
                </a:lnTo>
                <a:lnTo>
                  <a:pt x="0" y="0"/>
                </a:lnTo>
              </a:path>
            </a:pathLst>
          </a:custGeom>
          <a:ln w="25400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8032160" y="895928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544" y="0"/>
                </a:lnTo>
              </a:path>
            </a:pathLst>
          </a:custGeom>
          <a:ln w="5208">
            <a:solidFill>
              <a:srgbClr val="1B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8032160" y="895667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34" y="1336"/>
                </a:moveTo>
                <a:lnTo>
                  <a:pt x="0" y="0"/>
                </a:lnTo>
              </a:path>
            </a:pathLst>
          </a:custGeom>
          <a:ln w="25400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8032160" y="8956677"/>
            <a:ext cx="298450" cy="3175"/>
          </a:xfrm>
          <a:custGeom>
            <a:avLst/>
            <a:gdLst/>
            <a:ahLst/>
            <a:cxnLst/>
            <a:rect l="l" t="t" r="r" b="b"/>
            <a:pathLst>
              <a:path w="298450" h="3175">
                <a:moveTo>
                  <a:pt x="-12700" y="1428"/>
                </a:moveTo>
                <a:lnTo>
                  <a:pt x="310700" y="1428"/>
                </a:lnTo>
              </a:path>
            </a:pathLst>
          </a:custGeom>
          <a:ln w="28257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8330161" y="895953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0"/>
                </a:moveTo>
                <a:lnTo>
                  <a:pt x="8544" y="235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8041595" y="8958012"/>
            <a:ext cx="297180" cy="4445"/>
          </a:xfrm>
          <a:custGeom>
            <a:avLst/>
            <a:gdLst/>
            <a:ahLst/>
            <a:cxnLst/>
            <a:rect l="l" t="t" r="r" b="b"/>
            <a:pathLst>
              <a:path w="297179" h="4445">
                <a:moveTo>
                  <a:pt x="297110" y="3872"/>
                </a:moveTo>
                <a:lnTo>
                  <a:pt x="247604" y="3265"/>
                </a:lnTo>
                <a:lnTo>
                  <a:pt x="198093" y="2643"/>
                </a:lnTo>
                <a:lnTo>
                  <a:pt x="148578" y="2005"/>
                </a:lnTo>
                <a:lnTo>
                  <a:pt x="99057" y="1353"/>
                </a:lnTo>
                <a:lnTo>
                  <a:pt x="49531" y="684"/>
                </a:lnTo>
                <a:lnTo>
                  <a:pt x="0" y="0"/>
                </a:lnTo>
              </a:path>
            </a:pathLst>
          </a:custGeom>
          <a:ln w="25400">
            <a:solidFill>
              <a:srgbClr val="1D2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7726692" y="895604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68" y="0"/>
                </a:lnTo>
              </a:path>
            </a:pathLst>
          </a:custGeom>
          <a:ln w="6980">
            <a:solidFill>
              <a:srgbClr val="0E1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7739128" y="8953058"/>
            <a:ext cx="591185" cy="6985"/>
          </a:xfrm>
          <a:custGeom>
            <a:avLst/>
            <a:gdLst/>
            <a:ahLst/>
            <a:cxnLst/>
            <a:rect l="l" t="t" r="r" b="b"/>
            <a:pathLst>
              <a:path w="591184" h="6984">
                <a:moveTo>
                  <a:pt x="0" y="0"/>
                </a:moveTo>
                <a:lnTo>
                  <a:pt x="44687" y="615"/>
                </a:lnTo>
                <a:lnTo>
                  <a:pt x="94355" y="1270"/>
                </a:lnTo>
                <a:lnTo>
                  <a:pt x="144023" y="1897"/>
                </a:lnTo>
                <a:lnTo>
                  <a:pt x="193691" y="2496"/>
                </a:lnTo>
                <a:lnTo>
                  <a:pt x="243359" y="3071"/>
                </a:lnTo>
                <a:lnTo>
                  <a:pt x="293026" y="3621"/>
                </a:lnTo>
                <a:lnTo>
                  <a:pt x="342694" y="4148"/>
                </a:lnTo>
                <a:lnTo>
                  <a:pt x="392362" y="4652"/>
                </a:lnTo>
                <a:lnTo>
                  <a:pt x="442029" y="5136"/>
                </a:lnTo>
                <a:lnTo>
                  <a:pt x="491697" y="5601"/>
                </a:lnTo>
                <a:lnTo>
                  <a:pt x="541364" y="6047"/>
                </a:lnTo>
                <a:lnTo>
                  <a:pt x="591032" y="6476"/>
                </a:lnTo>
              </a:path>
            </a:pathLst>
          </a:custGeom>
          <a:ln w="25400">
            <a:solidFill>
              <a:srgbClr val="111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8322186" y="8956874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74" y="2659"/>
                </a:moveTo>
                <a:lnTo>
                  <a:pt x="0" y="0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7726692" y="8952554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60"/>
                </a:moveTo>
                <a:lnTo>
                  <a:pt x="608193" y="2160"/>
                </a:lnTo>
              </a:path>
            </a:pathLst>
          </a:custGeom>
          <a:ln w="29720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8330161" y="896241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506" y="0"/>
                </a:lnTo>
              </a:path>
            </a:pathLst>
          </a:custGeom>
          <a:ln w="575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8330161" y="895953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544" y="2350"/>
                </a:moveTo>
                <a:lnTo>
                  <a:pt x="0" y="0"/>
                </a:lnTo>
              </a:path>
            </a:pathLst>
          </a:custGeom>
          <a:ln w="25400">
            <a:solidFill>
              <a:srgbClr val="212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8330161" y="8959535"/>
            <a:ext cx="298450" cy="2540"/>
          </a:xfrm>
          <a:custGeom>
            <a:avLst/>
            <a:gdLst/>
            <a:ahLst/>
            <a:cxnLst/>
            <a:rect l="l" t="t" r="r" b="b"/>
            <a:pathLst>
              <a:path w="298450" h="2540">
                <a:moveTo>
                  <a:pt x="-12700" y="1150"/>
                </a:moveTo>
                <a:lnTo>
                  <a:pt x="310725" y="1150"/>
                </a:lnTo>
              </a:path>
            </a:pathLst>
          </a:custGeom>
          <a:ln w="27701">
            <a:solidFill>
              <a:srgbClr val="232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8628187" y="896183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0" y="0"/>
                </a:moveTo>
                <a:lnTo>
                  <a:pt x="7480" y="3451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8338705" y="8961885"/>
            <a:ext cx="297180" cy="3810"/>
          </a:xfrm>
          <a:custGeom>
            <a:avLst/>
            <a:gdLst/>
            <a:ahLst/>
            <a:cxnLst/>
            <a:rect l="l" t="t" r="r" b="b"/>
            <a:pathLst>
              <a:path w="297179" h="3809">
                <a:moveTo>
                  <a:pt x="296961" y="3402"/>
                </a:moveTo>
                <a:lnTo>
                  <a:pt x="247475" y="2859"/>
                </a:lnTo>
                <a:lnTo>
                  <a:pt x="197986" y="2308"/>
                </a:lnTo>
                <a:lnTo>
                  <a:pt x="148495" y="1747"/>
                </a:lnTo>
                <a:lnTo>
                  <a:pt x="99000" y="1176"/>
                </a:lnTo>
                <a:lnTo>
                  <a:pt x="49502" y="593"/>
                </a:lnTo>
                <a:lnTo>
                  <a:pt x="0" y="0"/>
                </a:lnTo>
              </a:path>
            </a:pathLst>
          </a:custGeom>
          <a:ln w="25400">
            <a:solidFill>
              <a:srgbClr val="2C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8628187" y="896515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80" y="0"/>
                </a:lnTo>
              </a:path>
            </a:pathLst>
          </a:custGeom>
          <a:ln w="6643">
            <a:solidFill>
              <a:srgbClr val="32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8628187" y="896183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7480" y="3451"/>
                </a:moveTo>
                <a:lnTo>
                  <a:pt x="0" y="0"/>
                </a:lnTo>
              </a:path>
            </a:pathLst>
          </a:custGeom>
          <a:ln w="25400">
            <a:solidFill>
              <a:srgbClr val="2E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8615487" y="8949135"/>
            <a:ext cx="323850" cy="27940"/>
          </a:xfrm>
          <a:custGeom>
            <a:avLst/>
            <a:gdLst/>
            <a:ahLst/>
            <a:cxnLst/>
            <a:rect l="l" t="t" r="r" b="b"/>
            <a:pathLst>
              <a:path w="323850" h="27940">
                <a:moveTo>
                  <a:pt x="0" y="27428"/>
                </a:moveTo>
                <a:lnTo>
                  <a:pt x="323424" y="27428"/>
                </a:lnTo>
                <a:lnTo>
                  <a:pt x="323424" y="0"/>
                </a:lnTo>
                <a:lnTo>
                  <a:pt x="0" y="0"/>
                </a:lnTo>
                <a:lnTo>
                  <a:pt x="0" y="27428"/>
                </a:lnTo>
                <a:close/>
              </a:path>
            </a:pathLst>
          </a:custGeom>
          <a:solidFill>
            <a:srgbClr val="2C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8926211" y="8963865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6" y="4614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8622967" y="8952587"/>
            <a:ext cx="322580" cy="29209"/>
          </a:xfrm>
          <a:custGeom>
            <a:avLst/>
            <a:gdLst/>
            <a:ahLst/>
            <a:cxnLst/>
            <a:rect l="l" t="t" r="r" b="b"/>
            <a:pathLst>
              <a:path w="322579" h="29209">
                <a:moveTo>
                  <a:pt x="0" y="28591"/>
                </a:moveTo>
                <a:lnTo>
                  <a:pt x="322300" y="28591"/>
                </a:lnTo>
                <a:lnTo>
                  <a:pt x="322300" y="0"/>
                </a:lnTo>
                <a:lnTo>
                  <a:pt x="0" y="0"/>
                </a:lnTo>
                <a:lnTo>
                  <a:pt x="0" y="28591"/>
                </a:lnTo>
                <a:close/>
              </a:path>
            </a:pathLst>
          </a:custGeom>
          <a:solidFill>
            <a:srgbClr val="393C4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8322186" y="8960370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24" y="0"/>
                </a:lnTo>
              </a:path>
            </a:pathLst>
          </a:custGeom>
          <a:ln w="6990">
            <a:solidFill>
              <a:srgbClr val="20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8317461" y="8946835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30"/>
                </a:moveTo>
                <a:lnTo>
                  <a:pt x="621450" y="29730"/>
                </a:lnTo>
                <a:lnTo>
                  <a:pt x="621450" y="0"/>
                </a:lnTo>
                <a:lnTo>
                  <a:pt x="0" y="0"/>
                </a:lnTo>
                <a:lnTo>
                  <a:pt x="0" y="29730"/>
                </a:lnTo>
                <a:close/>
              </a:path>
            </a:pathLst>
          </a:custGeom>
          <a:solidFill>
            <a:srgbClr val="272A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8919967" y="89604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243" y="3426"/>
                </a:moveTo>
                <a:lnTo>
                  <a:pt x="0" y="0"/>
                </a:lnTo>
              </a:path>
            </a:pathLst>
          </a:custGeom>
          <a:ln w="2539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8309486" y="8944174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81" y="28963"/>
                </a:lnTo>
                <a:lnTo>
                  <a:pt x="623181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8322186" y="8956874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74" y="2659"/>
                </a:lnTo>
              </a:path>
            </a:pathLst>
          </a:custGeom>
          <a:ln w="25400">
            <a:solidFill>
              <a:srgbClr val="191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7714939" y="8954475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246" y="0"/>
                </a:lnTo>
              </a:path>
            </a:pathLst>
          </a:custGeom>
          <a:ln w="4797">
            <a:solidFill>
              <a:srgbClr val="090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7726692" y="8952554"/>
            <a:ext cx="595630" cy="4445"/>
          </a:xfrm>
          <a:custGeom>
            <a:avLst/>
            <a:gdLst/>
            <a:ahLst/>
            <a:cxnLst/>
            <a:rect l="l" t="t" r="r" b="b"/>
            <a:pathLst>
              <a:path w="595629" h="4445">
                <a:moveTo>
                  <a:pt x="-12700" y="2160"/>
                </a:moveTo>
                <a:lnTo>
                  <a:pt x="608193" y="2160"/>
                </a:lnTo>
              </a:path>
            </a:pathLst>
          </a:custGeom>
          <a:ln w="29720">
            <a:solidFill>
              <a:srgbClr val="0C0F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8314248" y="895414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38" y="2734"/>
                </a:moveTo>
                <a:lnTo>
                  <a:pt x="0" y="0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7702239" y="893937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3"/>
                </a:moveTo>
                <a:lnTo>
                  <a:pt x="624707" y="27463"/>
                </a:lnTo>
                <a:lnTo>
                  <a:pt x="624707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7703899" y="8952885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48" y="0"/>
                </a:lnTo>
              </a:path>
            </a:pathLst>
          </a:custGeom>
          <a:ln w="3175">
            <a:solidFill>
              <a:srgbClr val="0506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7702239" y="8939377"/>
            <a:ext cx="624840" cy="27940"/>
          </a:xfrm>
          <a:custGeom>
            <a:avLst/>
            <a:gdLst/>
            <a:ahLst/>
            <a:cxnLst/>
            <a:rect l="l" t="t" r="r" b="b"/>
            <a:pathLst>
              <a:path w="624840" h="27940">
                <a:moveTo>
                  <a:pt x="0" y="27463"/>
                </a:moveTo>
                <a:lnTo>
                  <a:pt x="624707" y="27463"/>
                </a:lnTo>
                <a:lnTo>
                  <a:pt x="624707" y="0"/>
                </a:lnTo>
                <a:lnTo>
                  <a:pt x="0" y="0"/>
                </a:lnTo>
                <a:lnTo>
                  <a:pt x="0" y="27463"/>
                </a:lnTo>
                <a:close/>
              </a:path>
            </a:pathLst>
          </a:custGeom>
          <a:solidFill>
            <a:srgbClr val="06080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8305852" y="895162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395" y="2511"/>
                </a:moveTo>
                <a:lnTo>
                  <a:pt x="0" y="0"/>
                </a:lnTo>
              </a:path>
            </a:pathLst>
          </a:custGeom>
          <a:ln w="25400">
            <a:solidFill>
              <a:srgbClr val="0608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8314248" y="8957289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720" y="0"/>
                </a:lnTo>
              </a:path>
            </a:pathLst>
          </a:custGeom>
          <a:ln w="6297">
            <a:solidFill>
              <a:srgbClr val="14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8309486" y="8944174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81" y="28963"/>
                </a:lnTo>
                <a:lnTo>
                  <a:pt x="623181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1A1D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8913872" y="895681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096" y="3624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8301548" y="894144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8314248" y="895414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938" y="2734"/>
                </a:lnTo>
              </a:path>
            </a:pathLst>
          </a:custGeom>
          <a:ln w="25400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8305852" y="895422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19" y="0"/>
                </a:lnTo>
              </a:path>
            </a:pathLst>
          </a:custGeom>
          <a:ln w="5183">
            <a:solidFill>
              <a:srgbClr val="08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8301548" y="8941441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72"/>
                </a:moveTo>
                <a:lnTo>
                  <a:pt x="625024" y="28072"/>
                </a:lnTo>
                <a:lnTo>
                  <a:pt x="625024" y="0"/>
                </a:lnTo>
                <a:lnTo>
                  <a:pt x="0" y="0"/>
                </a:lnTo>
                <a:lnTo>
                  <a:pt x="0" y="28072"/>
                </a:lnTo>
                <a:close/>
              </a:path>
            </a:pathLst>
          </a:custGeom>
          <a:solidFill>
            <a:srgbClr val="0D10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8907936" y="895162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5935" y="5183"/>
                </a:moveTo>
                <a:lnTo>
                  <a:pt x="0" y="0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8926211" y="8969469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255" y="0"/>
                </a:lnTo>
              </a:path>
            </a:pathLst>
          </a:custGeom>
          <a:ln w="11208">
            <a:solidFill>
              <a:srgbClr val="3E4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8932567" y="8968479"/>
            <a:ext cx="594360" cy="6985"/>
          </a:xfrm>
          <a:custGeom>
            <a:avLst/>
            <a:gdLst/>
            <a:ahLst/>
            <a:cxnLst/>
            <a:rect l="l" t="t" r="r" b="b"/>
            <a:pathLst>
              <a:path w="594359" h="6984">
                <a:moveTo>
                  <a:pt x="0" y="0"/>
                </a:moveTo>
                <a:lnTo>
                  <a:pt x="49482" y="523"/>
                </a:lnTo>
                <a:lnTo>
                  <a:pt x="98966" y="1047"/>
                </a:lnTo>
                <a:lnTo>
                  <a:pt x="148450" y="1574"/>
                </a:lnTo>
                <a:lnTo>
                  <a:pt x="197936" y="2105"/>
                </a:lnTo>
                <a:lnTo>
                  <a:pt x="247423" y="2640"/>
                </a:lnTo>
                <a:lnTo>
                  <a:pt x="296912" y="3181"/>
                </a:lnTo>
                <a:lnTo>
                  <a:pt x="346403" y="3728"/>
                </a:lnTo>
                <a:lnTo>
                  <a:pt x="395896" y="4282"/>
                </a:lnTo>
                <a:lnTo>
                  <a:pt x="445392" y="4845"/>
                </a:lnTo>
                <a:lnTo>
                  <a:pt x="494891" y="5417"/>
                </a:lnTo>
                <a:lnTo>
                  <a:pt x="544393" y="6000"/>
                </a:lnTo>
                <a:lnTo>
                  <a:pt x="593898" y="6594"/>
                </a:lnTo>
              </a:path>
            </a:pathLst>
          </a:custGeom>
          <a:ln w="25400">
            <a:solidFill>
              <a:srgbClr val="47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9522274" y="8968182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192" y="6891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8913511" y="8951165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3" y="29717"/>
                </a:lnTo>
                <a:lnTo>
                  <a:pt x="621463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8926211" y="8963865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356" y="4614"/>
                </a:lnTo>
              </a:path>
            </a:pathLst>
          </a:custGeom>
          <a:ln w="25399">
            <a:solidFill>
              <a:srgbClr val="37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8919967" y="89643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306" y="0"/>
                </a:lnTo>
              </a:path>
            </a:pathLst>
          </a:custGeom>
          <a:ln w="7744">
            <a:solidFill>
              <a:srgbClr val="2B2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8913511" y="8951165"/>
            <a:ext cx="621665" cy="29845"/>
          </a:xfrm>
          <a:custGeom>
            <a:avLst/>
            <a:gdLst/>
            <a:ahLst/>
            <a:cxnLst/>
            <a:rect l="l" t="t" r="r" b="b"/>
            <a:pathLst>
              <a:path w="621665" h="29845">
                <a:moveTo>
                  <a:pt x="0" y="29717"/>
                </a:moveTo>
                <a:lnTo>
                  <a:pt x="621463" y="29717"/>
                </a:lnTo>
                <a:lnTo>
                  <a:pt x="621463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35393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9517760" y="896400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513" y="4181"/>
                </a:moveTo>
                <a:lnTo>
                  <a:pt x="0" y="0"/>
                </a:lnTo>
              </a:path>
            </a:pathLst>
          </a:custGeom>
          <a:ln w="25400">
            <a:solidFill>
              <a:srgbClr val="2F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8907267" y="8947738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2" y="28963"/>
                </a:lnTo>
                <a:lnTo>
                  <a:pt x="62319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8919967" y="89604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243" y="3426"/>
                </a:lnTo>
              </a:path>
            </a:pathLst>
          </a:custGeom>
          <a:ln w="25399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9517760" y="8973756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61" y="0"/>
                </a:lnTo>
              </a:path>
            </a:pathLst>
          </a:custGeom>
          <a:ln w="19510">
            <a:solidFill>
              <a:srgbClr val="3C3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9517760" y="8964000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705" y="11072"/>
                </a:moveTo>
                <a:lnTo>
                  <a:pt x="0" y="0"/>
                </a:lnTo>
              </a:path>
            </a:pathLst>
          </a:custGeom>
          <a:ln w="25400">
            <a:solidFill>
              <a:srgbClr val="3A3D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9517760" y="8964000"/>
            <a:ext cx="598805" cy="4445"/>
          </a:xfrm>
          <a:custGeom>
            <a:avLst/>
            <a:gdLst/>
            <a:ahLst/>
            <a:cxnLst/>
            <a:rect l="l" t="t" r="r" b="b"/>
            <a:pathLst>
              <a:path w="598804" h="4445">
                <a:moveTo>
                  <a:pt x="-12699" y="2171"/>
                </a:moveTo>
                <a:lnTo>
                  <a:pt x="610890" y="2171"/>
                </a:lnTo>
              </a:path>
            </a:pathLst>
          </a:custGeom>
          <a:ln w="29742">
            <a:solidFill>
              <a:srgbClr val="272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10115951" y="896834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2"/>
                </a:lnTo>
                <a:lnTo>
                  <a:pt x="3201" y="7905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9526466" y="8975073"/>
            <a:ext cx="594995" cy="8890"/>
          </a:xfrm>
          <a:custGeom>
            <a:avLst/>
            <a:gdLst/>
            <a:ahLst/>
            <a:cxnLst/>
            <a:rect l="l" t="t" r="r" b="b"/>
            <a:pathLst>
              <a:path w="594995" h="8890">
                <a:moveTo>
                  <a:pt x="594455" y="8437"/>
                </a:moveTo>
                <a:lnTo>
                  <a:pt x="544881" y="7621"/>
                </a:lnTo>
                <a:lnTo>
                  <a:pt x="495314" y="6828"/>
                </a:lnTo>
                <a:lnTo>
                  <a:pt x="445755" y="6059"/>
                </a:lnTo>
                <a:lnTo>
                  <a:pt x="396204" y="5312"/>
                </a:lnTo>
                <a:lnTo>
                  <a:pt x="346659" y="4586"/>
                </a:lnTo>
                <a:lnTo>
                  <a:pt x="297120" y="3880"/>
                </a:lnTo>
                <a:lnTo>
                  <a:pt x="247587" y="3192"/>
                </a:lnTo>
                <a:lnTo>
                  <a:pt x="198060" y="2523"/>
                </a:lnTo>
                <a:lnTo>
                  <a:pt x="148538" y="1869"/>
                </a:lnTo>
                <a:lnTo>
                  <a:pt x="99021" y="1232"/>
                </a:lnTo>
                <a:lnTo>
                  <a:pt x="49508" y="609"/>
                </a:lnTo>
                <a:lnTo>
                  <a:pt x="0" y="0"/>
                </a:lnTo>
              </a:path>
            </a:pathLst>
          </a:custGeom>
          <a:ln w="25400">
            <a:solidFill>
              <a:srgbClr val="5356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8913872" y="896040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3888" y="0"/>
                </a:lnTo>
              </a:path>
            </a:pathLst>
          </a:custGeom>
          <a:ln w="7188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8907267" y="8947738"/>
            <a:ext cx="623570" cy="29209"/>
          </a:xfrm>
          <a:custGeom>
            <a:avLst/>
            <a:gdLst/>
            <a:ahLst/>
            <a:cxnLst/>
            <a:rect l="l" t="t" r="r" b="b"/>
            <a:pathLst>
              <a:path w="623570" h="29209">
                <a:moveTo>
                  <a:pt x="0" y="28963"/>
                </a:moveTo>
                <a:lnTo>
                  <a:pt x="623192" y="28963"/>
                </a:lnTo>
                <a:lnTo>
                  <a:pt x="623192" y="0"/>
                </a:lnTo>
                <a:lnTo>
                  <a:pt x="0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22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9513495" y="895949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265" y="4503"/>
                </a:moveTo>
                <a:lnTo>
                  <a:pt x="0" y="0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8901172" y="894411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2" y="28084"/>
                </a:lnTo>
                <a:lnTo>
                  <a:pt x="625022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8913872" y="895681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0"/>
                </a:moveTo>
                <a:lnTo>
                  <a:pt x="6096" y="3624"/>
                </a:lnTo>
              </a:path>
            </a:pathLst>
          </a:custGeom>
          <a:ln w="25400">
            <a:solidFill>
              <a:srgbClr val="181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8907936" y="8955563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558" y="0"/>
                </a:lnTo>
              </a:path>
            </a:pathLst>
          </a:custGeom>
          <a:ln w="7868">
            <a:solidFill>
              <a:srgbClr val="0A0E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8901172" y="8944112"/>
            <a:ext cx="625475" cy="28575"/>
          </a:xfrm>
          <a:custGeom>
            <a:avLst/>
            <a:gdLst/>
            <a:ahLst/>
            <a:cxnLst/>
            <a:rect l="l" t="t" r="r" b="b"/>
            <a:pathLst>
              <a:path w="625475" h="28575">
                <a:moveTo>
                  <a:pt x="0" y="28084"/>
                </a:moveTo>
                <a:lnTo>
                  <a:pt x="625022" y="28084"/>
                </a:lnTo>
                <a:lnTo>
                  <a:pt x="625022" y="0"/>
                </a:lnTo>
                <a:lnTo>
                  <a:pt x="0" y="0"/>
                </a:lnTo>
                <a:lnTo>
                  <a:pt x="0" y="28084"/>
                </a:lnTo>
                <a:close/>
              </a:path>
            </a:pathLst>
          </a:custGeom>
          <a:solidFill>
            <a:srgbClr val="12161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9510033" y="895162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3461" y="7868"/>
                </a:moveTo>
                <a:lnTo>
                  <a:pt x="0" y="0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8907936" y="895162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5935" y="5183"/>
                </a:lnTo>
              </a:path>
            </a:pathLst>
          </a:custGeom>
          <a:ln w="25400">
            <a:solidFill>
              <a:srgbClr val="090C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9513495" y="896392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456" y="0"/>
                </a:lnTo>
              </a:path>
            </a:pathLst>
          </a:custGeom>
          <a:ln w="8845">
            <a:solidFill>
              <a:srgbClr val="1D2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9505060" y="8951300"/>
            <a:ext cx="624205" cy="29845"/>
          </a:xfrm>
          <a:custGeom>
            <a:avLst/>
            <a:gdLst/>
            <a:ahLst/>
            <a:cxnLst/>
            <a:rect l="l" t="t" r="r" b="b"/>
            <a:pathLst>
              <a:path w="624204" h="29845">
                <a:moveTo>
                  <a:pt x="0" y="29742"/>
                </a:moveTo>
                <a:lnTo>
                  <a:pt x="623590" y="29742"/>
                </a:lnTo>
                <a:lnTo>
                  <a:pt x="623590" y="0"/>
                </a:lnTo>
                <a:lnTo>
                  <a:pt x="0" y="0"/>
                </a:lnTo>
                <a:lnTo>
                  <a:pt x="0" y="29742"/>
                </a:lnTo>
                <a:close/>
              </a:path>
            </a:pathLst>
          </a:custGeom>
          <a:solidFill>
            <a:srgbClr val="272B3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10113848" y="8961563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4">
                <a:moveTo>
                  <a:pt x="2103" y="6779"/>
                </a:moveTo>
                <a:lnTo>
                  <a:pt x="0" y="0"/>
                </a:lnTo>
              </a:path>
            </a:pathLst>
          </a:custGeom>
          <a:ln w="25400">
            <a:solidFill>
              <a:srgbClr val="1E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9500795" y="894679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9513495" y="895949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265" y="4503"/>
                </a:lnTo>
              </a:path>
            </a:pathLst>
          </a:custGeom>
          <a:ln w="25400">
            <a:solidFill>
              <a:srgbClr val="1C2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9510033" y="895659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815" y="0"/>
                </a:lnTo>
              </a:path>
            </a:pathLst>
          </a:custGeom>
          <a:ln w="9934">
            <a:solidFill>
              <a:srgbClr val="0C1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9500795" y="8946798"/>
            <a:ext cx="626110" cy="27940"/>
          </a:xfrm>
          <a:custGeom>
            <a:avLst/>
            <a:gdLst/>
            <a:ahLst/>
            <a:cxnLst/>
            <a:rect l="l" t="t" r="r" b="b"/>
            <a:pathLst>
              <a:path w="626109" h="27940">
                <a:moveTo>
                  <a:pt x="0" y="27466"/>
                </a:moveTo>
                <a:lnTo>
                  <a:pt x="625753" y="27466"/>
                </a:lnTo>
                <a:lnTo>
                  <a:pt x="625753" y="0"/>
                </a:lnTo>
                <a:lnTo>
                  <a:pt x="0" y="0"/>
                </a:lnTo>
                <a:lnTo>
                  <a:pt x="0" y="27466"/>
                </a:lnTo>
                <a:close/>
              </a:path>
            </a:pathLst>
          </a:custGeom>
          <a:solidFill>
            <a:srgbClr val="15191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10112106" y="8951629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59">
                <a:moveTo>
                  <a:pt x="1742" y="9934"/>
                </a:moveTo>
                <a:lnTo>
                  <a:pt x="0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9510033" y="8951629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461" y="7868"/>
                </a:lnTo>
              </a:path>
            </a:pathLst>
          </a:custGeom>
          <a:ln w="25400">
            <a:solidFill>
              <a:srgbClr val="0B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10115951" y="898395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081" y="0"/>
                </a:lnTo>
              </a:path>
            </a:pathLst>
          </a:custGeom>
          <a:ln w="31214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10120921" y="8983511"/>
            <a:ext cx="877569" cy="16510"/>
          </a:xfrm>
          <a:custGeom>
            <a:avLst/>
            <a:gdLst/>
            <a:ahLst/>
            <a:cxnLst/>
            <a:rect l="l" t="t" r="r" b="b"/>
            <a:pathLst>
              <a:path w="877570" h="16509">
                <a:moveTo>
                  <a:pt x="0" y="0"/>
                </a:moveTo>
                <a:lnTo>
                  <a:pt x="51627" y="874"/>
                </a:lnTo>
                <a:lnTo>
                  <a:pt x="103246" y="1763"/>
                </a:lnTo>
                <a:lnTo>
                  <a:pt x="154857" y="2666"/>
                </a:lnTo>
                <a:lnTo>
                  <a:pt x="206461" y="3581"/>
                </a:lnTo>
                <a:lnTo>
                  <a:pt x="258058" y="4507"/>
                </a:lnTo>
                <a:lnTo>
                  <a:pt x="309649" y="5443"/>
                </a:lnTo>
                <a:lnTo>
                  <a:pt x="361235" y="6388"/>
                </a:lnTo>
                <a:lnTo>
                  <a:pt x="412816" y="7340"/>
                </a:lnTo>
                <a:lnTo>
                  <a:pt x="464393" y="8298"/>
                </a:lnTo>
                <a:lnTo>
                  <a:pt x="515968" y="9262"/>
                </a:lnTo>
                <a:lnTo>
                  <a:pt x="567540" y="10229"/>
                </a:lnTo>
                <a:lnTo>
                  <a:pt x="619110" y="11199"/>
                </a:lnTo>
                <a:lnTo>
                  <a:pt x="670679" y="12170"/>
                </a:lnTo>
                <a:lnTo>
                  <a:pt x="722248" y="13142"/>
                </a:lnTo>
                <a:lnTo>
                  <a:pt x="773818" y="14113"/>
                </a:lnTo>
                <a:lnTo>
                  <a:pt x="825389" y="15081"/>
                </a:lnTo>
                <a:lnTo>
                  <a:pt x="876961" y="16046"/>
                </a:lnTo>
              </a:path>
            </a:pathLst>
          </a:custGeom>
          <a:ln w="2540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10997883" y="8975841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16"/>
                </a:moveTo>
                <a:lnTo>
                  <a:pt x="506" y="13275"/>
                </a:lnTo>
                <a:lnTo>
                  <a:pt x="803" y="6680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10103251" y="895564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7"/>
                </a:moveTo>
                <a:lnTo>
                  <a:pt x="908481" y="32897"/>
                </a:lnTo>
                <a:lnTo>
                  <a:pt x="908481" y="0"/>
                </a:lnTo>
                <a:lnTo>
                  <a:pt x="0" y="0"/>
                </a:lnTo>
                <a:lnTo>
                  <a:pt x="0" y="32897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10115951" y="896834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40">
                <a:moveTo>
                  <a:pt x="0" y="0"/>
                </a:moveTo>
                <a:lnTo>
                  <a:pt x="1508" y="4082"/>
                </a:lnTo>
                <a:lnTo>
                  <a:pt x="3201" y="7905"/>
                </a:lnTo>
                <a:lnTo>
                  <a:pt x="4970" y="15167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10112106" y="8951629"/>
            <a:ext cx="889000" cy="24765"/>
          </a:xfrm>
          <a:custGeom>
            <a:avLst/>
            <a:gdLst/>
            <a:ahLst/>
            <a:cxnLst/>
            <a:rect l="l" t="t" r="r" b="b"/>
            <a:pathLst>
              <a:path w="889000" h="24765">
                <a:moveTo>
                  <a:pt x="0" y="24211"/>
                </a:moveTo>
                <a:lnTo>
                  <a:pt x="888399" y="24211"/>
                </a:lnTo>
                <a:lnTo>
                  <a:pt x="888399" y="0"/>
                </a:lnTo>
                <a:lnTo>
                  <a:pt x="0" y="0"/>
                </a:lnTo>
                <a:lnTo>
                  <a:pt x="0" y="24211"/>
                </a:lnTo>
                <a:close/>
              </a:path>
            </a:pathLst>
          </a:custGeom>
          <a:solidFill>
            <a:srgbClr val="161A1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10103251" y="8955644"/>
            <a:ext cx="908685" cy="33020"/>
          </a:xfrm>
          <a:custGeom>
            <a:avLst/>
            <a:gdLst/>
            <a:ahLst/>
            <a:cxnLst/>
            <a:rect l="l" t="t" r="r" b="b"/>
            <a:pathLst>
              <a:path w="908684" h="33020">
                <a:moveTo>
                  <a:pt x="0" y="32897"/>
                </a:moveTo>
                <a:lnTo>
                  <a:pt x="908481" y="32897"/>
                </a:lnTo>
                <a:lnTo>
                  <a:pt x="908481" y="0"/>
                </a:lnTo>
                <a:lnTo>
                  <a:pt x="0" y="0"/>
                </a:lnTo>
                <a:lnTo>
                  <a:pt x="0" y="32897"/>
                </a:lnTo>
                <a:close/>
              </a:path>
            </a:pathLst>
          </a:custGeom>
          <a:solidFill>
            <a:srgbClr val="272C3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10999033" y="8951629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211"/>
                </a:moveTo>
                <a:lnTo>
                  <a:pt x="346" y="17530"/>
                </a:lnTo>
                <a:lnTo>
                  <a:pt x="742" y="10763"/>
                </a:lnTo>
                <a:lnTo>
                  <a:pt x="1471" y="0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10112106" y="8951629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1013" y="8289"/>
                </a:lnTo>
                <a:lnTo>
                  <a:pt x="2336" y="12631"/>
                </a:lnTo>
                <a:lnTo>
                  <a:pt x="3845" y="16714"/>
                </a:lnTo>
              </a:path>
            </a:pathLst>
          </a:custGeom>
          <a:ln w="25400">
            <a:solidFill>
              <a:srgbClr val="161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10997883" y="8975841"/>
            <a:ext cx="67310" cy="25400"/>
          </a:xfrm>
          <a:custGeom>
            <a:avLst/>
            <a:gdLst/>
            <a:ahLst/>
            <a:cxnLst/>
            <a:rect l="l" t="t" r="r" b="b"/>
            <a:pathLst>
              <a:path w="67309" h="25400">
                <a:moveTo>
                  <a:pt x="1149" y="0"/>
                </a:moveTo>
                <a:lnTo>
                  <a:pt x="764" y="7546"/>
                </a:lnTo>
                <a:lnTo>
                  <a:pt x="0" y="23716"/>
                </a:lnTo>
                <a:lnTo>
                  <a:pt x="65275" y="24941"/>
                </a:lnTo>
                <a:lnTo>
                  <a:pt x="65831" y="14425"/>
                </a:lnTo>
                <a:lnTo>
                  <a:pt x="66407" y="6680"/>
                </a:lnTo>
                <a:lnTo>
                  <a:pt x="66883" y="593"/>
                </a:lnTo>
                <a:lnTo>
                  <a:pt x="1149" y="0"/>
                </a:lnTo>
                <a:close/>
              </a:path>
            </a:pathLst>
          </a:custGeom>
          <a:solidFill>
            <a:srgbClr val="3E424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10997883" y="8975841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23716"/>
                </a:moveTo>
                <a:lnTo>
                  <a:pt x="506" y="13275"/>
                </a:lnTo>
                <a:lnTo>
                  <a:pt x="803" y="6680"/>
                </a:lnTo>
                <a:lnTo>
                  <a:pt x="1149" y="0"/>
                </a:lnTo>
              </a:path>
            </a:pathLst>
          </a:custGeom>
          <a:ln w="25400">
            <a:solidFill>
              <a:srgbClr val="3D4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10999033" y="897584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96"/>
                </a:moveTo>
                <a:lnTo>
                  <a:pt x="78433" y="296"/>
                </a:lnTo>
              </a:path>
            </a:pathLst>
          </a:custGeom>
          <a:ln w="25993">
            <a:solidFill>
              <a:srgbClr val="29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11063159" y="897643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1607" y="0"/>
                </a:moveTo>
                <a:lnTo>
                  <a:pt x="1064" y="6952"/>
                </a:lnTo>
                <a:lnTo>
                  <a:pt x="556" y="13831"/>
                </a:lnTo>
                <a:lnTo>
                  <a:pt x="0" y="24347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10997883" y="8999557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24"/>
                </a:moveTo>
                <a:lnTo>
                  <a:pt x="48955" y="918"/>
                </a:lnTo>
                <a:lnTo>
                  <a:pt x="32637" y="612"/>
                </a:lnTo>
                <a:lnTo>
                  <a:pt x="16320" y="306"/>
                </a:lnTo>
                <a:lnTo>
                  <a:pt x="0" y="0"/>
                </a:lnTo>
              </a:path>
            </a:pathLst>
          </a:custGeom>
          <a:ln w="25400">
            <a:solidFill>
              <a:srgbClr val="58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11063159" y="8976435"/>
            <a:ext cx="67945" cy="26034"/>
          </a:xfrm>
          <a:custGeom>
            <a:avLst/>
            <a:gdLst/>
            <a:ahLst/>
            <a:cxnLst/>
            <a:rect l="l" t="t" r="r" b="b"/>
            <a:pathLst>
              <a:path w="67945" h="26034">
                <a:moveTo>
                  <a:pt x="1607" y="0"/>
                </a:moveTo>
                <a:lnTo>
                  <a:pt x="1003" y="7769"/>
                </a:lnTo>
                <a:lnTo>
                  <a:pt x="556" y="13831"/>
                </a:lnTo>
                <a:lnTo>
                  <a:pt x="0" y="24347"/>
                </a:lnTo>
                <a:lnTo>
                  <a:pt x="65275" y="25547"/>
                </a:lnTo>
                <a:lnTo>
                  <a:pt x="65956" y="14883"/>
                </a:lnTo>
                <a:lnTo>
                  <a:pt x="66707" y="6952"/>
                </a:lnTo>
                <a:lnTo>
                  <a:pt x="67353" y="581"/>
                </a:lnTo>
                <a:lnTo>
                  <a:pt x="1607" y="0"/>
                </a:lnTo>
                <a:close/>
              </a:path>
            </a:pathLst>
          </a:custGeom>
          <a:solidFill>
            <a:srgbClr val="43464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11063159" y="897643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347"/>
                </a:moveTo>
                <a:lnTo>
                  <a:pt x="556" y="13831"/>
                </a:lnTo>
                <a:lnTo>
                  <a:pt x="1064" y="6952"/>
                </a:lnTo>
                <a:lnTo>
                  <a:pt x="1607" y="0"/>
                </a:lnTo>
              </a:path>
            </a:pathLst>
          </a:custGeom>
          <a:ln w="25399">
            <a:solidFill>
              <a:srgbClr val="4043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11064767" y="897643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290"/>
                </a:moveTo>
                <a:lnTo>
                  <a:pt x="78445" y="290"/>
                </a:lnTo>
              </a:path>
            </a:pathLst>
          </a:custGeom>
          <a:ln w="25981">
            <a:solidFill>
              <a:srgbClr val="2D3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11128434" y="8977016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2077" y="0"/>
                </a:moveTo>
                <a:lnTo>
                  <a:pt x="1348" y="7188"/>
                </a:lnTo>
                <a:lnTo>
                  <a:pt x="680" y="14301"/>
                </a:lnTo>
                <a:lnTo>
                  <a:pt x="0" y="24966"/>
                </a:lnTo>
              </a:path>
            </a:pathLst>
          </a:custGeom>
          <a:ln w="25400">
            <a:solidFill>
              <a:srgbClr val="464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11063159" y="90007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5" y="1200"/>
                </a:moveTo>
                <a:lnTo>
                  <a:pt x="48955" y="901"/>
                </a:lnTo>
                <a:lnTo>
                  <a:pt x="32637" y="600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40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11128434" y="898818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1026" y="0"/>
                </a:moveTo>
                <a:lnTo>
                  <a:pt x="605" y="4985"/>
                </a:lnTo>
                <a:lnTo>
                  <a:pt x="266" y="9538"/>
                </a:lnTo>
                <a:lnTo>
                  <a:pt x="0" y="13794"/>
                </a:lnTo>
                <a:lnTo>
                  <a:pt x="65276" y="14994"/>
                </a:lnTo>
                <a:lnTo>
                  <a:pt x="65697" y="9538"/>
                </a:lnTo>
                <a:lnTo>
                  <a:pt x="66215" y="4020"/>
                </a:lnTo>
                <a:lnTo>
                  <a:pt x="66537" y="866"/>
                </a:lnTo>
                <a:lnTo>
                  <a:pt x="1026" y="0"/>
                </a:lnTo>
                <a:close/>
              </a:path>
            </a:pathLst>
          </a:custGeom>
          <a:solidFill>
            <a:srgbClr val="595A5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11128434" y="89881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794"/>
                </a:moveTo>
                <a:lnTo>
                  <a:pt x="334" y="8462"/>
                </a:lnTo>
                <a:lnTo>
                  <a:pt x="680" y="4020"/>
                </a:lnTo>
                <a:lnTo>
                  <a:pt x="1026" y="0"/>
                </a:lnTo>
              </a:path>
            </a:pathLst>
          </a:custGeom>
          <a:ln w="25400">
            <a:solidFill>
              <a:srgbClr val="525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11129460" y="898818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33"/>
                </a:moveTo>
                <a:lnTo>
                  <a:pt x="78211" y="433"/>
                </a:lnTo>
              </a:path>
            </a:pathLst>
          </a:custGeom>
          <a:ln w="26266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11193711" y="898905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61" y="0"/>
                </a:moveTo>
                <a:lnTo>
                  <a:pt x="840" y="4119"/>
                </a:lnTo>
                <a:lnTo>
                  <a:pt x="420" y="8672"/>
                </a:lnTo>
                <a:lnTo>
                  <a:pt x="0" y="14128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11128434" y="90019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76" y="1200"/>
                </a:moveTo>
                <a:lnTo>
                  <a:pt x="48956" y="901"/>
                </a:lnTo>
                <a:lnTo>
                  <a:pt x="32638" y="600"/>
                </a:lnTo>
                <a:lnTo>
                  <a:pt x="16320" y="298"/>
                </a:lnTo>
                <a:lnTo>
                  <a:pt x="0" y="0"/>
                </a:lnTo>
              </a:path>
            </a:pathLst>
          </a:custGeom>
          <a:ln w="25399">
            <a:solidFill>
              <a:srgbClr val="656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11193711" y="8989054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261" y="0"/>
                </a:moveTo>
                <a:lnTo>
                  <a:pt x="753" y="5060"/>
                </a:lnTo>
                <a:lnTo>
                  <a:pt x="339" y="9724"/>
                </a:lnTo>
                <a:lnTo>
                  <a:pt x="0" y="14128"/>
                </a:lnTo>
                <a:lnTo>
                  <a:pt x="65286" y="15304"/>
                </a:lnTo>
                <a:lnTo>
                  <a:pt x="65917" y="8672"/>
                </a:lnTo>
                <a:lnTo>
                  <a:pt x="66411" y="4119"/>
                </a:lnTo>
                <a:lnTo>
                  <a:pt x="66795" y="841"/>
                </a:lnTo>
                <a:lnTo>
                  <a:pt x="1261" y="0"/>
                </a:lnTo>
                <a:close/>
              </a:path>
            </a:pathLst>
          </a:custGeom>
          <a:solidFill>
            <a:srgbClr val="68676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11193711" y="8989054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28"/>
                </a:moveTo>
                <a:lnTo>
                  <a:pt x="420" y="8672"/>
                </a:lnTo>
                <a:lnTo>
                  <a:pt x="840" y="4119"/>
                </a:lnTo>
                <a:lnTo>
                  <a:pt x="1261" y="0"/>
                </a:lnTo>
              </a:path>
            </a:pathLst>
          </a:custGeom>
          <a:ln w="25400">
            <a:solidFill>
              <a:srgbClr val="5F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11194972" y="8989054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699" y="420"/>
                </a:moveTo>
                <a:lnTo>
                  <a:pt x="78234" y="420"/>
                </a:lnTo>
              </a:path>
            </a:pathLst>
          </a:custGeom>
          <a:ln w="26241">
            <a:solidFill>
              <a:srgbClr val="5D5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11258998" y="898989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08" y="0"/>
                </a:moveTo>
                <a:lnTo>
                  <a:pt x="1014" y="4218"/>
                </a:lnTo>
                <a:lnTo>
                  <a:pt x="519" y="8883"/>
                </a:lnTo>
                <a:lnTo>
                  <a:pt x="0" y="14462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11193711" y="9003183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6" y="1175"/>
                </a:moveTo>
                <a:lnTo>
                  <a:pt x="48965" y="885"/>
                </a:lnTo>
                <a:lnTo>
                  <a:pt x="32643" y="592"/>
                </a:lnTo>
                <a:lnTo>
                  <a:pt x="16322" y="296"/>
                </a:lnTo>
                <a:lnTo>
                  <a:pt x="0" y="0"/>
                </a:lnTo>
              </a:path>
            </a:pathLst>
          </a:custGeom>
          <a:ln w="25399">
            <a:solidFill>
              <a:srgbClr val="7272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11129460" y="8977016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051" y="0"/>
                </a:moveTo>
                <a:lnTo>
                  <a:pt x="271" y="7917"/>
                </a:lnTo>
                <a:lnTo>
                  <a:pt x="0" y="11171"/>
                </a:lnTo>
                <a:lnTo>
                  <a:pt x="65511" y="12037"/>
                </a:lnTo>
                <a:lnTo>
                  <a:pt x="66019" y="7163"/>
                </a:lnTo>
                <a:lnTo>
                  <a:pt x="66785" y="556"/>
                </a:lnTo>
                <a:lnTo>
                  <a:pt x="1051" y="0"/>
                </a:lnTo>
                <a:close/>
              </a:path>
            </a:pathLst>
          </a:custGeom>
          <a:solidFill>
            <a:srgbClr val="4244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11129460" y="8977016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171"/>
                </a:moveTo>
                <a:lnTo>
                  <a:pt x="1051" y="0"/>
                </a:lnTo>
              </a:path>
            </a:pathLst>
          </a:custGeom>
          <a:ln w="25399">
            <a:solidFill>
              <a:srgbClr val="3C3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11117812" y="896431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33" y="25956"/>
                </a:lnTo>
                <a:lnTo>
                  <a:pt x="91133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11194972" y="897757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273" y="0"/>
                </a:moveTo>
                <a:lnTo>
                  <a:pt x="0" y="11481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11116760" y="897548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66"/>
                </a:moveTo>
                <a:lnTo>
                  <a:pt x="90911" y="26266"/>
                </a:lnTo>
                <a:lnTo>
                  <a:pt x="90911" y="0"/>
                </a:lnTo>
                <a:lnTo>
                  <a:pt x="0" y="0"/>
                </a:lnTo>
                <a:lnTo>
                  <a:pt x="0" y="26266"/>
                </a:lnTo>
                <a:close/>
              </a:path>
            </a:pathLst>
          </a:custGeom>
          <a:solidFill>
            <a:srgbClr val="4D4F5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11194972" y="8977572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273" y="0"/>
                </a:moveTo>
                <a:lnTo>
                  <a:pt x="345" y="8091"/>
                </a:lnTo>
                <a:lnTo>
                  <a:pt x="0" y="11481"/>
                </a:lnTo>
                <a:lnTo>
                  <a:pt x="65534" y="12322"/>
                </a:lnTo>
                <a:lnTo>
                  <a:pt x="66125" y="7361"/>
                </a:lnTo>
                <a:lnTo>
                  <a:pt x="67019" y="544"/>
                </a:lnTo>
                <a:lnTo>
                  <a:pt x="1273" y="0"/>
                </a:lnTo>
                <a:close/>
              </a:path>
            </a:pathLst>
          </a:custGeom>
          <a:solidFill>
            <a:srgbClr val="51525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11194972" y="897757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481"/>
                </a:moveTo>
                <a:lnTo>
                  <a:pt x="1273" y="0"/>
                </a:lnTo>
              </a:path>
            </a:pathLst>
          </a:custGeom>
          <a:ln w="25400">
            <a:solidFill>
              <a:srgbClr val="484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11183546" y="896487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11260507" y="897811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484" y="0"/>
                </a:moveTo>
                <a:lnTo>
                  <a:pt x="0" y="11777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11182272" y="8976354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41"/>
                </a:moveTo>
                <a:lnTo>
                  <a:pt x="90934" y="26241"/>
                </a:lnTo>
                <a:lnTo>
                  <a:pt x="90934" y="0"/>
                </a:lnTo>
                <a:lnTo>
                  <a:pt x="0" y="0"/>
                </a:lnTo>
                <a:lnTo>
                  <a:pt x="0" y="26241"/>
                </a:lnTo>
                <a:close/>
              </a:path>
            </a:pathLst>
          </a:custGeom>
          <a:solidFill>
            <a:srgbClr val="5D5D6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10999033" y="8965262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594" y="0"/>
                </a:moveTo>
                <a:lnTo>
                  <a:pt x="359" y="3872"/>
                </a:lnTo>
                <a:lnTo>
                  <a:pt x="0" y="10577"/>
                </a:lnTo>
                <a:lnTo>
                  <a:pt x="65733" y="11171"/>
                </a:lnTo>
                <a:lnTo>
                  <a:pt x="66624" y="210"/>
                </a:lnTo>
                <a:lnTo>
                  <a:pt x="594" y="0"/>
                </a:lnTo>
                <a:close/>
              </a:path>
            </a:pathLst>
          </a:custGeom>
          <a:solidFill>
            <a:srgbClr val="1F242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10999033" y="8965262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0" y="10577"/>
                </a:moveTo>
                <a:lnTo>
                  <a:pt x="594" y="0"/>
                </a:lnTo>
              </a:path>
            </a:pathLst>
          </a:custGeom>
          <a:ln w="25400">
            <a:solidFill>
              <a:srgbClr val="1E2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10986927" y="895256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10"/>
                </a:moveTo>
                <a:lnTo>
                  <a:pt x="91429" y="25610"/>
                </a:lnTo>
                <a:lnTo>
                  <a:pt x="91429" y="0"/>
                </a:lnTo>
                <a:lnTo>
                  <a:pt x="0" y="0"/>
                </a:lnTo>
                <a:lnTo>
                  <a:pt x="0" y="25610"/>
                </a:lnTo>
                <a:close/>
              </a:path>
            </a:pathLst>
          </a:custGeom>
          <a:solidFill>
            <a:srgbClr val="161A1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11064767" y="896547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890" y="0"/>
                </a:moveTo>
                <a:lnTo>
                  <a:pt x="0" y="10961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10986333" y="8963141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93"/>
                </a:moveTo>
                <a:lnTo>
                  <a:pt x="91133" y="25993"/>
                </a:lnTo>
                <a:lnTo>
                  <a:pt x="91133" y="0"/>
                </a:lnTo>
                <a:lnTo>
                  <a:pt x="0" y="0"/>
                </a:lnTo>
                <a:lnTo>
                  <a:pt x="0" y="25993"/>
                </a:lnTo>
                <a:close/>
              </a:path>
            </a:pathLst>
          </a:custGeom>
          <a:solidFill>
            <a:srgbClr val="29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11064767" y="896547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890" y="0"/>
                </a:moveTo>
                <a:lnTo>
                  <a:pt x="0" y="10961"/>
                </a:lnTo>
                <a:lnTo>
                  <a:pt x="65745" y="11543"/>
                </a:lnTo>
                <a:lnTo>
                  <a:pt x="66870" y="259"/>
                </a:lnTo>
                <a:lnTo>
                  <a:pt x="890" y="0"/>
                </a:lnTo>
                <a:close/>
              </a:path>
            </a:pathLst>
          </a:custGeom>
          <a:solidFill>
            <a:srgbClr val="2427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11064767" y="896547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0961"/>
                </a:moveTo>
                <a:lnTo>
                  <a:pt x="890" y="0"/>
                </a:lnTo>
              </a:path>
            </a:pathLst>
          </a:custGeom>
          <a:ln w="25400">
            <a:solidFill>
              <a:srgbClr val="20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11052957" y="895277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59"/>
                </a:moveTo>
                <a:lnTo>
                  <a:pt x="91380" y="25659"/>
                </a:lnTo>
                <a:lnTo>
                  <a:pt x="91380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1A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11130512" y="896573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1125" y="0"/>
                </a:moveTo>
                <a:lnTo>
                  <a:pt x="0" y="11283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11052067" y="896373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81"/>
                </a:moveTo>
                <a:lnTo>
                  <a:pt x="91145" y="25981"/>
                </a:lnTo>
                <a:lnTo>
                  <a:pt x="91145" y="0"/>
                </a:lnTo>
                <a:lnTo>
                  <a:pt x="0" y="0"/>
                </a:lnTo>
                <a:lnTo>
                  <a:pt x="0" y="25981"/>
                </a:lnTo>
                <a:close/>
              </a:path>
            </a:pathLst>
          </a:custGeom>
          <a:solidFill>
            <a:srgbClr val="2D313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10999627" y="8951629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068" y="0"/>
                </a:moveTo>
                <a:lnTo>
                  <a:pt x="877" y="0"/>
                </a:lnTo>
                <a:lnTo>
                  <a:pt x="0" y="13633"/>
                </a:lnTo>
                <a:lnTo>
                  <a:pt x="66029" y="13844"/>
                </a:lnTo>
                <a:lnTo>
                  <a:pt x="66685" y="5406"/>
                </a:lnTo>
                <a:lnTo>
                  <a:pt x="67068" y="0"/>
                </a:lnTo>
                <a:close/>
              </a:path>
            </a:pathLst>
          </a:custGeom>
          <a:solidFill>
            <a:srgbClr val="0E111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10999627" y="895162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633"/>
                </a:moveTo>
                <a:lnTo>
                  <a:pt x="234" y="9761"/>
                </a:lnTo>
                <a:lnTo>
                  <a:pt x="519" y="5381"/>
                </a:lnTo>
                <a:lnTo>
                  <a:pt x="877" y="0"/>
                </a:lnTo>
              </a:path>
            </a:pathLst>
          </a:custGeom>
          <a:ln w="25400">
            <a:solidFill>
              <a:srgbClr val="0C1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11065657" y="895162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1038" y="0"/>
                </a:moveTo>
                <a:lnTo>
                  <a:pt x="655" y="5406"/>
                </a:lnTo>
                <a:lnTo>
                  <a:pt x="308" y="9860"/>
                </a:lnTo>
                <a:lnTo>
                  <a:pt x="0" y="13844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10999627" y="8965262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05"/>
                </a:moveTo>
                <a:lnTo>
                  <a:pt x="78729" y="105"/>
                </a:lnTo>
              </a:path>
            </a:pathLst>
          </a:custGeom>
          <a:ln w="25610">
            <a:solidFill>
              <a:srgbClr val="16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11065657" y="895162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67217" y="0"/>
                </a:moveTo>
                <a:lnTo>
                  <a:pt x="1038" y="0"/>
                </a:lnTo>
                <a:lnTo>
                  <a:pt x="650" y="5468"/>
                </a:lnTo>
                <a:lnTo>
                  <a:pt x="0" y="13844"/>
                </a:lnTo>
                <a:lnTo>
                  <a:pt x="65980" y="14103"/>
                </a:lnTo>
                <a:lnTo>
                  <a:pt x="66376" y="10021"/>
                </a:lnTo>
                <a:lnTo>
                  <a:pt x="66789" y="5406"/>
                </a:lnTo>
                <a:lnTo>
                  <a:pt x="67217" y="0"/>
                </a:lnTo>
                <a:close/>
              </a:path>
            </a:pathLst>
          </a:custGeom>
          <a:solidFill>
            <a:srgbClr val="13151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11065657" y="895162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844"/>
                </a:moveTo>
                <a:lnTo>
                  <a:pt x="308" y="9860"/>
                </a:lnTo>
                <a:lnTo>
                  <a:pt x="655" y="5406"/>
                </a:lnTo>
                <a:lnTo>
                  <a:pt x="1038" y="0"/>
                </a:lnTo>
              </a:path>
            </a:pathLst>
          </a:custGeom>
          <a:ln w="25399">
            <a:solidFill>
              <a:srgbClr val="0F1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11131637" y="895162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1236" y="0"/>
                </a:moveTo>
                <a:lnTo>
                  <a:pt x="803" y="5468"/>
                </a:lnTo>
                <a:lnTo>
                  <a:pt x="396" y="10021"/>
                </a:lnTo>
                <a:lnTo>
                  <a:pt x="0" y="14103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11065657" y="896547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29"/>
                </a:moveTo>
                <a:lnTo>
                  <a:pt x="78680" y="129"/>
                </a:lnTo>
              </a:path>
            </a:pathLst>
          </a:custGeom>
          <a:ln w="25659">
            <a:solidFill>
              <a:srgbClr val="1A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11130512" y="8965733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5">
                <a:moveTo>
                  <a:pt x="1125" y="0"/>
                </a:moveTo>
                <a:lnTo>
                  <a:pt x="0" y="11283"/>
                </a:lnTo>
                <a:lnTo>
                  <a:pt x="65733" y="11839"/>
                </a:lnTo>
                <a:lnTo>
                  <a:pt x="66611" y="4441"/>
                </a:lnTo>
                <a:lnTo>
                  <a:pt x="67068" y="272"/>
                </a:lnTo>
                <a:lnTo>
                  <a:pt x="1125" y="0"/>
                </a:lnTo>
                <a:close/>
              </a:path>
            </a:pathLst>
          </a:custGeom>
          <a:solidFill>
            <a:srgbClr val="2D303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11130512" y="896573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283"/>
                </a:moveTo>
                <a:lnTo>
                  <a:pt x="1125" y="0"/>
                </a:lnTo>
              </a:path>
            </a:pathLst>
          </a:custGeom>
          <a:ln w="25400">
            <a:solidFill>
              <a:srgbClr val="272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11118937" y="895303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72"/>
                </a:moveTo>
                <a:lnTo>
                  <a:pt x="91343" y="25672"/>
                </a:lnTo>
                <a:lnTo>
                  <a:pt x="91343" y="0"/>
                </a:lnTo>
                <a:lnTo>
                  <a:pt x="0" y="0"/>
                </a:lnTo>
                <a:lnTo>
                  <a:pt x="0" y="25672"/>
                </a:lnTo>
                <a:close/>
              </a:path>
            </a:pathLst>
          </a:custGeom>
          <a:solidFill>
            <a:srgbClr val="24262B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11196246" y="89660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334" y="0"/>
                </a:moveTo>
                <a:lnTo>
                  <a:pt x="0" y="11567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11117812" y="8964316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56"/>
                </a:moveTo>
                <a:lnTo>
                  <a:pt x="91133" y="25956"/>
                </a:lnTo>
                <a:lnTo>
                  <a:pt x="91133" y="0"/>
                </a:lnTo>
                <a:lnTo>
                  <a:pt x="0" y="0"/>
                </a:lnTo>
                <a:lnTo>
                  <a:pt x="0" y="25956"/>
                </a:lnTo>
                <a:close/>
              </a:path>
            </a:pathLst>
          </a:custGeom>
          <a:solidFill>
            <a:srgbClr val="373A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1196246" y="8966005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334" y="0"/>
                </a:moveTo>
                <a:lnTo>
                  <a:pt x="877" y="4169"/>
                </a:lnTo>
                <a:lnTo>
                  <a:pt x="0" y="11567"/>
                </a:lnTo>
                <a:lnTo>
                  <a:pt x="65745" y="12112"/>
                </a:lnTo>
                <a:lnTo>
                  <a:pt x="67265" y="284"/>
                </a:lnTo>
                <a:lnTo>
                  <a:pt x="1334" y="0"/>
                </a:lnTo>
                <a:close/>
              </a:path>
            </a:pathLst>
          </a:custGeom>
          <a:solidFill>
            <a:srgbClr val="3D3E4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11196246" y="896600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567"/>
                </a:moveTo>
                <a:lnTo>
                  <a:pt x="1334" y="0"/>
                </a:lnTo>
              </a:path>
            </a:pathLst>
          </a:custGeom>
          <a:ln w="25400">
            <a:solidFill>
              <a:srgbClr val="333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11184880" y="8953305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33343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11261991" y="896628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520" y="0"/>
                </a:moveTo>
                <a:lnTo>
                  <a:pt x="0" y="11827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1183546" y="896487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46484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11131637" y="8951629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4">
                <a:moveTo>
                  <a:pt x="67402" y="0"/>
                </a:moveTo>
                <a:lnTo>
                  <a:pt x="1236" y="0"/>
                </a:lnTo>
                <a:lnTo>
                  <a:pt x="796" y="5554"/>
                </a:lnTo>
                <a:lnTo>
                  <a:pt x="379" y="10194"/>
                </a:lnTo>
                <a:lnTo>
                  <a:pt x="0" y="14103"/>
                </a:lnTo>
                <a:lnTo>
                  <a:pt x="65943" y="14376"/>
                </a:lnTo>
                <a:lnTo>
                  <a:pt x="66431" y="10021"/>
                </a:lnTo>
                <a:lnTo>
                  <a:pt x="66903" y="5468"/>
                </a:lnTo>
                <a:lnTo>
                  <a:pt x="67402" y="0"/>
                </a:lnTo>
                <a:close/>
              </a:path>
            </a:pathLst>
          </a:custGeom>
          <a:solidFill>
            <a:srgbClr val="1C1E23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11131637" y="895162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0" y="14103"/>
                </a:moveTo>
                <a:lnTo>
                  <a:pt x="396" y="10021"/>
                </a:lnTo>
                <a:lnTo>
                  <a:pt x="803" y="5468"/>
                </a:lnTo>
                <a:lnTo>
                  <a:pt x="1236" y="0"/>
                </a:lnTo>
              </a:path>
            </a:pathLst>
          </a:custGeom>
          <a:ln w="25400">
            <a:solidFill>
              <a:srgbClr val="161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11197580" y="895162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459" y="0"/>
                </a:moveTo>
                <a:lnTo>
                  <a:pt x="952" y="5554"/>
                </a:lnTo>
                <a:lnTo>
                  <a:pt x="469" y="10194"/>
                </a:lnTo>
                <a:lnTo>
                  <a:pt x="0" y="14376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11131637" y="8965733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36"/>
                </a:moveTo>
                <a:lnTo>
                  <a:pt x="78643" y="136"/>
                </a:lnTo>
              </a:path>
            </a:pathLst>
          </a:custGeom>
          <a:ln w="25672">
            <a:solidFill>
              <a:srgbClr val="242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11197580" y="895162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600" y="0"/>
                </a:moveTo>
                <a:lnTo>
                  <a:pt x="1459" y="0"/>
                </a:lnTo>
                <a:lnTo>
                  <a:pt x="940" y="5666"/>
                </a:lnTo>
                <a:lnTo>
                  <a:pt x="447" y="10392"/>
                </a:lnTo>
                <a:lnTo>
                  <a:pt x="0" y="14376"/>
                </a:lnTo>
                <a:lnTo>
                  <a:pt x="65930" y="14660"/>
                </a:lnTo>
                <a:lnTo>
                  <a:pt x="66485" y="10194"/>
                </a:lnTo>
                <a:lnTo>
                  <a:pt x="67018" y="5554"/>
                </a:lnTo>
                <a:lnTo>
                  <a:pt x="67600" y="0"/>
                </a:lnTo>
                <a:close/>
              </a:path>
            </a:pathLst>
          </a:custGeom>
          <a:solidFill>
            <a:srgbClr val="2B2D3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1197580" y="8951629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376"/>
                </a:moveTo>
                <a:lnTo>
                  <a:pt x="469" y="10194"/>
                </a:lnTo>
                <a:lnTo>
                  <a:pt x="952" y="5554"/>
                </a:lnTo>
                <a:lnTo>
                  <a:pt x="1459" y="0"/>
                </a:lnTo>
              </a:path>
            </a:pathLst>
          </a:custGeom>
          <a:ln w="25400">
            <a:solidFill>
              <a:srgbClr val="222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11263511" y="895162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670" y="0"/>
                </a:moveTo>
                <a:lnTo>
                  <a:pt x="1075" y="5666"/>
                </a:lnTo>
                <a:lnTo>
                  <a:pt x="532" y="10392"/>
                </a:lnTo>
                <a:lnTo>
                  <a:pt x="0" y="1466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11197580" y="8966005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333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11258998" y="8989895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1508" y="0"/>
                </a:moveTo>
                <a:lnTo>
                  <a:pt x="917" y="5134"/>
                </a:lnTo>
                <a:lnTo>
                  <a:pt x="422" y="9922"/>
                </a:lnTo>
                <a:lnTo>
                  <a:pt x="0" y="14462"/>
                </a:lnTo>
                <a:lnTo>
                  <a:pt x="65288" y="15638"/>
                </a:lnTo>
                <a:lnTo>
                  <a:pt x="66032" y="8883"/>
                </a:lnTo>
                <a:lnTo>
                  <a:pt x="66608" y="4218"/>
                </a:lnTo>
                <a:lnTo>
                  <a:pt x="67057" y="816"/>
                </a:lnTo>
                <a:lnTo>
                  <a:pt x="1508" y="0"/>
                </a:lnTo>
                <a:close/>
              </a:path>
            </a:pathLst>
          </a:custGeom>
          <a:solidFill>
            <a:srgbClr val="7C7B7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1258998" y="898989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0" y="14462"/>
                </a:moveTo>
                <a:lnTo>
                  <a:pt x="519" y="8883"/>
                </a:lnTo>
                <a:lnTo>
                  <a:pt x="1014" y="4218"/>
                </a:lnTo>
                <a:lnTo>
                  <a:pt x="1508" y="0"/>
                </a:lnTo>
              </a:path>
            </a:pathLst>
          </a:custGeom>
          <a:ln w="25400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11260507" y="8989895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48" y="408"/>
                </a:lnTo>
              </a:path>
            </a:pathLst>
          </a:custGeom>
          <a:ln w="26216">
            <a:solidFill>
              <a:srgbClr val="737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11324286" y="899071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769" y="0"/>
                </a:moveTo>
                <a:lnTo>
                  <a:pt x="1200" y="4317"/>
                </a:lnTo>
                <a:lnTo>
                  <a:pt x="618" y="9105"/>
                </a:lnTo>
                <a:lnTo>
                  <a:pt x="0" y="14821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11258998" y="900435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288" y="1175"/>
                </a:moveTo>
                <a:lnTo>
                  <a:pt x="48966" y="880"/>
                </a:lnTo>
                <a:lnTo>
                  <a:pt x="32644" y="587"/>
                </a:lnTo>
                <a:lnTo>
                  <a:pt x="16322" y="294"/>
                </a:lnTo>
                <a:lnTo>
                  <a:pt x="0" y="0"/>
                </a:lnTo>
              </a:path>
            </a:pathLst>
          </a:custGeom>
          <a:ln w="25400">
            <a:solidFill>
              <a:srgbClr val="858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11324286" y="8990712"/>
            <a:ext cx="67310" cy="16510"/>
          </a:xfrm>
          <a:custGeom>
            <a:avLst/>
            <a:gdLst/>
            <a:ahLst/>
            <a:cxnLst/>
            <a:rect l="l" t="t" r="r" b="b"/>
            <a:pathLst>
              <a:path w="67309" h="16509">
                <a:moveTo>
                  <a:pt x="1769" y="0"/>
                </a:moveTo>
                <a:lnTo>
                  <a:pt x="1087" y="5245"/>
                </a:lnTo>
                <a:lnTo>
                  <a:pt x="507" y="10132"/>
                </a:lnTo>
                <a:lnTo>
                  <a:pt x="0" y="14821"/>
                </a:lnTo>
                <a:lnTo>
                  <a:pt x="65300" y="15959"/>
                </a:lnTo>
                <a:lnTo>
                  <a:pt x="66005" y="10132"/>
                </a:lnTo>
                <a:lnTo>
                  <a:pt x="66661" y="5245"/>
                </a:lnTo>
                <a:lnTo>
                  <a:pt x="67303" y="816"/>
                </a:lnTo>
                <a:lnTo>
                  <a:pt x="1769" y="0"/>
                </a:lnTo>
                <a:close/>
              </a:path>
            </a:pathLst>
          </a:custGeom>
          <a:solidFill>
            <a:srgbClr val="9795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11324286" y="899071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821"/>
                </a:moveTo>
                <a:lnTo>
                  <a:pt x="618" y="9105"/>
                </a:lnTo>
                <a:lnTo>
                  <a:pt x="1200" y="4317"/>
                </a:lnTo>
                <a:lnTo>
                  <a:pt x="1769" y="0"/>
                </a:lnTo>
              </a:path>
            </a:pathLst>
          </a:custGeom>
          <a:ln w="25399">
            <a:solidFill>
              <a:srgbClr val="888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1326055" y="899071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08"/>
                </a:moveTo>
                <a:lnTo>
                  <a:pt x="78234" y="408"/>
                </a:lnTo>
              </a:path>
            </a:pathLst>
          </a:custGeom>
          <a:ln w="26216">
            <a:solidFill>
              <a:srgbClr val="908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11389586" y="899152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11324286" y="9005534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00" y="1138"/>
                </a:moveTo>
                <a:lnTo>
                  <a:pt x="48976" y="857"/>
                </a:lnTo>
                <a:lnTo>
                  <a:pt x="32650" y="573"/>
                </a:lnTo>
                <a:lnTo>
                  <a:pt x="16324" y="287"/>
                </a:lnTo>
                <a:lnTo>
                  <a:pt x="0" y="0"/>
                </a:lnTo>
              </a:path>
            </a:pathLst>
          </a:custGeom>
          <a:ln w="25399">
            <a:solidFill>
              <a:srgbClr val="9E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11260507" y="8978117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1484" y="0"/>
                </a:moveTo>
                <a:lnTo>
                  <a:pt x="411" y="8264"/>
                </a:lnTo>
                <a:lnTo>
                  <a:pt x="0" y="11777"/>
                </a:lnTo>
                <a:lnTo>
                  <a:pt x="65548" y="12594"/>
                </a:lnTo>
                <a:lnTo>
                  <a:pt x="66219" y="7546"/>
                </a:lnTo>
                <a:lnTo>
                  <a:pt x="67217" y="544"/>
                </a:lnTo>
                <a:lnTo>
                  <a:pt x="1484" y="0"/>
                </a:lnTo>
                <a:close/>
              </a:path>
            </a:pathLst>
          </a:custGeom>
          <a:solidFill>
            <a:srgbClr val="68676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1260507" y="8978117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777"/>
                </a:moveTo>
                <a:lnTo>
                  <a:pt x="1484" y="0"/>
                </a:lnTo>
              </a:path>
            </a:pathLst>
          </a:custGeom>
          <a:ln w="25400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11249291" y="896541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11326055" y="897866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668" y="0"/>
                </a:moveTo>
                <a:lnTo>
                  <a:pt x="0" y="1205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11247807" y="8977195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48" y="26216"/>
                </a:lnTo>
                <a:lnTo>
                  <a:pt x="90948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73727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11326055" y="8978662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668" y="0"/>
                </a:moveTo>
                <a:lnTo>
                  <a:pt x="473" y="8450"/>
                </a:lnTo>
                <a:lnTo>
                  <a:pt x="0" y="12050"/>
                </a:lnTo>
                <a:lnTo>
                  <a:pt x="65534" y="12866"/>
                </a:lnTo>
                <a:lnTo>
                  <a:pt x="66279" y="7720"/>
                </a:lnTo>
                <a:lnTo>
                  <a:pt x="67402" y="532"/>
                </a:lnTo>
                <a:lnTo>
                  <a:pt x="1668" y="0"/>
                </a:lnTo>
                <a:close/>
              </a:path>
            </a:pathLst>
          </a:custGeom>
          <a:solidFill>
            <a:srgbClr val="86848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11326055" y="8978662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2050"/>
                </a:moveTo>
                <a:lnTo>
                  <a:pt x="1668" y="0"/>
                </a:lnTo>
              </a:path>
            </a:pathLst>
          </a:custGeom>
          <a:ln w="25400">
            <a:solidFill>
              <a:srgbClr val="757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11315024" y="896596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11391589" y="8979193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868" y="0"/>
                </a:moveTo>
                <a:lnTo>
                  <a:pt x="0" y="12334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11313355" y="897801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16"/>
                </a:moveTo>
                <a:lnTo>
                  <a:pt x="90934" y="26216"/>
                </a:lnTo>
                <a:lnTo>
                  <a:pt x="90934" y="0"/>
                </a:lnTo>
                <a:lnTo>
                  <a:pt x="0" y="0"/>
                </a:lnTo>
                <a:lnTo>
                  <a:pt x="0" y="26216"/>
                </a:lnTo>
                <a:close/>
              </a:path>
            </a:pathLst>
          </a:custGeom>
          <a:solidFill>
            <a:srgbClr val="908E9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11389586" y="8991528"/>
            <a:ext cx="67945" cy="16510"/>
          </a:xfrm>
          <a:custGeom>
            <a:avLst/>
            <a:gdLst/>
            <a:ahLst/>
            <a:cxnLst/>
            <a:rect l="l" t="t" r="r" b="b"/>
            <a:pathLst>
              <a:path w="67945" h="16509">
                <a:moveTo>
                  <a:pt x="2002" y="0"/>
                </a:moveTo>
                <a:lnTo>
                  <a:pt x="1360" y="4429"/>
                </a:lnTo>
                <a:lnTo>
                  <a:pt x="704" y="9316"/>
                </a:lnTo>
                <a:lnTo>
                  <a:pt x="0" y="15143"/>
                </a:lnTo>
                <a:lnTo>
                  <a:pt x="65324" y="16281"/>
                </a:lnTo>
                <a:lnTo>
                  <a:pt x="66092" y="10367"/>
                </a:lnTo>
                <a:lnTo>
                  <a:pt x="66809" y="5381"/>
                </a:lnTo>
                <a:lnTo>
                  <a:pt x="67525" y="853"/>
                </a:lnTo>
                <a:lnTo>
                  <a:pt x="2002" y="0"/>
                </a:lnTo>
                <a:close/>
              </a:path>
            </a:pathLst>
          </a:custGeom>
          <a:solidFill>
            <a:srgbClr val="BAB8B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11389586" y="8991528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143"/>
                </a:moveTo>
                <a:lnTo>
                  <a:pt x="704" y="9316"/>
                </a:lnTo>
                <a:lnTo>
                  <a:pt x="1360" y="4429"/>
                </a:lnTo>
                <a:lnTo>
                  <a:pt x="2002" y="0"/>
                </a:lnTo>
              </a:path>
            </a:pathLst>
          </a:custGeom>
          <a:ln w="25400">
            <a:solidFill>
              <a:srgbClr val="A7A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11391589" y="899152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26"/>
                </a:moveTo>
                <a:lnTo>
                  <a:pt x="78223" y="426"/>
                </a:lnTo>
              </a:path>
            </a:pathLst>
          </a:custGeom>
          <a:ln w="26253">
            <a:solidFill>
              <a:srgbClr val="B6B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11454912" y="899238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00" y="0"/>
                </a:moveTo>
                <a:lnTo>
                  <a:pt x="1484" y="4528"/>
                </a:lnTo>
                <a:lnTo>
                  <a:pt x="767" y="9513"/>
                </a:lnTo>
                <a:lnTo>
                  <a:pt x="0" y="15427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11389586" y="9006671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24" y="1138"/>
                </a:moveTo>
                <a:lnTo>
                  <a:pt x="48993" y="857"/>
                </a:lnTo>
                <a:lnTo>
                  <a:pt x="32662" y="573"/>
                </a:lnTo>
                <a:lnTo>
                  <a:pt x="16331" y="287"/>
                </a:lnTo>
                <a:lnTo>
                  <a:pt x="0" y="0"/>
                </a:lnTo>
              </a:path>
            </a:pathLst>
          </a:custGeom>
          <a:ln w="25400">
            <a:solidFill>
              <a:srgbClr val="BEB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11454912" y="8992382"/>
            <a:ext cx="67945" cy="17145"/>
          </a:xfrm>
          <a:custGeom>
            <a:avLst/>
            <a:gdLst/>
            <a:ahLst/>
            <a:cxnLst/>
            <a:rect l="l" t="t" r="r" b="b"/>
            <a:pathLst>
              <a:path w="67945" h="17145">
                <a:moveTo>
                  <a:pt x="2200" y="0"/>
                </a:moveTo>
                <a:lnTo>
                  <a:pt x="1484" y="4528"/>
                </a:lnTo>
                <a:lnTo>
                  <a:pt x="767" y="9513"/>
                </a:lnTo>
                <a:lnTo>
                  <a:pt x="0" y="15427"/>
                </a:lnTo>
                <a:lnTo>
                  <a:pt x="65337" y="16528"/>
                </a:lnTo>
                <a:lnTo>
                  <a:pt x="66116" y="10590"/>
                </a:lnTo>
                <a:lnTo>
                  <a:pt x="66908" y="5517"/>
                </a:lnTo>
                <a:lnTo>
                  <a:pt x="67685" y="890"/>
                </a:lnTo>
                <a:lnTo>
                  <a:pt x="2200" y="0"/>
                </a:lnTo>
                <a:close/>
              </a:path>
            </a:pathLst>
          </a:custGeom>
          <a:solidFill>
            <a:srgbClr val="E6E5E6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11454912" y="8992382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27"/>
                </a:moveTo>
                <a:lnTo>
                  <a:pt x="767" y="9513"/>
                </a:lnTo>
                <a:lnTo>
                  <a:pt x="1484" y="4528"/>
                </a:lnTo>
                <a:lnTo>
                  <a:pt x="2200" y="0"/>
                </a:lnTo>
              </a:path>
            </a:pathLst>
          </a:custGeom>
          <a:ln w="25400">
            <a:solidFill>
              <a:srgbClr val="CEC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11457113" y="8992382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-12700" y="445"/>
                </a:moveTo>
                <a:lnTo>
                  <a:pt x="78184" y="445"/>
                </a:lnTo>
              </a:path>
            </a:pathLst>
          </a:custGeom>
          <a:ln w="26290">
            <a:solidFill>
              <a:srgbClr val="E4E3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11520250" y="8993386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330" y="0"/>
                </a:moveTo>
                <a:lnTo>
                  <a:pt x="1570" y="4513"/>
                </a:lnTo>
                <a:lnTo>
                  <a:pt x="778" y="9586"/>
                </a:lnTo>
                <a:lnTo>
                  <a:pt x="0" y="1552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11454912" y="9007809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5337" y="1101"/>
                </a:moveTo>
                <a:lnTo>
                  <a:pt x="48999" y="824"/>
                </a:lnTo>
                <a:lnTo>
                  <a:pt x="32664" y="550"/>
                </a:lnTo>
                <a:lnTo>
                  <a:pt x="16331" y="276"/>
                </a:lnTo>
                <a:lnTo>
                  <a:pt x="0" y="0"/>
                </a:lnTo>
              </a:path>
            </a:pathLst>
          </a:custGeom>
          <a:ln w="25400">
            <a:solidFill>
              <a:srgbClr val="E8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11391589" y="8979193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868" y="0"/>
                </a:moveTo>
                <a:lnTo>
                  <a:pt x="523" y="8672"/>
                </a:lnTo>
                <a:lnTo>
                  <a:pt x="0" y="12334"/>
                </a:lnTo>
                <a:lnTo>
                  <a:pt x="65523" y="13188"/>
                </a:lnTo>
                <a:lnTo>
                  <a:pt x="66227" y="8672"/>
                </a:lnTo>
                <a:lnTo>
                  <a:pt x="67613" y="544"/>
                </a:lnTo>
                <a:lnTo>
                  <a:pt x="1868" y="0"/>
                </a:lnTo>
                <a:close/>
              </a:path>
            </a:pathLst>
          </a:custGeom>
          <a:solidFill>
            <a:srgbClr val="AFACB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11391589" y="8979193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334"/>
                </a:moveTo>
                <a:lnTo>
                  <a:pt x="1868" y="0"/>
                </a:lnTo>
              </a:path>
            </a:pathLst>
          </a:custGeom>
          <a:ln w="25400">
            <a:solidFill>
              <a:srgbClr val="989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11380758" y="896649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11457113" y="8979737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090" y="0"/>
                </a:moveTo>
                <a:lnTo>
                  <a:pt x="0" y="12644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11378889" y="8978828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53"/>
                </a:moveTo>
                <a:lnTo>
                  <a:pt x="90923" y="26253"/>
                </a:lnTo>
                <a:lnTo>
                  <a:pt x="90923" y="0"/>
                </a:lnTo>
                <a:lnTo>
                  <a:pt x="0" y="0"/>
                </a:lnTo>
                <a:lnTo>
                  <a:pt x="0" y="26253"/>
                </a:lnTo>
                <a:close/>
              </a:path>
            </a:pathLst>
          </a:custGeom>
          <a:solidFill>
            <a:srgbClr val="B6B4B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11457113" y="8979737"/>
            <a:ext cx="67945" cy="13970"/>
          </a:xfrm>
          <a:custGeom>
            <a:avLst/>
            <a:gdLst/>
            <a:ahLst/>
            <a:cxnLst/>
            <a:rect l="l" t="t" r="r" b="b"/>
            <a:pathLst>
              <a:path w="67945" h="13970">
                <a:moveTo>
                  <a:pt x="2090" y="0"/>
                </a:moveTo>
                <a:lnTo>
                  <a:pt x="581" y="8920"/>
                </a:lnTo>
                <a:lnTo>
                  <a:pt x="0" y="12644"/>
                </a:lnTo>
                <a:lnTo>
                  <a:pt x="65484" y="13534"/>
                </a:lnTo>
                <a:lnTo>
                  <a:pt x="66264" y="8920"/>
                </a:lnTo>
                <a:lnTo>
                  <a:pt x="67823" y="544"/>
                </a:lnTo>
                <a:lnTo>
                  <a:pt x="2090" y="0"/>
                </a:lnTo>
                <a:close/>
              </a:path>
            </a:pathLst>
          </a:custGeom>
          <a:solidFill>
            <a:srgbClr val="E1E0E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11457113" y="8979737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44"/>
                </a:moveTo>
                <a:lnTo>
                  <a:pt x="2090" y="0"/>
                </a:lnTo>
              </a:path>
            </a:pathLst>
          </a:custGeom>
          <a:ln w="25399">
            <a:solidFill>
              <a:srgbClr val="C5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11446503" y="896703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11522623" y="8980282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312" y="0"/>
                </a:moveTo>
                <a:lnTo>
                  <a:pt x="1533" y="4181"/>
                </a:lnTo>
                <a:lnTo>
                  <a:pt x="753" y="8375"/>
                </a:lnTo>
                <a:lnTo>
                  <a:pt x="0" y="1284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11444413" y="8979682"/>
            <a:ext cx="91440" cy="26670"/>
          </a:xfrm>
          <a:custGeom>
            <a:avLst/>
            <a:gdLst/>
            <a:ahLst/>
            <a:cxnLst/>
            <a:rect l="l" t="t" r="r" b="b"/>
            <a:pathLst>
              <a:path w="91440" h="26670">
                <a:moveTo>
                  <a:pt x="0" y="26290"/>
                </a:moveTo>
                <a:lnTo>
                  <a:pt x="90884" y="26290"/>
                </a:lnTo>
                <a:lnTo>
                  <a:pt x="90884" y="0"/>
                </a:lnTo>
                <a:lnTo>
                  <a:pt x="0" y="0"/>
                </a:lnTo>
                <a:lnTo>
                  <a:pt x="0" y="26290"/>
                </a:lnTo>
                <a:close/>
              </a:path>
            </a:pathLst>
          </a:custGeom>
          <a:solidFill>
            <a:srgbClr val="E4E3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11261991" y="8966289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520" y="0"/>
                </a:moveTo>
                <a:lnTo>
                  <a:pt x="940" y="4626"/>
                </a:lnTo>
                <a:lnTo>
                  <a:pt x="0" y="11827"/>
                </a:lnTo>
                <a:lnTo>
                  <a:pt x="65732" y="12371"/>
                </a:lnTo>
                <a:lnTo>
                  <a:pt x="66908" y="4255"/>
                </a:lnTo>
                <a:lnTo>
                  <a:pt x="67450" y="284"/>
                </a:lnTo>
                <a:lnTo>
                  <a:pt x="1520" y="0"/>
                </a:lnTo>
                <a:close/>
              </a:path>
            </a:pathLst>
          </a:custGeom>
          <a:solidFill>
            <a:srgbClr val="53535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11261991" y="8966289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0" y="11827"/>
                </a:moveTo>
                <a:lnTo>
                  <a:pt x="1520" y="0"/>
                </a:lnTo>
              </a:path>
            </a:pathLst>
          </a:custGeom>
          <a:ln w="25400">
            <a:solidFill>
              <a:srgbClr val="4647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11250811" y="895358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84"/>
                </a:moveTo>
                <a:lnTo>
                  <a:pt x="91330" y="25684"/>
                </a:lnTo>
                <a:lnTo>
                  <a:pt x="91330" y="0"/>
                </a:lnTo>
                <a:lnTo>
                  <a:pt x="0" y="0"/>
                </a:lnTo>
                <a:lnTo>
                  <a:pt x="0" y="25684"/>
                </a:lnTo>
                <a:close/>
              </a:path>
            </a:pathLst>
          </a:custGeom>
          <a:solidFill>
            <a:srgbClr val="4A4A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11327724" y="896657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18" y="0"/>
                </a:moveTo>
                <a:lnTo>
                  <a:pt x="0" y="12087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11249291" y="896541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5E5D6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11327724" y="8966574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1718" y="0"/>
                </a:moveTo>
                <a:lnTo>
                  <a:pt x="1125" y="4342"/>
                </a:lnTo>
                <a:lnTo>
                  <a:pt x="0" y="12087"/>
                </a:lnTo>
                <a:lnTo>
                  <a:pt x="65733" y="12619"/>
                </a:lnTo>
                <a:lnTo>
                  <a:pt x="66363" y="8660"/>
                </a:lnTo>
                <a:lnTo>
                  <a:pt x="67650" y="259"/>
                </a:lnTo>
                <a:lnTo>
                  <a:pt x="1718" y="0"/>
                </a:lnTo>
                <a:close/>
              </a:path>
            </a:pathLst>
          </a:custGeom>
          <a:solidFill>
            <a:srgbClr val="74727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11327724" y="8966574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087"/>
                </a:moveTo>
                <a:lnTo>
                  <a:pt x="1718" y="0"/>
                </a:lnTo>
              </a:path>
            </a:pathLst>
          </a:custGeom>
          <a:ln w="25400">
            <a:solidFill>
              <a:srgbClr val="616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11316742" y="895387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59"/>
                </a:moveTo>
                <a:lnTo>
                  <a:pt x="91332" y="25659"/>
                </a:lnTo>
                <a:lnTo>
                  <a:pt x="91332" y="0"/>
                </a:lnTo>
                <a:lnTo>
                  <a:pt x="0" y="0"/>
                </a:lnTo>
                <a:lnTo>
                  <a:pt x="0" y="25659"/>
                </a:lnTo>
                <a:close/>
              </a:path>
            </a:pathLst>
          </a:custGeom>
          <a:solidFill>
            <a:srgbClr val="6B696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11393458" y="896683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16" y="0"/>
                </a:moveTo>
                <a:lnTo>
                  <a:pt x="0" y="12359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11315024" y="8965962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32"/>
                </a:moveTo>
                <a:lnTo>
                  <a:pt x="91133" y="25932"/>
                </a:lnTo>
                <a:lnTo>
                  <a:pt x="91133" y="0"/>
                </a:lnTo>
                <a:lnTo>
                  <a:pt x="0" y="0"/>
                </a:lnTo>
                <a:lnTo>
                  <a:pt x="0" y="25932"/>
                </a:lnTo>
                <a:close/>
              </a:path>
            </a:pathLst>
          </a:custGeom>
          <a:solidFill>
            <a:srgbClr val="7D7B7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11263511" y="8951629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67810" y="0"/>
                </a:moveTo>
                <a:lnTo>
                  <a:pt x="1670" y="0"/>
                </a:lnTo>
                <a:lnTo>
                  <a:pt x="1064" y="5765"/>
                </a:lnTo>
                <a:lnTo>
                  <a:pt x="532" y="10392"/>
                </a:lnTo>
                <a:lnTo>
                  <a:pt x="0" y="14660"/>
                </a:lnTo>
                <a:lnTo>
                  <a:pt x="65930" y="14945"/>
                </a:lnTo>
                <a:lnTo>
                  <a:pt x="67155" y="5666"/>
                </a:lnTo>
                <a:lnTo>
                  <a:pt x="67810" y="0"/>
                </a:lnTo>
                <a:close/>
              </a:path>
            </a:pathLst>
          </a:custGeom>
          <a:solidFill>
            <a:srgbClr val="4343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11263511" y="895162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660"/>
                </a:moveTo>
                <a:lnTo>
                  <a:pt x="532" y="10392"/>
                </a:lnTo>
                <a:lnTo>
                  <a:pt x="1075" y="5666"/>
                </a:lnTo>
                <a:lnTo>
                  <a:pt x="1670" y="0"/>
                </a:lnTo>
              </a:path>
            </a:pathLst>
          </a:custGeom>
          <a:ln w="25400">
            <a:solidFill>
              <a:srgbClr val="363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11329442" y="895162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1879" y="0"/>
                </a:moveTo>
                <a:lnTo>
                  <a:pt x="1212" y="5765"/>
                </a:lnTo>
                <a:lnTo>
                  <a:pt x="581" y="10590"/>
                </a:lnTo>
                <a:lnTo>
                  <a:pt x="0" y="14945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11263511" y="896628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42"/>
                </a:moveTo>
                <a:lnTo>
                  <a:pt x="78630" y="142"/>
                </a:lnTo>
              </a:path>
            </a:pathLst>
          </a:custGeom>
          <a:ln w="25684">
            <a:solidFill>
              <a:srgbClr val="4A4A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11329442" y="8951629"/>
            <a:ext cx="68580" cy="15240"/>
          </a:xfrm>
          <a:custGeom>
            <a:avLst/>
            <a:gdLst/>
            <a:ahLst/>
            <a:cxnLst/>
            <a:rect l="l" t="t" r="r" b="b"/>
            <a:pathLst>
              <a:path w="68579" h="15240">
                <a:moveTo>
                  <a:pt x="68021" y="0"/>
                </a:moveTo>
                <a:lnTo>
                  <a:pt x="1879" y="0"/>
                </a:lnTo>
                <a:lnTo>
                  <a:pt x="1201" y="5851"/>
                </a:lnTo>
                <a:lnTo>
                  <a:pt x="0" y="14945"/>
                </a:lnTo>
                <a:lnTo>
                  <a:pt x="65932" y="15204"/>
                </a:lnTo>
                <a:lnTo>
                  <a:pt x="66587" y="10763"/>
                </a:lnTo>
                <a:lnTo>
                  <a:pt x="67277" y="5765"/>
                </a:lnTo>
                <a:lnTo>
                  <a:pt x="68021" y="0"/>
                </a:lnTo>
                <a:close/>
              </a:path>
            </a:pathLst>
          </a:custGeom>
          <a:solidFill>
            <a:srgbClr val="65636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11329442" y="8951629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4945"/>
                </a:moveTo>
                <a:lnTo>
                  <a:pt x="581" y="10590"/>
                </a:lnTo>
                <a:lnTo>
                  <a:pt x="1212" y="5765"/>
                </a:lnTo>
                <a:lnTo>
                  <a:pt x="1879" y="0"/>
                </a:lnTo>
              </a:path>
            </a:pathLst>
          </a:custGeom>
          <a:ln w="25400">
            <a:solidFill>
              <a:srgbClr val="525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11395374" y="895162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089" y="0"/>
                </a:moveTo>
                <a:lnTo>
                  <a:pt x="1334" y="5851"/>
                </a:lnTo>
                <a:lnTo>
                  <a:pt x="655" y="10763"/>
                </a:lnTo>
                <a:lnTo>
                  <a:pt x="0" y="15204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11329442" y="896657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699" y="129"/>
                </a:moveTo>
                <a:lnTo>
                  <a:pt x="78632" y="129"/>
                </a:lnTo>
              </a:path>
            </a:pathLst>
          </a:custGeom>
          <a:ln w="25659">
            <a:solidFill>
              <a:srgbClr val="6B6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11393458" y="8966834"/>
            <a:ext cx="67945" cy="13335"/>
          </a:xfrm>
          <a:custGeom>
            <a:avLst/>
            <a:gdLst/>
            <a:ahLst/>
            <a:cxnLst/>
            <a:rect l="l" t="t" r="r" b="b"/>
            <a:pathLst>
              <a:path w="67945" h="13334">
                <a:moveTo>
                  <a:pt x="1916" y="0"/>
                </a:moveTo>
                <a:lnTo>
                  <a:pt x="1195" y="4775"/>
                </a:lnTo>
                <a:lnTo>
                  <a:pt x="0" y="12359"/>
                </a:lnTo>
                <a:lnTo>
                  <a:pt x="65745" y="12903"/>
                </a:lnTo>
                <a:lnTo>
                  <a:pt x="67195" y="4441"/>
                </a:lnTo>
                <a:lnTo>
                  <a:pt x="67859" y="235"/>
                </a:lnTo>
                <a:lnTo>
                  <a:pt x="1916" y="0"/>
                </a:lnTo>
                <a:close/>
              </a:path>
            </a:pathLst>
          </a:custGeom>
          <a:solidFill>
            <a:srgbClr val="A09EA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11393458" y="8966834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359"/>
                </a:moveTo>
                <a:lnTo>
                  <a:pt x="1916" y="0"/>
                </a:lnTo>
              </a:path>
            </a:pathLst>
          </a:custGeom>
          <a:ln w="25400">
            <a:solidFill>
              <a:srgbClr val="878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11382674" y="8954134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635"/>
                </a:moveTo>
                <a:lnTo>
                  <a:pt x="91343" y="25635"/>
                </a:lnTo>
                <a:lnTo>
                  <a:pt x="91343" y="0"/>
                </a:lnTo>
                <a:lnTo>
                  <a:pt x="0" y="0"/>
                </a:lnTo>
                <a:lnTo>
                  <a:pt x="0" y="25635"/>
                </a:lnTo>
                <a:close/>
              </a:path>
            </a:pathLst>
          </a:custGeom>
          <a:solidFill>
            <a:srgbClr val="99979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11459203" y="896706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114" y="0"/>
                </a:moveTo>
                <a:lnTo>
                  <a:pt x="0" y="12668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11380758" y="8966493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45" y="25944"/>
                </a:lnTo>
                <a:lnTo>
                  <a:pt x="91145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A7A5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11459203" y="896706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4">
                <a:moveTo>
                  <a:pt x="2114" y="0"/>
                </a:moveTo>
                <a:lnTo>
                  <a:pt x="1397" y="4540"/>
                </a:lnTo>
                <a:lnTo>
                  <a:pt x="0" y="12668"/>
                </a:lnTo>
                <a:lnTo>
                  <a:pt x="65732" y="13213"/>
                </a:lnTo>
                <a:lnTo>
                  <a:pt x="68102" y="197"/>
                </a:lnTo>
                <a:lnTo>
                  <a:pt x="2114" y="0"/>
                </a:lnTo>
                <a:close/>
              </a:path>
            </a:pathLst>
          </a:custGeom>
          <a:solidFill>
            <a:srgbClr val="DBDAD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11459203" y="8967069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12668"/>
                </a:moveTo>
                <a:lnTo>
                  <a:pt x="2114" y="0"/>
                </a:lnTo>
              </a:path>
            </a:pathLst>
          </a:custGeom>
          <a:ln w="25400">
            <a:solidFill>
              <a:srgbClr val="BBB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11448618" y="8954369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597"/>
                </a:moveTo>
                <a:lnTo>
                  <a:pt x="91387" y="25597"/>
                </a:lnTo>
                <a:lnTo>
                  <a:pt x="91387" y="0"/>
                </a:lnTo>
                <a:lnTo>
                  <a:pt x="0" y="0"/>
                </a:lnTo>
                <a:lnTo>
                  <a:pt x="0" y="25597"/>
                </a:lnTo>
                <a:close/>
              </a:path>
            </a:pathLst>
          </a:custGeom>
          <a:solidFill>
            <a:srgbClr val="D9D7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11524936" y="897851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332" y="0"/>
                </a:moveTo>
                <a:lnTo>
                  <a:pt x="0" y="17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11446503" y="8967037"/>
            <a:ext cx="91440" cy="26034"/>
          </a:xfrm>
          <a:custGeom>
            <a:avLst/>
            <a:gdLst/>
            <a:ahLst/>
            <a:cxnLst/>
            <a:rect l="l" t="t" r="r" b="b"/>
            <a:pathLst>
              <a:path w="91440" h="26034">
                <a:moveTo>
                  <a:pt x="0" y="25944"/>
                </a:moveTo>
                <a:lnTo>
                  <a:pt x="91132" y="25944"/>
                </a:lnTo>
                <a:lnTo>
                  <a:pt x="91132" y="0"/>
                </a:lnTo>
                <a:lnTo>
                  <a:pt x="0" y="0"/>
                </a:lnTo>
                <a:lnTo>
                  <a:pt x="0" y="25944"/>
                </a:lnTo>
                <a:close/>
              </a:path>
            </a:pathLst>
          </a:custGeom>
          <a:solidFill>
            <a:srgbClr val="DEDDD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11395374" y="895162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218" y="0"/>
                </a:moveTo>
                <a:lnTo>
                  <a:pt x="2089" y="0"/>
                </a:lnTo>
                <a:lnTo>
                  <a:pt x="1326" y="5913"/>
                </a:lnTo>
                <a:lnTo>
                  <a:pt x="633" y="10911"/>
                </a:lnTo>
                <a:lnTo>
                  <a:pt x="0" y="15204"/>
                </a:lnTo>
                <a:lnTo>
                  <a:pt x="65943" y="15440"/>
                </a:lnTo>
                <a:lnTo>
                  <a:pt x="66694" y="10763"/>
                </a:lnTo>
                <a:lnTo>
                  <a:pt x="67435" y="5851"/>
                </a:lnTo>
                <a:lnTo>
                  <a:pt x="68218" y="0"/>
                </a:lnTo>
                <a:close/>
              </a:path>
            </a:pathLst>
          </a:custGeom>
          <a:solidFill>
            <a:srgbClr val="95939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11395374" y="8951629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204"/>
                </a:moveTo>
                <a:lnTo>
                  <a:pt x="655" y="10763"/>
                </a:lnTo>
                <a:lnTo>
                  <a:pt x="1334" y="5851"/>
                </a:lnTo>
                <a:lnTo>
                  <a:pt x="2089" y="0"/>
                </a:lnTo>
              </a:path>
            </a:pathLst>
          </a:custGeom>
          <a:ln w="25400">
            <a:solidFill>
              <a:srgbClr val="7A7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11461318" y="895162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2274" y="0"/>
                </a:moveTo>
                <a:lnTo>
                  <a:pt x="1483" y="5913"/>
                </a:lnTo>
                <a:lnTo>
                  <a:pt x="728" y="10911"/>
                </a:lnTo>
                <a:lnTo>
                  <a:pt x="0" y="1544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11395374" y="8966834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117"/>
                </a:moveTo>
                <a:lnTo>
                  <a:pt x="78643" y="117"/>
                </a:lnTo>
              </a:path>
            </a:pathLst>
          </a:custGeom>
          <a:ln w="25635">
            <a:solidFill>
              <a:srgbClr val="999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11461318" y="8951629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402" y="0"/>
                </a:moveTo>
                <a:lnTo>
                  <a:pt x="2274" y="0"/>
                </a:lnTo>
                <a:lnTo>
                  <a:pt x="1483" y="5913"/>
                </a:lnTo>
                <a:lnTo>
                  <a:pt x="728" y="10911"/>
                </a:lnTo>
                <a:lnTo>
                  <a:pt x="0" y="15440"/>
                </a:lnTo>
                <a:lnTo>
                  <a:pt x="65987" y="15638"/>
                </a:lnTo>
                <a:lnTo>
                  <a:pt x="68402" y="0"/>
                </a:lnTo>
                <a:close/>
              </a:path>
            </a:pathLst>
          </a:custGeom>
          <a:solidFill>
            <a:srgbClr val="D7D6D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11461318" y="8951629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15440"/>
                </a:moveTo>
                <a:lnTo>
                  <a:pt x="728" y="10911"/>
                </a:lnTo>
                <a:lnTo>
                  <a:pt x="1483" y="5913"/>
                </a:lnTo>
                <a:lnTo>
                  <a:pt x="2274" y="0"/>
                </a:lnTo>
              </a:path>
            </a:pathLst>
          </a:custGeom>
          <a:ln w="25400">
            <a:solidFill>
              <a:srgbClr val="B3B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11461318" y="8967069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-12700" y="98"/>
                </a:moveTo>
                <a:lnTo>
                  <a:pt x="78687" y="98"/>
                </a:lnTo>
              </a:path>
            </a:pathLst>
          </a:custGeom>
          <a:ln w="25597">
            <a:solidFill>
              <a:srgbClr val="D9D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7785100" y="8938929"/>
            <a:ext cx="609600" cy="52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7759700" y="8959850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7734300" y="8951629"/>
            <a:ext cx="2400300" cy="103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7703899" y="8951629"/>
            <a:ext cx="3825821" cy="1543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 txBox="1"/>
          <p:nvPr/>
        </p:nvSpPr>
        <p:spPr>
          <a:xfrm>
            <a:off x="7707159" y="8313851"/>
            <a:ext cx="3842385" cy="638175"/>
          </a:xfrm>
          <a:prstGeom prst="rect">
            <a:avLst/>
          </a:prstGeom>
          <a:solidFill>
            <a:srgbClr val="94DB68"/>
          </a:solidFill>
        </p:spPr>
        <p:txBody>
          <a:bodyPr vert="horz" wrap="square" lIns="0" tIns="118745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935"/>
              </a:spcBef>
            </a:pPr>
            <a:r>
              <a:rPr sz="2450" spc="-75" dirty="0">
                <a:solidFill>
                  <a:srgbClr val="FFFFFF"/>
                </a:solidFill>
                <a:latin typeface="Helvetica"/>
                <a:cs typeface="Helvetica"/>
              </a:rPr>
              <a:t>Establishments</a:t>
            </a:r>
            <a:endParaRPr sz="2450">
              <a:latin typeface="Helvetica"/>
              <a:cs typeface="Helvetica"/>
            </a:endParaRPr>
          </a:p>
        </p:txBody>
      </p:sp>
      <p:sp>
        <p:nvSpPr>
          <p:cNvPr id="4505" name="object 45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502" name="object 4502"/>
          <p:cNvSpPr txBox="1"/>
          <p:nvPr/>
        </p:nvSpPr>
        <p:spPr>
          <a:xfrm>
            <a:off x="1624007" y="4229869"/>
            <a:ext cx="1917700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2545"/>
              </a:lnSpc>
              <a:spcBef>
                <a:spcPts val="135"/>
              </a:spcBef>
            </a:pPr>
            <a:r>
              <a:rPr sz="2300" b="1" spc="-50" dirty="0">
                <a:solidFill>
                  <a:srgbClr val="1D1D1B"/>
                </a:solidFill>
                <a:latin typeface="Helvetica"/>
                <a:cs typeface="Helvetica"/>
              </a:rPr>
              <a:t>REVEC</a:t>
            </a:r>
            <a:endParaRPr sz="2300">
              <a:latin typeface="Helvetica"/>
              <a:cs typeface="Helvetica"/>
            </a:endParaRPr>
          </a:p>
          <a:p>
            <a:pPr>
              <a:lnSpc>
                <a:spcPts val="2545"/>
              </a:lnSpc>
            </a:pPr>
            <a:r>
              <a:rPr sz="2300" b="1" spc="-50" dirty="0">
                <a:solidFill>
                  <a:srgbClr val="1D1D1B"/>
                </a:solidFill>
                <a:latin typeface="Helvetica"/>
                <a:cs typeface="Helvetica"/>
              </a:rPr>
              <a:t>(Central</a:t>
            </a:r>
            <a:r>
              <a:rPr sz="2300" b="1" spc="-16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300" b="1" spc="-55" dirty="0">
                <a:solidFill>
                  <a:srgbClr val="1D1D1B"/>
                </a:solidFill>
                <a:latin typeface="Helvetica"/>
                <a:cs typeface="Helvetica"/>
              </a:rPr>
              <a:t>Bank)</a:t>
            </a:r>
            <a:endParaRPr sz="2300">
              <a:latin typeface="Helvetica"/>
              <a:cs typeface="Helvetica"/>
            </a:endParaRPr>
          </a:p>
        </p:txBody>
      </p:sp>
      <p:sp>
        <p:nvSpPr>
          <p:cNvPr id="4503" name="object 4503"/>
          <p:cNvSpPr txBox="1"/>
          <p:nvPr/>
        </p:nvSpPr>
        <p:spPr>
          <a:xfrm>
            <a:off x="4648591" y="4430586"/>
            <a:ext cx="177482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b="1" spc="-50" dirty="0">
                <a:solidFill>
                  <a:srgbClr val="1D1D1B"/>
                </a:solidFill>
                <a:latin typeface="Helvetica"/>
                <a:cs typeface="Helvetica"/>
              </a:rPr>
              <a:t>Enterprise´s</a:t>
            </a:r>
            <a:r>
              <a:rPr sz="2050" b="1" spc="-15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050" b="1" spc="-50" dirty="0">
                <a:solidFill>
                  <a:srgbClr val="1D1D1B"/>
                </a:solidFill>
                <a:latin typeface="Helvetica"/>
                <a:cs typeface="Helvetica"/>
              </a:rPr>
              <a:t>ID</a:t>
            </a:r>
            <a:endParaRPr sz="2050">
              <a:latin typeface="Helvetica"/>
              <a:cs typeface="Helvetica"/>
            </a:endParaRPr>
          </a:p>
        </p:txBody>
      </p:sp>
      <p:sp>
        <p:nvSpPr>
          <p:cNvPr id="4504" name="object 4504"/>
          <p:cNvSpPr txBox="1"/>
          <p:nvPr/>
        </p:nvSpPr>
        <p:spPr>
          <a:xfrm>
            <a:off x="8004362" y="9070090"/>
            <a:ext cx="29978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45" dirty="0">
                <a:solidFill>
                  <a:srgbClr val="1D1D1B"/>
                </a:solidFill>
                <a:latin typeface="Helvetica-Light"/>
                <a:cs typeface="Helvetica-Light"/>
              </a:rPr>
              <a:t>Source: Central </a:t>
            </a:r>
            <a:r>
              <a:rPr sz="1550" spc="-35" dirty="0">
                <a:solidFill>
                  <a:srgbClr val="1D1D1B"/>
                </a:solidFill>
                <a:latin typeface="Helvetica-Light"/>
                <a:cs typeface="Helvetica-Light"/>
              </a:rPr>
              <a:t>Bank </a:t>
            </a:r>
            <a:r>
              <a:rPr sz="1550" spc="-25" dirty="0">
                <a:solidFill>
                  <a:srgbClr val="1D1D1B"/>
                </a:solidFill>
                <a:latin typeface="Helvetica-Light"/>
                <a:cs typeface="Helvetica-Light"/>
              </a:rPr>
              <a:t>of </a:t>
            </a:r>
            <a:r>
              <a:rPr sz="1550" spc="-40" dirty="0">
                <a:solidFill>
                  <a:srgbClr val="1D1D1B"/>
                </a:solidFill>
                <a:latin typeface="Helvetica-Light"/>
                <a:cs typeface="Helvetica-Light"/>
              </a:rPr>
              <a:t>Costa</a:t>
            </a:r>
            <a:r>
              <a:rPr sz="1550" spc="-30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550" spc="-50" dirty="0">
                <a:solidFill>
                  <a:srgbClr val="1D1D1B"/>
                </a:solidFill>
                <a:latin typeface="Helvetica-Light"/>
                <a:cs typeface="Helvetica-Light"/>
              </a:rPr>
              <a:t>Rica.</a:t>
            </a:r>
            <a:endParaRPr sz="155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2207" y="6973264"/>
            <a:ext cx="3004122" cy="424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4776" y="616501"/>
            <a:ext cx="318770" cy="636270"/>
          </a:xfrm>
          <a:custGeom>
            <a:avLst/>
            <a:gdLst/>
            <a:ahLst/>
            <a:cxnLst/>
            <a:rect l="l" t="t" r="r" b="b"/>
            <a:pathLst>
              <a:path w="318769" h="636269">
                <a:moveTo>
                  <a:pt x="318045" y="0"/>
                </a:moveTo>
                <a:lnTo>
                  <a:pt x="270950" y="3446"/>
                </a:lnTo>
                <a:lnTo>
                  <a:pt x="226108" y="13458"/>
                </a:lnTo>
                <a:lnTo>
                  <a:pt x="183899" y="29544"/>
                </a:lnTo>
                <a:lnTo>
                  <a:pt x="144813" y="51212"/>
                </a:lnTo>
                <a:lnTo>
                  <a:pt x="109344" y="77969"/>
                </a:lnTo>
                <a:lnTo>
                  <a:pt x="77982" y="109326"/>
                </a:lnTo>
                <a:lnTo>
                  <a:pt x="51220" y="144788"/>
                </a:lnTo>
                <a:lnTo>
                  <a:pt x="29549" y="183866"/>
                </a:lnTo>
                <a:lnTo>
                  <a:pt x="13460" y="226067"/>
                </a:lnTo>
                <a:lnTo>
                  <a:pt x="3447" y="270899"/>
                </a:lnTo>
                <a:lnTo>
                  <a:pt x="0" y="317870"/>
                </a:lnTo>
                <a:lnTo>
                  <a:pt x="3447" y="364845"/>
                </a:lnTo>
                <a:lnTo>
                  <a:pt x="13460" y="409680"/>
                </a:lnTo>
                <a:lnTo>
                  <a:pt x="29549" y="451883"/>
                </a:lnTo>
                <a:lnTo>
                  <a:pt x="51220" y="490963"/>
                </a:lnTo>
                <a:lnTo>
                  <a:pt x="77982" y="526427"/>
                </a:lnTo>
                <a:lnTo>
                  <a:pt x="109344" y="557784"/>
                </a:lnTo>
                <a:lnTo>
                  <a:pt x="144813" y="584542"/>
                </a:lnTo>
                <a:lnTo>
                  <a:pt x="183899" y="606210"/>
                </a:lnTo>
                <a:lnTo>
                  <a:pt x="226108" y="622296"/>
                </a:lnTo>
                <a:lnTo>
                  <a:pt x="270950" y="632309"/>
                </a:lnTo>
                <a:lnTo>
                  <a:pt x="317932" y="635755"/>
                </a:lnTo>
                <a:lnTo>
                  <a:pt x="318159" y="635755"/>
                </a:lnTo>
                <a:lnTo>
                  <a:pt x="318045" y="0"/>
                </a:lnTo>
                <a:close/>
              </a:path>
            </a:pathLst>
          </a:custGeom>
          <a:solidFill>
            <a:srgbClr val="FE8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1804" y="616510"/>
            <a:ext cx="598822" cy="63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0171" y="659373"/>
            <a:ext cx="2891155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18795" algn="l"/>
              </a:tabLst>
            </a:pPr>
            <a:r>
              <a:rPr sz="3100" spc="-10" dirty="0">
                <a:solidFill>
                  <a:srgbClr val="1D1D1B"/>
                </a:solidFill>
                <a:latin typeface="Helvetica-Light"/>
                <a:cs typeface="Helvetica-Light"/>
              </a:rPr>
              <a:t>3	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Taxes</a:t>
            </a:r>
            <a:r>
              <a:rPr sz="3100" spc="-24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(D-151)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3738" y="1380105"/>
            <a:ext cx="7122825" cy="7143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6323" y="2196588"/>
            <a:ext cx="178435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1" spc="-60" dirty="0">
                <a:solidFill>
                  <a:srgbClr val="1D1D1B"/>
                </a:solidFill>
                <a:latin typeface="Helvetica"/>
                <a:cs typeface="Helvetica"/>
              </a:rPr>
              <a:t>Identification</a:t>
            </a:r>
            <a:endParaRPr sz="2350">
              <a:latin typeface="Helvetica"/>
              <a:cs typeface="Helvetic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4421" y="7138935"/>
            <a:ext cx="9690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45" dirty="0">
                <a:solidFill>
                  <a:srgbClr val="1D1D1B"/>
                </a:solidFill>
                <a:latin typeface="Helvetica"/>
                <a:cs typeface="Helvetica"/>
              </a:rPr>
              <a:t>Detailed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79117" y="7240597"/>
            <a:ext cx="205670" cy="205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7642" y="4909563"/>
            <a:ext cx="205656" cy="205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9126" y="2408712"/>
            <a:ext cx="205657" cy="205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8927" y="4558637"/>
            <a:ext cx="1469390" cy="6146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78740">
              <a:lnSpc>
                <a:spcPts val="2200"/>
              </a:lnSpc>
              <a:spcBef>
                <a:spcPts val="370"/>
              </a:spcBef>
            </a:pPr>
            <a:r>
              <a:rPr sz="2000" b="1" spc="-35" dirty="0">
                <a:solidFill>
                  <a:srgbClr val="1D1D1B"/>
                </a:solidFill>
                <a:latin typeface="Helvetica"/>
                <a:cs typeface="Helvetica"/>
              </a:rPr>
              <a:t>Amount </a:t>
            </a:r>
            <a:r>
              <a:rPr sz="2000" b="1" spc="-50" dirty="0">
                <a:solidFill>
                  <a:srgbClr val="1D1D1B"/>
                </a:solidFill>
                <a:latin typeface="Helvetica"/>
                <a:cs typeface="Helvetica"/>
              </a:rPr>
              <a:t>of  </a:t>
            </a:r>
            <a:r>
              <a:rPr sz="2000" b="1" spc="-45" dirty="0">
                <a:solidFill>
                  <a:srgbClr val="1D1D1B"/>
                </a:solidFill>
                <a:latin typeface="Helvetica"/>
                <a:cs typeface="Helvetica"/>
              </a:rPr>
              <a:t>transactions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907244" y="1789980"/>
            <a:ext cx="1953895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ID </a:t>
            </a:r>
            <a:r>
              <a:rPr sz="2200" spc="0" dirty="0">
                <a:solidFill>
                  <a:srgbClr val="1D1D1B"/>
                </a:solidFill>
                <a:latin typeface="Helvetica-Light"/>
                <a:cs typeface="Helvetica-Light"/>
              </a:rPr>
              <a:t>reporter</a:t>
            </a:r>
            <a:r>
              <a:rPr sz="2200" spc="-6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and  ID</a:t>
            </a:r>
            <a:r>
              <a:rPr sz="2200" spc="-1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reported</a:t>
            </a:r>
            <a:endParaRPr sz="2200">
              <a:latin typeface="Helvetica-Light"/>
              <a:cs typeface="Helvetica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99556" y="4625306"/>
            <a:ext cx="151511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How</a:t>
            </a:r>
            <a:r>
              <a:rPr sz="2200" spc="-7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much?  Whom?</a:t>
            </a:r>
            <a:endParaRPr sz="2200">
              <a:latin typeface="Helvetica-Light"/>
              <a:cs typeface="Helvetica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65358" y="6538276"/>
            <a:ext cx="1718310" cy="239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Sales  Purchases  </a:t>
            </a:r>
            <a:r>
              <a:rPr sz="2200" spc="0" dirty="0">
                <a:solidFill>
                  <a:srgbClr val="1D1D1B"/>
                </a:solidFill>
                <a:latin typeface="Helvetica-Light"/>
                <a:cs typeface="Helvetica-Light"/>
              </a:rPr>
              <a:t>Professional  </a:t>
            </a:r>
            <a:r>
              <a:rPr sz="2200" spc="5" dirty="0">
                <a:solidFill>
                  <a:srgbClr val="1D1D1B"/>
                </a:solidFill>
                <a:latin typeface="Helvetica-Light"/>
                <a:cs typeface="Helvetica-Light"/>
              </a:rPr>
              <a:t>Services  Rentals  Commissions  </a:t>
            </a:r>
            <a:r>
              <a:rPr sz="2200" spc="0" dirty="0">
                <a:solidFill>
                  <a:srgbClr val="1D1D1B"/>
                </a:solidFill>
                <a:latin typeface="Helvetica-Light"/>
                <a:cs typeface="Helvetica-Light"/>
              </a:rPr>
              <a:t>Interest</a:t>
            </a:r>
            <a:endParaRPr sz="2200">
              <a:latin typeface="Helvetica-Light"/>
              <a:cs typeface="Helvetica-Light"/>
            </a:endParaRPr>
          </a:p>
        </p:txBody>
      </p:sp>
      <p:sp>
        <p:nvSpPr>
          <p:cNvPr id="16" name="object 16"/>
          <p:cNvSpPr txBox="1"/>
          <p:nvPr/>
        </p:nvSpPr>
        <p:spPr>
          <a:xfrm rot="60000">
            <a:off x="3291789" y="4313688"/>
            <a:ext cx="2060911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90"/>
              </a:lnSpc>
            </a:pPr>
            <a:r>
              <a:rPr sz="5800" b="1" spc="-145" dirty="0">
                <a:solidFill>
                  <a:srgbClr val="003B6F"/>
                </a:solidFill>
                <a:latin typeface="Helvetica"/>
                <a:cs typeface="Helvetica"/>
              </a:rPr>
              <a:t>D-151</a:t>
            </a:r>
            <a:endParaRPr sz="580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7730" y="5126803"/>
            <a:ext cx="520700" cy="61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00" spc="-5" dirty="0">
                <a:solidFill>
                  <a:srgbClr val="FE6B00"/>
                </a:solidFill>
                <a:latin typeface="Helvetica"/>
                <a:cs typeface="Helvetica"/>
              </a:rPr>
              <a:t>ID</a:t>
            </a:r>
            <a:endParaRPr sz="39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12"/>
            <a:ext cx="12954000" cy="9753600"/>
          </a:xfrm>
          <a:custGeom>
            <a:avLst/>
            <a:gdLst/>
            <a:ahLst/>
            <a:cxnLst/>
            <a:rect l="l" t="t" r="r" b="b"/>
            <a:pathLst>
              <a:path w="12954000" h="9753600">
                <a:moveTo>
                  <a:pt x="0" y="9753587"/>
                </a:moveTo>
                <a:lnTo>
                  <a:pt x="12953961" y="9753587"/>
                </a:lnTo>
                <a:lnTo>
                  <a:pt x="12953961" y="0"/>
                </a:lnTo>
                <a:lnTo>
                  <a:pt x="0" y="0"/>
                </a:lnTo>
                <a:lnTo>
                  <a:pt x="0" y="975358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4576" y="1349006"/>
            <a:ext cx="3232844" cy="7564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8218" y="6782520"/>
            <a:ext cx="342519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indent="-216535">
              <a:lnSpc>
                <a:spcPts val="2305"/>
              </a:lnSpc>
              <a:spcBef>
                <a:spcPts val="100"/>
              </a:spcBef>
              <a:buClr>
                <a:srgbClr val="EC8B24"/>
              </a:buClr>
              <a:buChar char="•"/>
              <a:tabLst>
                <a:tab pos="215265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Who to whom</a:t>
            </a:r>
            <a:r>
              <a:rPr sz="2050" spc="-7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transactions</a:t>
            </a:r>
            <a:endParaRPr sz="2050">
              <a:latin typeface="Helvetica-Light"/>
              <a:cs typeface="Helvetica-Light"/>
            </a:endParaRPr>
          </a:p>
          <a:p>
            <a:pPr marL="229235" marR="5080" indent="-216535">
              <a:lnSpc>
                <a:spcPts val="2150"/>
              </a:lnSpc>
              <a:spcBef>
                <a:spcPts val="175"/>
              </a:spcBef>
              <a:buClr>
                <a:srgbClr val="EC8B24"/>
              </a:buClr>
              <a:buChar char="•"/>
              <a:tabLst>
                <a:tab pos="215265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Classify wholesalers and  retailers sales by</a:t>
            </a:r>
            <a:r>
              <a:rPr sz="2050" spc="-114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economic  activity</a:t>
            </a:r>
            <a:endParaRPr sz="2050">
              <a:latin typeface="Helvetica-Light"/>
              <a:cs typeface="Helvetica-Light"/>
            </a:endParaRPr>
          </a:p>
          <a:p>
            <a:pPr marL="229235" marR="5080" indent="-216535">
              <a:lnSpc>
                <a:spcPts val="2150"/>
              </a:lnSpc>
              <a:spcBef>
                <a:spcPts val="5"/>
              </a:spcBef>
              <a:buClr>
                <a:srgbClr val="EC8B24"/>
              </a:buClr>
              <a:buChar char="•"/>
              <a:tabLst>
                <a:tab pos="215265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Estimate final consumption  and gross capital</a:t>
            </a:r>
            <a:r>
              <a:rPr sz="2050" spc="-114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formation</a:t>
            </a:r>
            <a:endParaRPr sz="2050">
              <a:latin typeface="Helvetica-Light"/>
              <a:cs typeface="Helvetica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6860" y="659373"/>
            <a:ext cx="3494404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Linking </a:t>
            </a:r>
            <a:r>
              <a:rPr sz="3100" spc="-65" dirty="0">
                <a:solidFill>
                  <a:srgbClr val="1D1D1B"/>
                </a:solidFill>
                <a:latin typeface="Helvetica-Light"/>
                <a:cs typeface="Helvetica-Light"/>
              </a:rPr>
              <a:t>data</a:t>
            </a:r>
            <a:r>
              <a:rPr sz="3100" spc="-32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sources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5724" y="3300901"/>
            <a:ext cx="5328285" cy="1094105"/>
          </a:xfrm>
          <a:custGeom>
            <a:avLst/>
            <a:gdLst/>
            <a:ahLst/>
            <a:cxnLst/>
            <a:rect l="l" t="t" r="r" b="b"/>
            <a:pathLst>
              <a:path w="5328284" h="1094104">
                <a:moveTo>
                  <a:pt x="25339" y="0"/>
                </a:moveTo>
                <a:lnTo>
                  <a:pt x="0" y="28304"/>
                </a:lnTo>
                <a:lnTo>
                  <a:pt x="37676" y="62649"/>
                </a:lnTo>
                <a:lnTo>
                  <a:pt x="74608" y="97742"/>
                </a:lnTo>
                <a:lnTo>
                  <a:pt x="110786" y="133568"/>
                </a:lnTo>
                <a:lnTo>
                  <a:pt x="146197" y="170113"/>
                </a:lnTo>
                <a:lnTo>
                  <a:pt x="180832" y="207364"/>
                </a:lnTo>
                <a:lnTo>
                  <a:pt x="214679" y="245306"/>
                </a:lnTo>
                <a:lnTo>
                  <a:pt x="247727" y="283926"/>
                </a:lnTo>
                <a:lnTo>
                  <a:pt x="279965" y="323209"/>
                </a:lnTo>
                <a:lnTo>
                  <a:pt x="311382" y="363142"/>
                </a:lnTo>
                <a:lnTo>
                  <a:pt x="341967" y="403711"/>
                </a:lnTo>
                <a:lnTo>
                  <a:pt x="371765" y="444981"/>
                </a:lnTo>
                <a:lnTo>
                  <a:pt x="400599" y="486700"/>
                </a:lnTo>
                <a:lnTo>
                  <a:pt x="428623" y="529092"/>
                </a:lnTo>
                <a:lnTo>
                  <a:pt x="455771" y="572065"/>
                </a:lnTo>
                <a:lnTo>
                  <a:pt x="482033" y="615603"/>
                </a:lnTo>
                <a:lnTo>
                  <a:pt x="507396" y="659693"/>
                </a:lnTo>
                <a:lnTo>
                  <a:pt x="531852" y="704321"/>
                </a:lnTo>
                <a:lnTo>
                  <a:pt x="555387" y="749474"/>
                </a:lnTo>
                <a:lnTo>
                  <a:pt x="577992" y="795137"/>
                </a:lnTo>
                <a:lnTo>
                  <a:pt x="599655" y="841296"/>
                </a:lnTo>
                <a:lnTo>
                  <a:pt x="620366" y="887938"/>
                </a:lnTo>
                <a:lnTo>
                  <a:pt x="640113" y="935048"/>
                </a:lnTo>
                <a:lnTo>
                  <a:pt x="658885" y="982612"/>
                </a:lnTo>
                <a:lnTo>
                  <a:pt x="676692" y="1030650"/>
                </a:lnTo>
                <a:lnTo>
                  <a:pt x="695742" y="1062435"/>
                </a:lnTo>
                <a:lnTo>
                  <a:pt x="724425" y="1084007"/>
                </a:lnTo>
                <a:lnTo>
                  <a:pt x="759026" y="1093520"/>
                </a:lnTo>
                <a:lnTo>
                  <a:pt x="795848" y="1089159"/>
                </a:lnTo>
                <a:lnTo>
                  <a:pt x="821009" y="1080171"/>
                </a:lnTo>
                <a:lnTo>
                  <a:pt x="853496" y="1067289"/>
                </a:lnTo>
                <a:lnTo>
                  <a:pt x="881413" y="1055586"/>
                </a:lnTo>
                <a:lnTo>
                  <a:pt x="761920" y="1055586"/>
                </a:lnTo>
                <a:lnTo>
                  <a:pt x="741128" y="1049898"/>
                </a:lnTo>
                <a:lnTo>
                  <a:pt x="723905" y="1036949"/>
                </a:lnTo>
                <a:lnTo>
                  <a:pt x="712449" y="1017817"/>
                </a:lnTo>
                <a:lnTo>
                  <a:pt x="695112" y="970954"/>
                </a:lnTo>
                <a:lnTo>
                  <a:pt x="676858" y="924515"/>
                </a:lnTo>
                <a:lnTo>
                  <a:pt x="657698" y="878512"/>
                </a:lnTo>
                <a:lnTo>
                  <a:pt x="637640" y="832957"/>
                </a:lnTo>
                <a:lnTo>
                  <a:pt x="616693" y="787860"/>
                </a:lnTo>
                <a:lnTo>
                  <a:pt x="594867" y="743233"/>
                </a:lnTo>
                <a:lnTo>
                  <a:pt x="572171" y="699088"/>
                </a:lnTo>
                <a:lnTo>
                  <a:pt x="548614" y="655436"/>
                </a:lnTo>
                <a:lnTo>
                  <a:pt x="524205" y="612290"/>
                </a:lnTo>
                <a:lnTo>
                  <a:pt x="498954" y="569659"/>
                </a:lnTo>
                <a:lnTo>
                  <a:pt x="472870" y="527557"/>
                </a:lnTo>
                <a:lnTo>
                  <a:pt x="445961" y="485994"/>
                </a:lnTo>
                <a:lnTo>
                  <a:pt x="418181" y="444902"/>
                </a:lnTo>
                <a:lnTo>
                  <a:pt x="389708" y="404532"/>
                </a:lnTo>
                <a:lnTo>
                  <a:pt x="360382" y="364656"/>
                </a:lnTo>
                <a:lnTo>
                  <a:pt x="330269" y="325366"/>
                </a:lnTo>
                <a:lnTo>
                  <a:pt x="299377" y="286672"/>
                </a:lnTo>
                <a:lnTo>
                  <a:pt x="267717" y="248587"/>
                </a:lnTo>
                <a:lnTo>
                  <a:pt x="235297" y="211123"/>
                </a:lnTo>
                <a:lnTo>
                  <a:pt x="202127" y="174289"/>
                </a:lnTo>
                <a:lnTo>
                  <a:pt x="168215" y="138099"/>
                </a:lnTo>
                <a:lnTo>
                  <a:pt x="133571" y="102564"/>
                </a:lnTo>
                <a:lnTo>
                  <a:pt x="98204" y="67694"/>
                </a:lnTo>
                <a:lnTo>
                  <a:pt x="62124" y="33502"/>
                </a:lnTo>
                <a:lnTo>
                  <a:pt x="25339" y="0"/>
                </a:lnTo>
                <a:close/>
              </a:path>
              <a:path w="5328284" h="1094104">
                <a:moveTo>
                  <a:pt x="2144196" y="623381"/>
                </a:moveTo>
                <a:lnTo>
                  <a:pt x="1777536" y="626246"/>
                </a:lnTo>
                <a:lnTo>
                  <a:pt x="1738345" y="628577"/>
                </a:lnTo>
                <a:lnTo>
                  <a:pt x="1675240" y="652348"/>
                </a:lnTo>
                <a:lnTo>
                  <a:pt x="1639440" y="667930"/>
                </a:lnTo>
                <a:lnTo>
                  <a:pt x="1597630" y="686616"/>
                </a:lnTo>
                <a:lnTo>
                  <a:pt x="927259" y="994693"/>
                </a:lnTo>
                <a:lnTo>
                  <a:pt x="882344" y="1014163"/>
                </a:lnTo>
                <a:lnTo>
                  <a:pt x="842959" y="1030650"/>
                </a:lnTo>
                <a:lnTo>
                  <a:pt x="809930" y="1043718"/>
                </a:lnTo>
                <a:lnTo>
                  <a:pt x="784081" y="1052932"/>
                </a:lnTo>
                <a:lnTo>
                  <a:pt x="761920" y="1055586"/>
                </a:lnTo>
                <a:lnTo>
                  <a:pt x="881413" y="1055586"/>
                </a:lnTo>
                <a:lnTo>
                  <a:pt x="892467" y="1050952"/>
                </a:lnTo>
                <a:lnTo>
                  <a:pt x="937082" y="1031599"/>
                </a:lnTo>
                <a:lnTo>
                  <a:pt x="939295" y="1030617"/>
                </a:lnTo>
                <a:lnTo>
                  <a:pt x="1606624" y="723748"/>
                </a:lnTo>
                <a:lnTo>
                  <a:pt x="1648096" y="705097"/>
                </a:lnTo>
                <a:lnTo>
                  <a:pt x="1683442" y="689569"/>
                </a:lnTo>
                <a:lnTo>
                  <a:pt x="1732390" y="669642"/>
                </a:lnTo>
                <a:lnTo>
                  <a:pt x="1781433" y="664117"/>
                </a:lnTo>
                <a:lnTo>
                  <a:pt x="5327921" y="661675"/>
                </a:lnTo>
                <a:lnTo>
                  <a:pt x="5327921" y="624053"/>
                </a:lnTo>
                <a:lnTo>
                  <a:pt x="2459807" y="624053"/>
                </a:lnTo>
                <a:lnTo>
                  <a:pt x="2144196" y="623381"/>
                </a:lnTo>
                <a:close/>
              </a:path>
              <a:path w="5328284" h="1094104">
                <a:moveTo>
                  <a:pt x="5327921" y="661675"/>
                </a:moveTo>
                <a:lnTo>
                  <a:pt x="2145138" y="661675"/>
                </a:lnTo>
                <a:lnTo>
                  <a:pt x="2460312" y="662278"/>
                </a:lnTo>
                <a:lnTo>
                  <a:pt x="2489881" y="668374"/>
                </a:lnTo>
                <a:lnTo>
                  <a:pt x="2514060" y="684771"/>
                </a:lnTo>
                <a:lnTo>
                  <a:pt x="2530379" y="708998"/>
                </a:lnTo>
                <a:lnTo>
                  <a:pt x="2536367" y="738586"/>
                </a:lnTo>
                <a:lnTo>
                  <a:pt x="2536367" y="788954"/>
                </a:lnTo>
                <a:lnTo>
                  <a:pt x="2541406" y="813750"/>
                </a:lnTo>
                <a:lnTo>
                  <a:pt x="2555124" y="834051"/>
                </a:lnTo>
                <a:lnTo>
                  <a:pt x="2575421" y="847767"/>
                </a:lnTo>
                <a:lnTo>
                  <a:pt x="2600201" y="852803"/>
                </a:lnTo>
                <a:lnTo>
                  <a:pt x="5264087" y="852803"/>
                </a:lnTo>
                <a:lnTo>
                  <a:pt x="5288867" y="847767"/>
                </a:lnTo>
                <a:lnTo>
                  <a:pt x="5309165" y="834051"/>
                </a:lnTo>
                <a:lnTo>
                  <a:pt x="5322882" y="813750"/>
                </a:lnTo>
                <a:lnTo>
                  <a:pt x="5327921" y="788954"/>
                </a:lnTo>
                <a:lnTo>
                  <a:pt x="5327921" y="661675"/>
                </a:lnTo>
                <a:close/>
              </a:path>
              <a:path w="5328284" h="1094104">
                <a:moveTo>
                  <a:pt x="5264087" y="434766"/>
                </a:moveTo>
                <a:lnTo>
                  <a:pt x="2600201" y="434766"/>
                </a:lnTo>
                <a:lnTo>
                  <a:pt x="2575421" y="439799"/>
                </a:lnTo>
                <a:lnTo>
                  <a:pt x="2555124" y="453506"/>
                </a:lnTo>
                <a:lnTo>
                  <a:pt x="2541406" y="473799"/>
                </a:lnTo>
                <a:lnTo>
                  <a:pt x="2536367" y="498591"/>
                </a:lnTo>
                <a:lnTo>
                  <a:pt x="2536367" y="547770"/>
                </a:lnTo>
                <a:lnTo>
                  <a:pt x="2530332" y="577490"/>
                </a:lnTo>
                <a:lnTo>
                  <a:pt x="2513892" y="601776"/>
                </a:lnTo>
                <a:lnTo>
                  <a:pt x="2489550" y="618130"/>
                </a:lnTo>
                <a:lnTo>
                  <a:pt x="2459807" y="624053"/>
                </a:lnTo>
                <a:lnTo>
                  <a:pt x="5327921" y="624053"/>
                </a:lnTo>
                <a:lnTo>
                  <a:pt x="5327921" y="498591"/>
                </a:lnTo>
                <a:lnTo>
                  <a:pt x="5322886" y="473799"/>
                </a:lnTo>
                <a:lnTo>
                  <a:pt x="5309174" y="453506"/>
                </a:lnTo>
                <a:lnTo>
                  <a:pt x="5288878" y="439799"/>
                </a:lnTo>
                <a:lnTo>
                  <a:pt x="5264087" y="434766"/>
                </a:lnTo>
                <a:close/>
              </a:path>
            </a:pathLst>
          </a:custGeom>
          <a:solidFill>
            <a:srgbClr val="83B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05875" y="4383411"/>
            <a:ext cx="134620" cy="1227455"/>
          </a:xfrm>
          <a:custGeom>
            <a:avLst/>
            <a:gdLst/>
            <a:ahLst/>
            <a:cxnLst/>
            <a:rect l="l" t="t" r="r" b="b"/>
            <a:pathLst>
              <a:path w="134620" h="1227454">
                <a:moveTo>
                  <a:pt x="36523" y="0"/>
                </a:moveTo>
                <a:lnTo>
                  <a:pt x="0" y="10487"/>
                </a:lnTo>
                <a:lnTo>
                  <a:pt x="13614" y="59612"/>
                </a:lnTo>
                <a:lnTo>
                  <a:pt x="26201" y="108974"/>
                </a:lnTo>
                <a:lnTo>
                  <a:pt x="37758" y="158555"/>
                </a:lnTo>
                <a:lnTo>
                  <a:pt x="48284" y="208338"/>
                </a:lnTo>
                <a:lnTo>
                  <a:pt x="57777" y="258304"/>
                </a:lnTo>
                <a:lnTo>
                  <a:pt x="66234" y="308437"/>
                </a:lnTo>
                <a:lnTo>
                  <a:pt x="73655" y="358718"/>
                </a:lnTo>
                <a:lnTo>
                  <a:pt x="80036" y="409130"/>
                </a:lnTo>
                <a:lnTo>
                  <a:pt x="85377" y="459655"/>
                </a:lnTo>
                <a:lnTo>
                  <a:pt x="89675" y="510276"/>
                </a:lnTo>
                <a:lnTo>
                  <a:pt x="92929" y="560975"/>
                </a:lnTo>
                <a:lnTo>
                  <a:pt x="95136" y="611734"/>
                </a:lnTo>
                <a:lnTo>
                  <a:pt x="96296" y="662535"/>
                </a:lnTo>
                <a:lnTo>
                  <a:pt x="96405" y="713362"/>
                </a:lnTo>
                <a:lnTo>
                  <a:pt x="95462" y="764196"/>
                </a:lnTo>
                <a:lnTo>
                  <a:pt x="93465" y="815020"/>
                </a:lnTo>
                <a:lnTo>
                  <a:pt x="90413" y="865815"/>
                </a:lnTo>
                <a:lnTo>
                  <a:pt x="86303" y="916566"/>
                </a:lnTo>
                <a:lnTo>
                  <a:pt x="81133" y="967253"/>
                </a:lnTo>
                <a:lnTo>
                  <a:pt x="74903" y="1017859"/>
                </a:lnTo>
                <a:lnTo>
                  <a:pt x="67609" y="1068366"/>
                </a:lnTo>
                <a:lnTo>
                  <a:pt x="59250" y="1118757"/>
                </a:lnTo>
                <a:lnTo>
                  <a:pt x="49824" y="1169015"/>
                </a:lnTo>
                <a:lnTo>
                  <a:pt x="39329" y="1219121"/>
                </a:lnTo>
                <a:lnTo>
                  <a:pt x="76434" y="1227321"/>
                </a:lnTo>
                <a:lnTo>
                  <a:pt x="86702" y="1178422"/>
                </a:lnTo>
                <a:lnTo>
                  <a:pt x="95968" y="1129394"/>
                </a:lnTo>
                <a:lnTo>
                  <a:pt x="104235" y="1080252"/>
                </a:lnTo>
                <a:lnTo>
                  <a:pt x="111504" y="1031011"/>
                </a:lnTo>
                <a:lnTo>
                  <a:pt x="117776" y="981686"/>
                </a:lnTo>
                <a:lnTo>
                  <a:pt x="123054" y="932290"/>
                </a:lnTo>
                <a:lnTo>
                  <a:pt x="127338" y="882839"/>
                </a:lnTo>
                <a:lnTo>
                  <a:pt x="130631" y="833348"/>
                </a:lnTo>
                <a:lnTo>
                  <a:pt x="132934" y="783831"/>
                </a:lnTo>
                <a:lnTo>
                  <a:pt x="134250" y="734302"/>
                </a:lnTo>
                <a:lnTo>
                  <a:pt x="134578" y="684777"/>
                </a:lnTo>
                <a:lnTo>
                  <a:pt x="133922" y="635270"/>
                </a:lnTo>
                <a:lnTo>
                  <a:pt x="132283" y="585796"/>
                </a:lnTo>
                <a:lnTo>
                  <a:pt x="129662" y="536369"/>
                </a:lnTo>
                <a:lnTo>
                  <a:pt x="126061" y="487004"/>
                </a:lnTo>
                <a:lnTo>
                  <a:pt x="121482" y="437716"/>
                </a:lnTo>
                <a:lnTo>
                  <a:pt x="115927" y="388520"/>
                </a:lnTo>
                <a:lnTo>
                  <a:pt x="109396" y="339429"/>
                </a:lnTo>
                <a:lnTo>
                  <a:pt x="101892" y="290460"/>
                </a:lnTo>
                <a:lnTo>
                  <a:pt x="93417" y="241626"/>
                </a:lnTo>
                <a:lnTo>
                  <a:pt x="83972" y="192941"/>
                </a:lnTo>
                <a:lnTo>
                  <a:pt x="73558" y="144422"/>
                </a:lnTo>
                <a:lnTo>
                  <a:pt x="62178" y="96082"/>
                </a:lnTo>
                <a:lnTo>
                  <a:pt x="49832" y="47936"/>
                </a:lnTo>
                <a:lnTo>
                  <a:pt x="36523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4578" y="4630089"/>
            <a:ext cx="4044315" cy="1952625"/>
          </a:xfrm>
          <a:custGeom>
            <a:avLst/>
            <a:gdLst/>
            <a:ahLst/>
            <a:cxnLst/>
            <a:rect l="l" t="t" r="r" b="b"/>
            <a:pathLst>
              <a:path w="4044315" h="1952625">
                <a:moveTo>
                  <a:pt x="4043939" y="1763151"/>
                </a:moveTo>
                <a:lnTo>
                  <a:pt x="1175839" y="1763151"/>
                </a:lnTo>
                <a:lnTo>
                  <a:pt x="1205575" y="1769080"/>
                </a:lnTo>
                <a:lnTo>
                  <a:pt x="1229913" y="1785433"/>
                </a:lnTo>
                <a:lnTo>
                  <a:pt x="1246351" y="1809716"/>
                </a:lnTo>
                <a:lnTo>
                  <a:pt x="1252387" y="1839434"/>
                </a:lnTo>
                <a:lnTo>
                  <a:pt x="1252387" y="1888487"/>
                </a:lnTo>
                <a:lnTo>
                  <a:pt x="1257425" y="1913283"/>
                </a:lnTo>
                <a:lnTo>
                  <a:pt x="1271143" y="1933585"/>
                </a:lnTo>
                <a:lnTo>
                  <a:pt x="1291441" y="1947300"/>
                </a:lnTo>
                <a:lnTo>
                  <a:pt x="1316221" y="1952336"/>
                </a:lnTo>
                <a:lnTo>
                  <a:pt x="3980080" y="1952336"/>
                </a:lnTo>
                <a:lnTo>
                  <a:pt x="4004874" y="1947300"/>
                </a:lnTo>
                <a:lnTo>
                  <a:pt x="4025180" y="1933585"/>
                </a:lnTo>
                <a:lnTo>
                  <a:pt x="4038900" y="1913283"/>
                </a:lnTo>
                <a:lnTo>
                  <a:pt x="4043939" y="1888487"/>
                </a:lnTo>
                <a:lnTo>
                  <a:pt x="4043939" y="1763151"/>
                </a:lnTo>
                <a:close/>
              </a:path>
              <a:path w="4044315" h="1952625">
                <a:moveTo>
                  <a:pt x="82759" y="0"/>
                </a:moveTo>
                <a:lnTo>
                  <a:pt x="45502" y="8049"/>
                </a:lnTo>
                <a:lnTo>
                  <a:pt x="55803" y="58082"/>
                </a:lnTo>
                <a:lnTo>
                  <a:pt x="65050" y="108284"/>
                </a:lnTo>
                <a:lnTo>
                  <a:pt x="73245" y="158636"/>
                </a:lnTo>
                <a:lnTo>
                  <a:pt x="80388" y="209119"/>
                </a:lnTo>
                <a:lnTo>
                  <a:pt x="86480" y="259714"/>
                </a:lnTo>
                <a:lnTo>
                  <a:pt x="91521" y="310402"/>
                </a:lnTo>
                <a:lnTo>
                  <a:pt x="95511" y="361163"/>
                </a:lnTo>
                <a:lnTo>
                  <a:pt x="98453" y="411979"/>
                </a:lnTo>
                <a:lnTo>
                  <a:pt x="100345" y="462830"/>
                </a:lnTo>
                <a:lnTo>
                  <a:pt x="101189" y="513697"/>
                </a:lnTo>
                <a:lnTo>
                  <a:pt x="100985" y="564562"/>
                </a:lnTo>
                <a:lnTo>
                  <a:pt x="99735" y="615404"/>
                </a:lnTo>
                <a:lnTo>
                  <a:pt x="97438" y="666205"/>
                </a:lnTo>
                <a:lnTo>
                  <a:pt x="94095" y="716947"/>
                </a:lnTo>
                <a:lnTo>
                  <a:pt x="89707" y="767609"/>
                </a:lnTo>
                <a:lnTo>
                  <a:pt x="84274" y="818172"/>
                </a:lnTo>
                <a:lnTo>
                  <a:pt x="77797" y="868618"/>
                </a:lnTo>
                <a:lnTo>
                  <a:pt x="70277" y="918928"/>
                </a:lnTo>
                <a:lnTo>
                  <a:pt x="61714" y="969082"/>
                </a:lnTo>
                <a:lnTo>
                  <a:pt x="52109" y="1019061"/>
                </a:lnTo>
                <a:lnTo>
                  <a:pt x="41462" y="1068846"/>
                </a:lnTo>
                <a:lnTo>
                  <a:pt x="29775" y="1118418"/>
                </a:lnTo>
                <a:lnTo>
                  <a:pt x="17047" y="1167758"/>
                </a:lnTo>
                <a:lnTo>
                  <a:pt x="3279" y="1216846"/>
                </a:lnTo>
                <a:lnTo>
                  <a:pt x="0" y="1253790"/>
                </a:lnTo>
                <a:lnTo>
                  <a:pt x="10527" y="1288075"/>
                </a:lnTo>
                <a:lnTo>
                  <a:pt x="32941" y="1316077"/>
                </a:lnTo>
                <a:lnTo>
                  <a:pt x="65319" y="1334171"/>
                </a:lnTo>
                <a:lnTo>
                  <a:pt x="104217" y="1352849"/>
                </a:lnTo>
                <a:lnTo>
                  <a:pt x="143580" y="1382329"/>
                </a:lnTo>
                <a:lnTo>
                  <a:pt x="182915" y="1420280"/>
                </a:lnTo>
                <a:lnTo>
                  <a:pt x="221730" y="1464372"/>
                </a:lnTo>
                <a:lnTo>
                  <a:pt x="259531" y="1512274"/>
                </a:lnTo>
                <a:lnTo>
                  <a:pt x="295825" y="1561655"/>
                </a:lnTo>
                <a:lnTo>
                  <a:pt x="330120" y="1610186"/>
                </a:lnTo>
                <a:lnTo>
                  <a:pt x="361922" y="1655535"/>
                </a:lnTo>
                <a:lnTo>
                  <a:pt x="390740" y="1695371"/>
                </a:lnTo>
                <a:lnTo>
                  <a:pt x="416079" y="1727365"/>
                </a:lnTo>
                <a:lnTo>
                  <a:pt x="454352" y="1758501"/>
                </a:lnTo>
                <a:lnTo>
                  <a:pt x="492492" y="1760783"/>
                </a:lnTo>
                <a:lnTo>
                  <a:pt x="566953" y="1762326"/>
                </a:lnTo>
                <a:lnTo>
                  <a:pt x="854215" y="1763737"/>
                </a:lnTo>
                <a:lnTo>
                  <a:pt x="4043939" y="1763151"/>
                </a:lnTo>
                <a:lnTo>
                  <a:pt x="4043939" y="1725423"/>
                </a:lnTo>
                <a:lnTo>
                  <a:pt x="855075" y="1725423"/>
                </a:lnTo>
                <a:lnTo>
                  <a:pt x="569422" y="1724232"/>
                </a:lnTo>
                <a:lnTo>
                  <a:pt x="496387" y="1722913"/>
                </a:lnTo>
                <a:lnTo>
                  <a:pt x="444812" y="1711852"/>
                </a:lnTo>
                <a:lnTo>
                  <a:pt x="399680" y="1658234"/>
                </a:lnTo>
                <a:lnTo>
                  <a:pt x="371191" y="1618421"/>
                </a:lnTo>
                <a:lnTo>
                  <a:pt x="339520" y="1573071"/>
                </a:lnTo>
                <a:lnTo>
                  <a:pt x="305244" y="1524534"/>
                </a:lnTo>
                <a:lnTo>
                  <a:pt x="268936" y="1475159"/>
                </a:lnTo>
                <a:lnTo>
                  <a:pt x="231174" y="1427296"/>
                </a:lnTo>
                <a:lnTo>
                  <a:pt x="192532" y="1383293"/>
                </a:lnTo>
                <a:lnTo>
                  <a:pt x="153587" y="1345501"/>
                </a:lnTo>
                <a:lnTo>
                  <a:pt x="114912" y="1316267"/>
                </a:lnTo>
                <a:lnTo>
                  <a:pt x="77084" y="1297943"/>
                </a:lnTo>
                <a:lnTo>
                  <a:pt x="57608" y="1287060"/>
                </a:lnTo>
                <a:lnTo>
                  <a:pt x="44145" y="1270217"/>
                </a:lnTo>
                <a:lnTo>
                  <a:pt x="37831" y="1249608"/>
                </a:lnTo>
                <a:lnTo>
                  <a:pt x="39802" y="1227423"/>
                </a:lnTo>
                <a:lnTo>
                  <a:pt x="53237" y="1179597"/>
                </a:lnTo>
                <a:lnTo>
                  <a:pt x="65700" y="1131529"/>
                </a:lnTo>
                <a:lnTo>
                  <a:pt x="77190" y="1083238"/>
                </a:lnTo>
                <a:lnTo>
                  <a:pt x="87708" y="1034739"/>
                </a:lnTo>
                <a:lnTo>
                  <a:pt x="97252" y="986053"/>
                </a:lnTo>
                <a:lnTo>
                  <a:pt x="105822" y="937195"/>
                </a:lnTo>
                <a:lnTo>
                  <a:pt x="113417" y="888184"/>
                </a:lnTo>
                <a:lnTo>
                  <a:pt x="120037" y="839037"/>
                </a:lnTo>
                <a:lnTo>
                  <a:pt x="125680" y="789773"/>
                </a:lnTo>
                <a:lnTo>
                  <a:pt x="130347" y="740409"/>
                </a:lnTo>
                <a:lnTo>
                  <a:pt x="134037" y="690963"/>
                </a:lnTo>
                <a:lnTo>
                  <a:pt x="136749" y="641451"/>
                </a:lnTo>
                <a:lnTo>
                  <a:pt x="138483" y="591894"/>
                </a:lnTo>
                <a:lnTo>
                  <a:pt x="139238" y="542306"/>
                </a:lnTo>
                <a:lnTo>
                  <a:pt x="139013" y="492708"/>
                </a:lnTo>
                <a:lnTo>
                  <a:pt x="137808" y="443116"/>
                </a:lnTo>
                <a:lnTo>
                  <a:pt x="135622" y="393548"/>
                </a:lnTo>
                <a:lnTo>
                  <a:pt x="132455" y="344022"/>
                </a:lnTo>
                <a:lnTo>
                  <a:pt x="128306" y="294555"/>
                </a:lnTo>
                <a:lnTo>
                  <a:pt x="123175" y="245166"/>
                </a:lnTo>
                <a:lnTo>
                  <a:pt x="117060" y="195872"/>
                </a:lnTo>
                <a:lnTo>
                  <a:pt x="109962" y="146690"/>
                </a:lnTo>
                <a:lnTo>
                  <a:pt x="101879" y="97639"/>
                </a:lnTo>
                <a:lnTo>
                  <a:pt x="92812" y="48736"/>
                </a:lnTo>
                <a:lnTo>
                  <a:pt x="82759" y="0"/>
                </a:lnTo>
                <a:close/>
              </a:path>
              <a:path w="4044315" h="1952625">
                <a:moveTo>
                  <a:pt x="3980080" y="1534300"/>
                </a:moveTo>
                <a:lnTo>
                  <a:pt x="1316221" y="1534300"/>
                </a:lnTo>
                <a:lnTo>
                  <a:pt x="1291430" y="1539333"/>
                </a:lnTo>
                <a:lnTo>
                  <a:pt x="1271133" y="1553039"/>
                </a:lnTo>
                <a:lnTo>
                  <a:pt x="1257422" y="1573332"/>
                </a:lnTo>
                <a:lnTo>
                  <a:pt x="1252387" y="1598124"/>
                </a:lnTo>
                <a:lnTo>
                  <a:pt x="1252387" y="1648593"/>
                </a:lnTo>
                <a:lnTo>
                  <a:pt x="1246400" y="1678186"/>
                </a:lnTo>
                <a:lnTo>
                  <a:pt x="1230084" y="1702422"/>
                </a:lnTo>
                <a:lnTo>
                  <a:pt x="1205905" y="1718821"/>
                </a:lnTo>
                <a:lnTo>
                  <a:pt x="1176331" y="1724902"/>
                </a:lnTo>
                <a:lnTo>
                  <a:pt x="855075" y="1725423"/>
                </a:lnTo>
                <a:lnTo>
                  <a:pt x="4043939" y="1725423"/>
                </a:lnTo>
                <a:lnTo>
                  <a:pt x="4043939" y="1598124"/>
                </a:lnTo>
                <a:lnTo>
                  <a:pt x="4038900" y="1573332"/>
                </a:lnTo>
                <a:lnTo>
                  <a:pt x="4025180" y="1553039"/>
                </a:lnTo>
                <a:lnTo>
                  <a:pt x="4004874" y="1539333"/>
                </a:lnTo>
                <a:lnTo>
                  <a:pt x="3980080" y="1534300"/>
                </a:lnTo>
                <a:close/>
              </a:path>
            </a:pathLst>
          </a:custGeom>
          <a:solidFill>
            <a:srgbClr val="EC8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2889" y="1770771"/>
            <a:ext cx="5897880" cy="1377315"/>
          </a:xfrm>
          <a:custGeom>
            <a:avLst/>
            <a:gdLst/>
            <a:ahLst/>
            <a:cxnLst/>
            <a:rect l="l" t="t" r="r" b="b"/>
            <a:pathLst>
              <a:path w="5897880" h="1377314">
                <a:moveTo>
                  <a:pt x="0" y="897661"/>
                </a:moveTo>
                <a:lnTo>
                  <a:pt x="0" y="935833"/>
                </a:lnTo>
                <a:lnTo>
                  <a:pt x="51517" y="936365"/>
                </a:lnTo>
                <a:lnTo>
                  <a:pt x="102870" y="937955"/>
                </a:lnTo>
                <a:lnTo>
                  <a:pt x="154046" y="940599"/>
                </a:lnTo>
                <a:lnTo>
                  <a:pt x="205033" y="944291"/>
                </a:lnTo>
                <a:lnTo>
                  <a:pt x="255818" y="949027"/>
                </a:lnTo>
                <a:lnTo>
                  <a:pt x="306389" y="954801"/>
                </a:lnTo>
                <a:lnTo>
                  <a:pt x="356733" y="961607"/>
                </a:lnTo>
                <a:lnTo>
                  <a:pt x="406837" y="969440"/>
                </a:lnTo>
                <a:lnTo>
                  <a:pt x="456690" y="978296"/>
                </a:lnTo>
                <a:lnTo>
                  <a:pt x="506278" y="988168"/>
                </a:lnTo>
                <a:lnTo>
                  <a:pt x="555590" y="999052"/>
                </a:lnTo>
                <a:lnTo>
                  <a:pt x="604612" y="1010942"/>
                </a:lnTo>
                <a:lnTo>
                  <a:pt x="653332" y="1023832"/>
                </a:lnTo>
                <a:lnTo>
                  <a:pt x="701738" y="1037719"/>
                </a:lnTo>
                <a:lnTo>
                  <a:pt x="749817" y="1052595"/>
                </a:lnTo>
                <a:lnTo>
                  <a:pt x="797556" y="1068457"/>
                </a:lnTo>
                <a:lnTo>
                  <a:pt x="844944" y="1085299"/>
                </a:lnTo>
                <a:lnTo>
                  <a:pt x="891968" y="1103115"/>
                </a:lnTo>
                <a:lnTo>
                  <a:pt x="938614" y="1121900"/>
                </a:lnTo>
                <a:lnTo>
                  <a:pt x="984871" y="1141649"/>
                </a:lnTo>
                <a:lnTo>
                  <a:pt x="1030727" y="1162357"/>
                </a:lnTo>
                <a:lnTo>
                  <a:pt x="1076168" y="1184018"/>
                </a:lnTo>
                <a:lnTo>
                  <a:pt x="1121182" y="1206627"/>
                </a:lnTo>
                <a:lnTo>
                  <a:pt x="1165757" y="1230179"/>
                </a:lnTo>
                <a:lnTo>
                  <a:pt x="1209879" y="1254668"/>
                </a:lnTo>
                <a:lnTo>
                  <a:pt x="1253538" y="1280089"/>
                </a:lnTo>
                <a:lnTo>
                  <a:pt x="1296719" y="1306438"/>
                </a:lnTo>
                <a:lnTo>
                  <a:pt x="1339412" y="1333708"/>
                </a:lnTo>
                <a:lnTo>
                  <a:pt x="1381602" y="1361894"/>
                </a:lnTo>
                <a:lnTo>
                  <a:pt x="1415767" y="1376478"/>
                </a:lnTo>
                <a:lnTo>
                  <a:pt x="1451679" y="1377084"/>
                </a:lnTo>
                <a:lnTo>
                  <a:pt x="1485288" y="1364416"/>
                </a:lnTo>
                <a:lnTo>
                  <a:pt x="1512125" y="1339563"/>
                </a:lnTo>
                <a:lnTo>
                  <a:pt x="1445103" y="1339563"/>
                </a:lnTo>
                <a:lnTo>
                  <a:pt x="1423521" y="1339175"/>
                </a:lnTo>
                <a:lnTo>
                  <a:pt x="1403061" y="1330431"/>
                </a:lnTo>
                <a:lnTo>
                  <a:pt x="1361683" y="1302762"/>
                </a:lnTo>
                <a:lnTo>
                  <a:pt x="1319820" y="1275959"/>
                </a:lnTo>
                <a:lnTo>
                  <a:pt x="1277485" y="1250027"/>
                </a:lnTo>
                <a:lnTo>
                  <a:pt x="1234691" y="1224973"/>
                </a:lnTo>
                <a:lnTo>
                  <a:pt x="1191449" y="1200800"/>
                </a:lnTo>
                <a:lnTo>
                  <a:pt x="1147770" y="1177514"/>
                </a:lnTo>
                <a:lnTo>
                  <a:pt x="1103668" y="1155120"/>
                </a:lnTo>
                <a:lnTo>
                  <a:pt x="1059155" y="1133622"/>
                </a:lnTo>
                <a:lnTo>
                  <a:pt x="1014241" y="1113026"/>
                </a:lnTo>
                <a:lnTo>
                  <a:pt x="968939" y="1093337"/>
                </a:lnTo>
                <a:lnTo>
                  <a:pt x="923262" y="1074559"/>
                </a:lnTo>
                <a:lnTo>
                  <a:pt x="877221" y="1056698"/>
                </a:lnTo>
                <a:lnTo>
                  <a:pt x="830829" y="1039759"/>
                </a:lnTo>
                <a:lnTo>
                  <a:pt x="784097" y="1023747"/>
                </a:lnTo>
                <a:lnTo>
                  <a:pt x="737037" y="1008666"/>
                </a:lnTo>
                <a:lnTo>
                  <a:pt x="689661" y="994522"/>
                </a:lnTo>
                <a:lnTo>
                  <a:pt x="641982" y="981320"/>
                </a:lnTo>
                <a:lnTo>
                  <a:pt x="594012" y="969064"/>
                </a:lnTo>
                <a:lnTo>
                  <a:pt x="545761" y="957760"/>
                </a:lnTo>
                <a:lnTo>
                  <a:pt x="497244" y="947413"/>
                </a:lnTo>
                <a:lnTo>
                  <a:pt x="448471" y="938028"/>
                </a:lnTo>
                <a:lnTo>
                  <a:pt x="399454" y="929609"/>
                </a:lnTo>
                <a:lnTo>
                  <a:pt x="350206" y="922162"/>
                </a:lnTo>
                <a:lnTo>
                  <a:pt x="300738" y="915692"/>
                </a:lnTo>
                <a:lnTo>
                  <a:pt x="251064" y="910203"/>
                </a:lnTo>
                <a:lnTo>
                  <a:pt x="201193" y="905701"/>
                </a:lnTo>
                <a:lnTo>
                  <a:pt x="151140" y="902191"/>
                </a:lnTo>
                <a:lnTo>
                  <a:pt x="100915" y="899678"/>
                </a:lnTo>
                <a:lnTo>
                  <a:pt x="50531" y="898166"/>
                </a:lnTo>
                <a:lnTo>
                  <a:pt x="0" y="897661"/>
                </a:lnTo>
                <a:close/>
              </a:path>
              <a:path w="5897880" h="1377314">
                <a:moveTo>
                  <a:pt x="5833539" y="0"/>
                </a:moveTo>
                <a:lnTo>
                  <a:pt x="3169679" y="0"/>
                </a:lnTo>
                <a:lnTo>
                  <a:pt x="3144880" y="5038"/>
                </a:lnTo>
                <a:lnTo>
                  <a:pt x="3124575" y="18756"/>
                </a:lnTo>
                <a:lnTo>
                  <a:pt x="3110857" y="39058"/>
                </a:lnTo>
                <a:lnTo>
                  <a:pt x="3105820" y="63849"/>
                </a:lnTo>
                <a:lnTo>
                  <a:pt x="3105820" y="113672"/>
                </a:lnTo>
                <a:lnTo>
                  <a:pt x="3099808" y="143311"/>
                </a:lnTo>
                <a:lnTo>
                  <a:pt x="3083429" y="167565"/>
                </a:lnTo>
                <a:lnTo>
                  <a:pt x="3059168" y="183943"/>
                </a:lnTo>
                <a:lnTo>
                  <a:pt x="3029512" y="189956"/>
                </a:lnTo>
                <a:lnTo>
                  <a:pt x="2387986" y="189956"/>
                </a:lnTo>
                <a:lnTo>
                  <a:pt x="2347101" y="194582"/>
                </a:lnTo>
                <a:lnTo>
                  <a:pt x="2309800" y="208194"/>
                </a:lnTo>
                <a:lnTo>
                  <a:pt x="2276866" y="230390"/>
                </a:lnTo>
                <a:lnTo>
                  <a:pt x="2249082" y="260769"/>
                </a:lnTo>
                <a:lnTo>
                  <a:pt x="1481695" y="1316835"/>
                </a:lnTo>
                <a:lnTo>
                  <a:pt x="1465308" y="1331980"/>
                </a:lnTo>
                <a:lnTo>
                  <a:pt x="1445103" y="1339563"/>
                </a:lnTo>
                <a:lnTo>
                  <a:pt x="1512125" y="1339563"/>
                </a:lnTo>
                <a:lnTo>
                  <a:pt x="1512544" y="1339175"/>
                </a:lnTo>
                <a:lnTo>
                  <a:pt x="2279919" y="283122"/>
                </a:lnTo>
                <a:lnTo>
                  <a:pt x="2301554" y="259419"/>
                </a:lnTo>
                <a:lnTo>
                  <a:pt x="2327094" y="242190"/>
                </a:lnTo>
                <a:lnTo>
                  <a:pt x="2356063" y="231675"/>
                </a:lnTo>
                <a:lnTo>
                  <a:pt x="2387986" y="228117"/>
                </a:lnTo>
                <a:lnTo>
                  <a:pt x="5897385" y="228117"/>
                </a:lnTo>
                <a:lnTo>
                  <a:pt x="5897385" y="63849"/>
                </a:lnTo>
                <a:lnTo>
                  <a:pt x="5892348" y="39058"/>
                </a:lnTo>
                <a:lnTo>
                  <a:pt x="5878632" y="18756"/>
                </a:lnTo>
                <a:lnTo>
                  <a:pt x="5858331" y="5038"/>
                </a:lnTo>
                <a:lnTo>
                  <a:pt x="5833539" y="0"/>
                </a:lnTo>
                <a:close/>
              </a:path>
              <a:path w="5897880" h="1377314">
                <a:moveTo>
                  <a:pt x="5897385" y="228117"/>
                </a:moveTo>
                <a:lnTo>
                  <a:pt x="3029512" y="228117"/>
                </a:lnTo>
                <a:lnTo>
                  <a:pt x="3059168" y="234126"/>
                </a:lnTo>
                <a:lnTo>
                  <a:pt x="3083429" y="250500"/>
                </a:lnTo>
                <a:lnTo>
                  <a:pt x="3099808" y="274756"/>
                </a:lnTo>
                <a:lnTo>
                  <a:pt x="3105820" y="304413"/>
                </a:lnTo>
                <a:lnTo>
                  <a:pt x="3105820" y="354224"/>
                </a:lnTo>
                <a:lnTo>
                  <a:pt x="3110859" y="379015"/>
                </a:lnTo>
                <a:lnTo>
                  <a:pt x="3124580" y="399317"/>
                </a:lnTo>
                <a:lnTo>
                  <a:pt x="3144885" y="413035"/>
                </a:lnTo>
                <a:lnTo>
                  <a:pt x="3169679" y="418073"/>
                </a:lnTo>
                <a:lnTo>
                  <a:pt x="5833539" y="418073"/>
                </a:lnTo>
                <a:lnTo>
                  <a:pt x="5858331" y="413031"/>
                </a:lnTo>
                <a:lnTo>
                  <a:pt x="5878632" y="399308"/>
                </a:lnTo>
                <a:lnTo>
                  <a:pt x="5892348" y="379004"/>
                </a:lnTo>
                <a:lnTo>
                  <a:pt x="5897385" y="354224"/>
                </a:lnTo>
                <a:lnTo>
                  <a:pt x="5897385" y="228117"/>
                </a:lnTo>
                <a:close/>
              </a:path>
            </a:pathLst>
          </a:custGeom>
          <a:solidFill>
            <a:srgbClr val="0A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2066" y="2273658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0" y="0"/>
                </a:moveTo>
                <a:lnTo>
                  <a:pt x="2630495" y="0"/>
                </a:lnTo>
              </a:path>
            </a:pathLst>
          </a:custGeom>
          <a:ln w="20748">
            <a:solidFill>
              <a:srgbClr val="0A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2918" y="4260820"/>
            <a:ext cx="2787015" cy="0"/>
          </a:xfrm>
          <a:custGeom>
            <a:avLst/>
            <a:gdLst/>
            <a:ahLst/>
            <a:cxnLst/>
            <a:rect l="l" t="t" r="r" b="b"/>
            <a:pathLst>
              <a:path w="2787015">
                <a:moveTo>
                  <a:pt x="0" y="0"/>
                </a:moveTo>
                <a:lnTo>
                  <a:pt x="2786661" y="0"/>
                </a:lnTo>
              </a:path>
            </a:pathLst>
          </a:custGeom>
          <a:ln w="20748">
            <a:solidFill>
              <a:srgbClr val="83B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12615" y="6709815"/>
            <a:ext cx="2787015" cy="0"/>
          </a:xfrm>
          <a:custGeom>
            <a:avLst/>
            <a:gdLst/>
            <a:ahLst/>
            <a:cxnLst/>
            <a:rect l="l" t="t" r="r" b="b"/>
            <a:pathLst>
              <a:path w="2787015">
                <a:moveTo>
                  <a:pt x="0" y="0"/>
                </a:moveTo>
                <a:lnTo>
                  <a:pt x="2786661" y="0"/>
                </a:lnTo>
              </a:path>
            </a:pathLst>
          </a:custGeom>
          <a:ln w="20748">
            <a:solidFill>
              <a:srgbClr val="EC8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6873" y="4072068"/>
            <a:ext cx="2637790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500" b="1" spc="5" dirty="0">
                <a:solidFill>
                  <a:srgbClr val="1D1D1B"/>
                </a:solidFill>
                <a:latin typeface="Helvetica"/>
                <a:cs typeface="Helvetica"/>
              </a:rPr>
              <a:t>Enterprise´s  ID</a:t>
            </a:r>
            <a:endParaRPr sz="35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500" spc="5" dirty="0">
                <a:solidFill>
                  <a:srgbClr val="1D1D1B"/>
                </a:solidFill>
                <a:latin typeface="Helvetica-Light"/>
                <a:cs typeface="Helvetica-Light"/>
              </a:rPr>
              <a:t>(Key)</a:t>
            </a:r>
            <a:endParaRPr sz="3500">
              <a:latin typeface="Helvetica-Light"/>
              <a:cs typeface="Helvetica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45546" y="1753924"/>
            <a:ext cx="3786504" cy="146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z="2350" b="1" spc="-5" dirty="0">
                <a:solidFill>
                  <a:srgbClr val="FFFFFF"/>
                </a:solidFill>
                <a:latin typeface="Helvetica"/>
                <a:cs typeface="Helvetica"/>
              </a:rPr>
              <a:t>Customs</a:t>
            </a:r>
            <a:endParaRPr sz="2350">
              <a:latin typeface="Helvetica"/>
              <a:cs typeface="Helvetica"/>
            </a:endParaRPr>
          </a:p>
          <a:p>
            <a:pPr marL="12700" marR="5080">
              <a:lnSpc>
                <a:spcPts val="2150"/>
              </a:lnSpc>
              <a:spcBef>
                <a:spcPts val="2070"/>
              </a:spcBef>
              <a:buClr>
                <a:srgbClr val="0A6CB5"/>
              </a:buClr>
              <a:buChar char="•"/>
              <a:tabLst>
                <a:tab pos="215265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Traded product is assigned to  the corresponding economic  activity (correspondance</a:t>
            </a:r>
            <a:r>
              <a:rPr sz="2050" spc="-10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tables)</a:t>
            </a:r>
            <a:endParaRPr sz="2050">
              <a:latin typeface="Helvetica-Light"/>
              <a:cs typeface="Helvetica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8008" y="3724674"/>
            <a:ext cx="270256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spc="-50" dirty="0">
                <a:solidFill>
                  <a:srgbClr val="FFFFFF"/>
                </a:solidFill>
                <a:latin typeface="Helvetica"/>
                <a:cs typeface="Helvetica"/>
              </a:rPr>
              <a:t>Economic</a:t>
            </a:r>
            <a:r>
              <a:rPr sz="2350" b="1" spc="-17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350" b="1" spc="-60" dirty="0">
                <a:solidFill>
                  <a:srgbClr val="FFFFFF"/>
                </a:solidFill>
                <a:latin typeface="Helvetica"/>
                <a:cs typeface="Helvetica"/>
              </a:rPr>
              <a:t>variables</a:t>
            </a:r>
            <a:endParaRPr sz="2350">
              <a:latin typeface="Helvetica"/>
              <a:cs typeface="Helvetic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3933" y="4311781"/>
            <a:ext cx="3928745" cy="2235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16255" marR="5080" indent="-216535">
              <a:lnSpc>
                <a:spcPts val="2150"/>
              </a:lnSpc>
              <a:spcBef>
                <a:spcPts val="430"/>
              </a:spcBef>
              <a:buClr>
                <a:srgbClr val="83BA30"/>
              </a:buClr>
              <a:buChar char="•"/>
              <a:tabLst>
                <a:tab pos="502920" algn="l"/>
                <a:tab pos="878205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Standard</a:t>
            </a:r>
            <a:r>
              <a:rPr sz="2050" spc="-5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Economic</a:t>
            </a:r>
            <a:r>
              <a:rPr sz="2050" spc="-5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Activities  of	Costa Rica</a:t>
            </a:r>
            <a:r>
              <a:rPr sz="2050" spc="-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(EACR)</a:t>
            </a:r>
            <a:endParaRPr sz="2050">
              <a:latin typeface="Helvetica-Light"/>
              <a:cs typeface="Helvetica-Light"/>
            </a:endParaRPr>
          </a:p>
          <a:p>
            <a:pPr marL="516255" indent="-216535">
              <a:lnSpc>
                <a:spcPts val="1980"/>
              </a:lnSpc>
              <a:buClr>
                <a:srgbClr val="83BA30"/>
              </a:buClr>
              <a:buChar char="•"/>
              <a:tabLst>
                <a:tab pos="502920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ISIC</a:t>
            </a:r>
            <a:r>
              <a:rPr sz="2050" spc="-1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Rev.4</a:t>
            </a:r>
            <a:endParaRPr sz="2050">
              <a:latin typeface="Helvetica-Light"/>
              <a:cs typeface="Helvetica-Light"/>
            </a:endParaRPr>
          </a:p>
          <a:p>
            <a:pPr marL="516255" indent="-216535">
              <a:lnSpc>
                <a:spcPts val="2150"/>
              </a:lnSpc>
              <a:buClr>
                <a:srgbClr val="83BA30"/>
              </a:buClr>
              <a:buChar char="•"/>
              <a:tabLst>
                <a:tab pos="502920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Employment-Salary</a:t>
            </a:r>
            <a:endParaRPr sz="2050">
              <a:latin typeface="Helvetica-Light"/>
              <a:cs typeface="Helvetica-Light"/>
            </a:endParaRPr>
          </a:p>
          <a:p>
            <a:pPr marL="516255" indent="-216535">
              <a:lnSpc>
                <a:spcPts val="2150"/>
              </a:lnSpc>
              <a:buClr>
                <a:srgbClr val="83BA30"/>
              </a:buClr>
              <a:buChar char="•"/>
              <a:tabLst>
                <a:tab pos="502920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Revenues</a:t>
            </a:r>
            <a:endParaRPr sz="2050">
              <a:latin typeface="Helvetica-Light"/>
              <a:cs typeface="Helvetica-Light"/>
            </a:endParaRPr>
          </a:p>
          <a:p>
            <a:pPr marL="516255" indent="-216535">
              <a:lnSpc>
                <a:spcPts val="2305"/>
              </a:lnSpc>
              <a:buClr>
                <a:srgbClr val="83BA30"/>
              </a:buClr>
              <a:buChar char="•"/>
              <a:tabLst>
                <a:tab pos="502920" algn="l"/>
              </a:tabLst>
            </a:pP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Type of</a:t>
            </a:r>
            <a:r>
              <a:rPr sz="2050" spc="-2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2050" dirty="0">
                <a:solidFill>
                  <a:srgbClr val="1D1D1B"/>
                </a:solidFill>
                <a:latin typeface="Helvetica-Light"/>
                <a:cs typeface="Helvetica-Light"/>
              </a:rPr>
              <a:t>ownership</a:t>
            </a:r>
            <a:endParaRPr sz="205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550" b="1" spc="-60" dirty="0">
                <a:solidFill>
                  <a:srgbClr val="FFFFFF"/>
                </a:solidFill>
                <a:latin typeface="Helvetica"/>
                <a:cs typeface="Helvetica"/>
              </a:rPr>
              <a:t>D-151</a:t>
            </a:r>
            <a:endParaRPr sz="255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52846" y="4493671"/>
            <a:ext cx="1377950" cy="8191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87630">
              <a:lnSpc>
                <a:spcPts val="2920"/>
              </a:lnSpc>
              <a:spcBef>
                <a:spcPts val="540"/>
              </a:spcBef>
            </a:pPr>
            <a:r>
              <a:rPr sz="2750" spc="5" dirty="0">
                <a:solidFill>
                  <a:srgbClr val="1D1D1B"/>
                </a:solidFill>
                <a:latin typeface="Helvetica-Light"/>
                <a:cs typeface="Helvetica-Light"/>
              </a:rPr>
              <a:t>Output:  datasets</a:t>
            </a:r>
            <a:endParaRPr sz="2750">
              <a:latin typeface="Helvetica-Light"/>
              <a:cs typeface="Helvetica-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551256" y="4723831"/>
            <a:ext cx="221615" cy="407670"/>
          </a:xfrm>
          <a:custGeom>
            <a:avLst/>
            <a:gdLst/>
            <a:ahLst/>
            <a:cxnLst/>
            <a:rect l="l" t="t" r="r" b="b"/>
            <a:pathLst>
              <a:path w="221615" h="407670">
                <a:moveTo>
                  <a:pt x="0" y="0"/>
                </a:moveTo>
                <a:lnTo>
                  <a:pt x="0" y="407422"/>
                </a:lnTo>
                <a:lnTo>
                  <a:pt x="221239" y="206573"/>
                </a:lnTo>
                <a:lnTo>
                  <a:pt x="0" y="0"/>
                </a:lnTo>
                <a:close/>
              </a:path>
            </a:pathLst>
          </a:custGeom>
          <a:solidFill>
            <a:srgbClr val="007FE0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12"/>
            <a:ext cx="12954000" cy="9753600"/>
          </a:xfrm>
          <a:custGeom>
            <a:avLst/>
            <a:gdLst/>
            <a:ahLst/>
            <a:cxnLst/>
            <a:rect l="l" t="t" r="r" b="b"/>
            <a:pathLst>
              <a:path w="12954000" h="9753600">
                <a:moveTo>
                  <a:pt x="0" y="9753587"/>
                </a:moveTo>
                <a:lnTo>
                  <a:pt x="12953974" y="9753587"/>
                </a:lnTo>
                <a:lnTo>
                  <a:pt x="12953974" y="0"/>
                </a:lnTo>
                <a:lnTo>
                  <a:pt x="0" y="0"/>
                </a:lnTo>
                <a:lnTo>
                  <a:pt x="0" y="975358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969" y="735189"/>
            <a:ext cx="1496060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Datasets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00000" y="1295025"/>
            <a:ext cx="1314947" cy="3682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33300" y="1320800"/>
            <a:ext cx="26895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30100" y="1320800"/>
            <a:ext cx="2540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30100" y="1422400"/>
            <a:ext cx="228600" cy="12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07900" y="1524000"/>
            <a:ext cx="254000" cy="21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06300" y="1524000"/>
            <a:ext cx="139700" cy="241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7400" y="1536700"/>
            <a:ext cx="127000" cy="24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71400" y="1714500"/>
            <a:ext cx="152400" cy="215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82500" y="1727200"/>
            <a:ext cx="139700" cy="215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33300" y="1905000"/>
            <a:ext cx="15240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4400" y="1917700"/>
            <a:ext cx="139700" cy="215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79300" y="1727200"/>
            <a:ext cx="241300" cy="431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19000" y="2095500"/>
            <a:ext cx="228600" cy="228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93600" y="2286000"/>
            <a:ext cx="203200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66600" y="2120900"/>
            <a:ext cx="190500" cy="228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41200" y="2311400"/>
            <a:ext cx="190500" cy="228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39600" y="2476500"/>
            <a:ext cx="419100" cy="1130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03100" y="3568700"/>
            <a:ext cx="127000" cy="190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77700" y="3733800"/>
            <a:ext cx="114300" cy="190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77700" y="3898900"/>
            <a:ext cx="76200" cy="1905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26900" y="3911600"/>
            <a:ext cx="101600" cy="342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26900" y="3581400"/>
            <a:ext cx="114300" cy="1905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25300" y="3746500"/>
            <a:ext cx="190500" cy="1193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28500" y="1320800"/>
            <a:ext cx="114300" cy="241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26900" y="1308100"/>
            <a:ext cx="114300" cy="2540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23700" y="1308100"/>
            <a:ext cx="215900" cy="1270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36400" y="1422400"/>
            <a:ext cx="215900" cy="1524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28500" y="1536700"/>
            <a:ext cx="114300" cy="1524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39600" y="1549400"/>
            <a:ext cx="101600" cy="1524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28500" y="1663700"/>
            <a:ext cx="101600" cy="127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39600" y="1676400"/>
            <a:ext cx="101600" cy="1270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38000" y="1549400"/>
            <a:ext cx="114300" cy="15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49100" y="1562100"/>
            <a:ext cx="114300" cy="139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49100" y="1689100"/>
            <a:ext cx="203200" cy="127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15800" y="1765300"/>
            <a:ext cx="114300" cy="228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9600" y="1778000"/>
            <a:ext cx="101600" cy="2286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03100" y="1955800"/>
            <a:ext cx="1143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39600" y="1981200"/>
            <a:ext cx="88900" cy="2159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61800" y="1790700"/>
            <a:ext cx="190500" cy="2286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61800" y="1993900"/>
            <a:ext cx="190500" cy="2159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03100" y="2146300"/>
            <a:ext cx="88900" cy="2159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26900" y="2171700"/>
            <a:ext cx="88900" cy="2032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90400" y="2336800"/>
            <a:ext cx="88900" cy="2159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14200" y="2349500"/>
            <a:ext cx="101600" cy="2159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74500" y="2184400"/>
            <a:ext cx="177800" cy="2032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4500" y="2362200"/>
            <a:ext cx="165100" cy="2159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001500" y="2527300"/>
            <a:ext cx="152400" cy="10922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63400" y="2540000"/>
            <a:ext cx="139700" cy="10922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74500" y="2552700"/>
            <a:ext cx="152400" cy="10795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87200" y="3594100"/>
            <a:ext cx="165100" cy="13589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607800" y="1308100"/>
            <a:ext cx="241300" cy="1270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722100" y="1422400"/>
            <a:ext cx="139700" cy="1524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620500" y="1409700"/>
            <a:ext cx="127000" cy="1524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00000" y="1307725"/>
            <a:ext cx="233199" cy="1146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18900" y="1409700"/>
            <a:ext cx="127000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04600" y="1397000"/>
            <a:ext cx="139700" cy="1270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34800" y="1549400"/>
            <a:ext cx="127000" cy="1524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33200" y="1536700"/>
            <a:ext cx="127000" cy="1524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98300" y="1689100"/>
            <a:ext cx="76200" cy="1270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747500" y="1676400"/>
            <a:ext cx="76200" cy="1397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696700" y="1663700"/>
            <a:ext cx="76200" cy="1397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45900" y="1651000"/>
            <a:ext cx="76200" cy="1397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31600" y="1511300"/>
            <a:ext cx="127000" cy="1524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17300" y="1498600"/>
            <a:ext cx="241300" cy="2159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95100" y="1689100"/>
            <a:ext cx="76200" cy="762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44300" y="1663700"/>
            <a:ext cx="76200" cy="889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93500" y="1612900"/>
            <a:ext cx="76200" cy="1143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42700" y="1600200"/>
            <a:ext cx="76200" cy="1270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58600" y="1752600"/>
            <a:ext cx="215900" cy="2667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09400" y="1866900"/>
            <a:ext cx="76200" cy="1270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658600" y="1854200"/>
            <a:ext cx="228600" cy="3556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722100" y="1968500"/>
            <a:ext cx="76200" cy="2159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607800" y="1739900"/>
            <a:ext cx="63500" cy="1270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57000" y="1714500"/>
            <a:ext cx="190500" cy="4572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55400" y="1701800"/>
            <a:ext cx="127000" cy="1270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68100" y="1803400"/>
            <a:ext cx="127000" cy="1270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582400" y="1917700"/>
            <a:ext cx="114300" cy="1397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95100" y="2006600"/>
            <a:ext cx="101600" cy="1524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80800" y="1905000"/>
            <a:ext cx="127000" cy="1143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493500" y="1993900"/>
            <a:ext cx="114300" cy="1270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785600" y="2171700"/>
            <a:ext cx="101600" cy="2159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684000" y="2146300"/>
            <a:ext cx="114300" cy="2286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785600" y="2362200"/>
            <a:ext cx="101600" cy="2159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709400" y="2336800"/>
            <a:ext cx="101600" cy="1397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709400" y="2425700"/>
            <a:ext cx="101600" cy="1397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95100" y="2108200"/>
            <a:ext cx="114300" cy="1397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07800" y="2209800"/>
            <a:ext cx="114300" cy="1397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506200" y="2095500"/>
            <a:ext cx="114300" cy="1270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518900" y="2197100"/>
            <a:ext cx="114300" cy="1143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531600" y="2286000"/>
            <a:ext cx="190500" cy="15240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44300" y="2387600"/>
            <a:ext cx="190500" cy="1016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557000" y="2438400"/>
            <a:ext cx="177800" cy="1016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569700" y="2489200"/>
            <a:ext cx="330200" cy="11430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22100" y="3594100"/>
            <a:ext cx="215900" cy="137074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38704" y="1296523"/>
            <a:ext cx="2934970" cy="3642995"/>
          </a:xfrm>
          <a:custGeom>
            <a:avLst/>
            <a:gdLst/>
            <a:ahLst/>
            <a:cxnLst/>
            <a:rect l="l" t="t" r="r" b="b"/>
            <a:pathLst>
              <a:path w="2934970" h="3642995">
                <a:moveTo>
                  <a:pt x="2925300" y="0"/>
                </a:moveTo>
                <a:lnTo>
                  <a:pt x="0" y="7694"/>
                </a:lnTo>
                <a:lnTo>
                  <a:pt x="9566" y="3642603"/>
                </a:lnTo>
                <a:lnTo>
                  <a:pt x="2934867" y="3634896"/>
                </a:lnTo>
                <a:lnTo>
                  <a:pt x="2925300" y="0"/>
                </a:lnTo>
                <a:close/>
              </a:path>
            </a:pathLst>
          </a:custGeom>
          <a:solidFill>
            <a:srgbClr val="FEE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038357" y="1296523"/>
            <a:ext cx="2928620" cy="1228725"/>
          </a:xfrm>
          <a:custGeom>
            <a:avLst/>
            <a:gdLst/>
            <a:ahLst/>
            <a:cxnLst/>
            <a:rect l="l" t="t" r="r" b="b"/>
            <a:pathLst>
              <a:path w="2928620" h="1228725">
                <a:moveTo>
                  <a:pt x="2925300" y="0"/>
                </a:moveTo>
                <a:lnTo>
                  <a:pt x="0" y="7694"/>
                </a:lnTo>
                <a:lnTo>
                  <a:pt x="3223" y="1228725"/>
                </a:lnTo>
                <a:lnTo>
                  <a:pt x="2928510" y="1221028"/>
                </a:lnTo>
                <a:lnTo>
                  <a:pt x="2925300" y="0"/>
                </a:lnTo>
                <a:close/>
              </a:path>
            </a:pathLst>
          </a:custGeom>
          <a:solidFill>
            <a:srgbClr val="FEC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35249" y="1410211"/>
            <a:ext cx="945874" cy="496291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74200" y="6045200"/>
            <a:ext cx="194366" cy="2921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21800" y="6184900"/>
            <a:ext cx="190500" cy="1651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21800" y="6032500"/>
            <a:ext cx="177800" cy="1651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448800" y="5765800"/>
            <a:ext cx="190500" cy="3048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385300" y="5753100"/>
            <a:ext cx="101600" cy="3048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309100" y="5727700"/>
            <a:ext cx="101600" cy="3175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4200" y="5270500"/>
            <a:ext cx="139700" cy="5334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10700" y="5257800"/>
            <a:ext cx="127000" cy="5334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83700" y="5207000"/>
            <a:ext cx="177800" cy="5715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448800" y="5016500"/>
            <a:ext cx="101600" cy="2667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85300" y="4991100"/>
            <a:ext cx="101600" cy="2921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359900" y="4737100"/>
            <a:ext cx="165100" cy="29210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71000" y="4953000"/>
            <a:ext cx="152400" cy="3175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58300" y="4699000"/>
            <a:ext cx="139700" cy="3048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69400" y="3251200"/>
            <a:ext cx="317500" cy="15240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20200" y="3048000"/>
            <a:ext cx="88900" cy="25400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56700" y="2374900"/>
            <a:ext cx="127000" cy="6985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56700" y="3035300"/>
            <a:ext cx="88900" cy="25400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258300" y="6019800"/>
            <a:ext cx="88900" cy="3302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82100" y="6007100"/>
            <a:ext cx="88900" cy="3429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42400" y="6184900"/>
            <a:ext cx="152400" cy="1651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42400" y="6007100"/>
            <a:ext cx="165100" cy="19050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58300" y="5854700"/>
            <a:ext cx="76200" cy="1905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94800" y="5842000"/>
            <a:ext cx="76200" cy="19050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58300" y="5702300"/>
            <a:ext cx="76200" cy="1778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94800" y="5689600"/>
            <a:ext cx="76200" cy="17780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55100" y="5829300"/>
            <a:ext cx="152400" cy="19050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55100" y="5448300"/>
            <a:ext cx="266700" cy="40640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182100" y="5181600"/>
            <a:ext cx="127000" cy="53340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82100" y="5168900"/>
            <a:ext cx="76200" cy="29210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55100" y="5156200"/>
            <a:ext cx="152400" cy="5461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20200" y="4927600"/>
            <a:ext cx="76200" cy="29210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69400" y="4660900"/>
            <a:ext cx="114300" cy="53340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67800" y="4648200"/>
            <a:ext cx="127000" cy="53340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44000" y="3238500"/>
            <a:ext cx="127000" cy="14732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18600" y="3225800"/>
            <a:ext cx="114300" cy="146050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800" y="1447800"/>
            <a:ext cx="165100" cy="322580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66200" y="6184900"/>
            <a:ext cx="88900" cy="17553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90000" y="6197600"/>
            <a:ext cx="88900" cy="16283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66200" y="6007100"/>
            <a:ext cx="101600" cy="2032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90000" y="6019800"/>
            <a:ext cx="101600" cy="1905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13800" y="6197600"/>
            <a:ext cx="88900" cy="16283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38427" y="6210300"/>
            <a:ext cx="88071" cy="15013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13800" y="6045200"/>
            <a:ext cx="101600" cy="17780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38427" y="6070600"/>
            <a:ext cx="100771" cy="16510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78900" y="5829300"/>
            <a:ext cx="88900" cy="20320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02700" y="5664200"/>
            <a:ext cx="165100" cy="39370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26500" y="5880100"/>
            <a:ext cx="88900" cy="20320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750300" y="5156200"/>
            <a:ext cx="330200" cy="93980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75700" y="5524500"/>
            <a:ext cx="88900" cy="1651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51900" y="5346700"/>
            <a:ext cx="88900" cy="19050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864600" y="5219700"/>
            <a:ext cx="88900" cy="19050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88400" y="5397500"/>
            <a:ext cx="88900" cy="16510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01100" y="5257800"/>
            <a:ext cx="88900" cy="16510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04300" y="4902200"/>
            <a:ext cx="76200" cy="2794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40800" y="4914900"/>
            <a:ext cx="76200" cy="3175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004300" y="4648200"/>
            <a:ext cx="76200" cy="2794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40800" y="4660900"/>
            <a:ext cx="76200" cy="30480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77300" y="5092700"/>
            <a:ext cx="76200" cy="17780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77300" y="4953000"/>
            <a:ext cx="76200" cy="19050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01100" y="5130800"/>
            <a:ext cx="88900" cy="1651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13800" y="5003800"/>
            <a:ext cx="88900" cy="16510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826500" y="4826000"/>
            <a:ext cx="139700" cy="20320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839200" y="4762500"/>
            <a:ext cx="127000" cy="13970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839200" y="4699000"/>
            <a:ext cx="127000" cy="13970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839200" y="3213100"/>
            <a:ext cx="241300" cy="156210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53500" y="1422876"/>
            <a:ext cx="139700" cy="1841023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92467" y="1304103"/>
            <a:ext cx="2903220" cy="5061585"/>
          </a:xfrm>
          <a:custGeom>
            <a:avLst/>
            <a:gdLst/>
            <a:ahLst/>
            <a:cxnLst/>
            <a:rect l="l" t="t" r="r" b="b"/>
            <a:pathLst>
              <a:path w="2903220" h="5061585">
                <a:moveTo>
                  <a:pt x="2889799" y="0"/>
                </a:moveTo>
                <a:lnTo>
                  <a:pt x="0" y="7607"/>
                </a:lnTo>
                <a:lnTo>
                  <a:pt x="13256" y="5061386"/>
                </a:lnTo>
                <a:lnTo>
                  <a:pt x="2903095" y="5053792"/>
                </a:lnTo>
                <a:lnTo>
                  <a:pt x="2889799" y="0"/>
                </a:lnTo>
                <a:close/>
              </a:path>
            </a:pathLst>
          </a:custGeom>
          <a:solidFill>
            <a:srgbClr val="CC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92197" y="1304075"/>
            <a:ext cx="2893060" cy="1228725"/>
          </a:xfrm>
          <a:custGeom>
            <a:avLst/>
            <a:gdLst/>
            <a:ahLst/>
            <a:cxnLst/>
            <a:rect l="l" t="t" r="r" b="b"/>
            <a:pathLst>
              <a:path w="2893059" h="1228725">
                <a:moveTo>
                  <a:pt x="2889850" y="0"/>
                </a:moveTo>
                <a:lnTo>
                  <a:pt x="0" y="7607"/>
                </a:lnTo>
                <a:lnTo>
                  <a:pt x="3221" y="1228674"/>
                </a:lnTo>
                <a:lnTo>
                  <a:pt x="2892985" y="1221066"/>
                </a:lnTo>
                <a:lnTo>
                  <a:pt x="2889850" y="0"/>
                </a:lnTo>
                <a:close/>
              </a:path>
            </a:pathLst>
          </a:custGeom>
          <a:solidFill>
            <a:srgbClr val="008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48056" y="1327304"/>
            <a:ext cx="768247" cy="7047827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46154" y="3781049"/>
            <a:ext cx="0" cy="2056764"/>
          </a:xfrm>
          <a:custGeom>
            <a:avLst/>
            <a:gdLst/>
            <a:ahLst/>
            <a:cxnLst/>
            <a:rect l="l" t="t" r="r" b="b"/>
            <a:pathLst>
              <a:path h="2056764">
                <a:moveTo>
                  <a:pt x="0" y="0"/>
                </a:moveTo>
                <a:lnTo>
                  <a:pt x="0" y="2056169"/>
                </a:lnTo>
              </a:path>
            </a:pathLst>
          </a:custGeom>
          <a:ln w="39135">
            <a:solidFill>
              <a:srgbClr val="2A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42926" y="3781049"/>
            <a:ext cx="22860" cy="2052320"/>
          </a:xfrm>
          <a:custGeom>
            <a:avLst/>
            <a:gdLst/>
            <a:ahLst/>
            <a:cxnLst/>
            <a:rect l="l" t="t" r="r" b="b"/>
            <a:pathLst>
              <a:path w="22860" h="2052320">
                <a:moveTo>
                  <a:pt x="22795" y="0"/>
                </a:moveTo>
                <a:lnTo>
                  <a:pt x="22684" y="51863"/>
                </a:lnTo>
                <a:lnTo>
                  <a:pt x="22508" y="103670"/>
                </a:lnTo>
                <a:lnTo>
                  <a:pt x="22268" y="155424"/>
                </a:lnTo>
                <a:lnTo>
                  <a:pt x="21968" y="207125"/>
                </a:lnTo>
                <a:lnTo>
                  <a:pt x="21612" y="258776"/>
                </a:lnTo>
                <a:lnTo>
                  <a:pt x="21203" y="310380"/>
                </a:lnTo>
                <a:lnTo>
                  <a:pt x="20745" y="361938"/>
                </a:lnTo>
                <a:lnTo>
                  <a:pt x="20240" y="413453"/>
                </a:lnTo>
                <a:lnTo>
                  <a:pt x="19693" y="464926"/>
                </a:lnTo>
                <a:lnTo>
                  <a:pt x="19106" y="516361"/>
                </a:lnTo>
                <a:lnTo>
                  <a:pt x="18484" y="567759"/>
                </a:lnTo>
                <a:lnTo>
                  <a:pt x="17828" y="619123"/>
                </a:lnTo>
                <a:lnTo>
                  <a:pt x="17144" y="670454"/>
                </a:lnTo>
                <a:lnTo>
                  <a:pt x="16433" y="721755"/>
                </a:lnTo>
                <a:lnTo>
                  <a:pt x="15701" y="773028"/>
                </a:lnTo>
                <a:lnTo>
                  <a:pt x="14949" y="824276"/>
                </a:lnTo>
                <a:lnTo>
                  <a:pt x="14181" y="875499"/>
                </a:lnTo>
                <a:lnTo>
                  <a:pt x="13401" y="926702"/>
                </a:lnTo>
                <a:lnTo>
                  <a:pt x="12613" y="977885"/>
                </a:lnTo>
                <a:lnTo>
                  <a:pt x="11819" y="1029050"/>
                </a:lnTo>
                <a:lnTo>
                  <a:pt x="11022" y="1080201"/>
                </a:lnTo>
                <a:lnTo>
                  <a:pt x="10227" y="1131340"/>
                </a:lnTo>
                <a:lnTo>
                  <a:pt x="9437" y="1182468"/>
                </a:lnTo>
                <a:lnTo>
                  <a:pt x="8655" y="1233587"/>
                </a:lnTo>
                <a:lnTo>
                  <a:pt x="7884" y="1284700"/>
                </a:lnTo>
                <a:lnTo>
                  <a:pt x="7128" y="1335810"/>
                </a:lnTo>
                <a:lnTo>
                  <a:pt x="6390" y="1386917"/>
                </a:lnTo>
                <a:lnTo>
                  <a:pt x="5674" y="1438025"/>
                </a:lnTo>
                <a:lnTo>
                  <a:pt x="4983" y="1489136"/>
                </a:lnTo>
                <a:lnTo>
                  <a:pt x="4320" y="1540251"/>
                </a:lnTo>
                <a:lnTo>
                  <a:pt x="3689" y="1591373"/>
                </a:lnTo>
                <a:lnTo>
                  <a:pt x="3093" y="1642504"/>
                </a:lnTo>
                <a:lnTo>
                  <a:pt x="2536" y="1693647"/>
                </a:lnTo>
                <a:lnTo>
                  <a:pt x="2021" y="1744803"/>
                </a:lnTo>
                <a:lnTo>
                  <a:pt x="1551" y="1795975"/>
                </a:lnTo>
                <a:lnTo>
                  <a:pt x="1130" y="1847165"/>
                </a:lnTo>
                <a:lnTo>
                  <a:pt x="760" y="1898374"/>
                </a:lnTo>
                <a:lnTo>
                  <a:pt x="447" y="1949606"/>
                </a:lnTo>
                <a:lnTo>
                  <a:pt x="192" y="2000863"/>
                </a:lnTo>
                <a:lnTo>
                  <a:pt x="0" y="2052146"/>
                </a:lnTo>
              </a:path>
            </a:pathLst>
          </a:custGeom>
          <a:ln w="25400">
            <a:solidFill>
              <a:srgbClr val="30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26586" y="5833195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6339" y="0"/>
                </a:moveTo>
                <a:lnTo>
                  <a:pt x="10872" y="1530"/>
                </a:lnTo>
                <a:lnTo>
                  <a:pt x="5430" y="2887"/>
                </a:lnTo>
                <a:lnTo>
                  <a:pt x="0" y="4023"/>
                </a:lnTo>
              </a:path>
            </a:pathLst>
          </a:custGeom>
          <a:ln w="25400">
            <a:solidFill>
              <a:srgbClr val="2A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13773" y="3772982"/>
            <a:ext cx="34925" cy="2077085"/>
          </a:xfrm>
          <a:custGeom>
            <a:avLst/>
            <a:gdLst/>
            <a:ahLst/>
            <a:cxnLst/>
            <a:rect l="l" t="t" r="r" b="b"/>
            <a:pathLst>
              <a:path w="34925" h="2077085">
                <a:moveTo>
                  <a:pt x="0" y="2076936"/>
                </a:moveTo>
                <a:lnTo>
                  <a:pt x="34367" y="2076936"/>
                </a:lnTo>
                <a:lnTo>
                  <a:pt x="34367" y="0"/>
                </a:lnTo>
                <a:lnTo>
                  <a:pt x="0" y="0"/>
                </a:lnTo>
                <a:lnTo>
                  <a:pt x="0" y="2076936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35077" y="3781049"/>
            <a:ext cx="31115" cy="5080"/>
          </a:xfrm>
          <a:custGeom>
            <a:avLst/>
            <a:gdLst/>
            <a:ahLst/>
            <a:cxnLst/>
            <a:rect l="l" t="t" r="r" b="b"/>
            <a:pathLst>
              <a:path w="31114" h="5079">
                <a:moveTo>
                  <a:pt x="0" y="4632"/>
                </a:moveTo>
                <a:lnTo>
                  <a:pt x="7766" y="3750"/>
                </a:lnTo>
                <a:lnTo>
                  <a:pt x="15460" y="2679"/>
                </a:lnTo>
                <a:lnTo>
                  <a:pt x="23086" y="1427"/>
                </a:lnTo>
                <a:lnTo>
                  <a:pt x="30643" y="0"/>
                </a:lnTo>
              </a:path>
            </a:pathLst>
          </a:custGeom>
          <a:ln w="25400">
            <a:solidFill>
              <a:srgbClr val="2A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19278" y="3785682"/>
            <a:ext cx="0" cy="2054860"/>
          </a:xfrm>
          <a:custGeom>
            <a:avLst/>
            <a:gdLst/>
            <a:ahLst/>
            <a:cxnLst/>
            <a:rect l="l" t="t" r="r" b="b"/>
            <a:pathLst>
              <a:path h="2054860">
                <a:moveTo>
                  <a:pt x="0" y="0"/>
                </a:moveTo>
                <a:lnTo>
                  <a:pt x="0" y="2054263"/>
                </a:lnTo>
              </a:path>
            </a:pathLst>
          </a:custGeom>
          <a:ln w="32110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13773" y="3772982"/>
            <a:ext cx="34925" cy="2077085"/>
          </a:xfrm>
          <a:custGeom>
            <a:avLst/>
            <a:gdLst/>
            <a:ahLst/>
            <a:cxnLst/>
            <a:rect l="l" t="t" r="r" b="b"/>
            <a:pathLst>
              <a:path w="34925" h="2077085">
                <a:moveTo>
                  <a:pt x="0" y="2076936"/>
                </a:moveTo>
                <a:lnTo>
                  <a:pt x="34367" y="2076936"/>
                </a:lnTo>
                <a:lnTo>
                  <a:pt x="34367" y="0"/>
                </a:lnTo>
                <a:lnTo>
                  <a:pt x="0" y="0"/>
                </a:lnTo>
                <a:lnTo>
                  <a:pt x="0" y="2076936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10356" y="5837218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6229" y="0"/>
                </a:moveTo>
                <a:lnTo>
                  <a:pt x="10798" y="1135"/>
                </a:lnTo>
                <a:lnTo>
                  <a:pt x="5393" y="2061"/>
                </a:lnTo>
                <a:lnTo>
                  <a:pt x="0" y="2726"/>
                </a:lnTo>
              </a:path>
            </a:pathLst>
          </a:custGeom>
          <a:ln w="25400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90523" y="3774499"/>
            <a:ext cx="33020" cy="2078355"/>
          </a:xfrm>
          <a:custGeom>
            <a:avLst/>
            <a:gdLst/>
            <a:ahLst/>
            <a:cxnLst/>
            <a:rect l="l" t="t" r="r" b="b"/>
            <a:pathLst>
              <a:path w="33020" h="2078354">
                <a:moveTo>
                  <a:pt x="0" y="2078145"/>
                </a:moveTo>
                <a:lnTo>
                  <a:pt x="32533" y="2078145"/>
                </a:lnTo>
                <a:lnTo>
                  <a:pt x="32533" y="0"/>
                </a:lnTo>
                <a:lnTo>
                  <a:pt x="0" y="0"/>
                </a:lnTo>
                <a:lnTo>
                  <a:pt x="0" y="2078145"/>
                </a:lnTo>
                <a:close/>
              </a:path>
            </a:pathLst>
          </a:custGeom>
          <a:solidFill>
            <a:srgbClr val="201F1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90611" y="1312626"/>
            <a:ext cx="457166" cy="248727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15631" y="5791240"/>
            <a:ext cx="0" cy="651510"/>
          </a:xfrm>
          <a:custGeom>
            <a:avLst/>
            <a:gdLst/>
            <a:ahLst/>
            <a:cxnLst/>
            <a:rect l="l" t="t" r="r" b="b"/>
            <a:pathLst>
              <a:path h="651510">
                <a:moveTo>
                  <a:pt x="0" y="0"/>
                </a:moveTo>
                <a:lnTo>
                  <a:pt x="0" y="651383"/>
                </a:lnTo>
              </a:path>
            </a:pathLst>
          </a:custGeom>
          <a:ln w="5329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15656" y="5791240"/>
            <a:ext cx="26670" cy="637540"/>
          </a:xfrm>
          <a:custGeom>
            <a:avLst/>
            <a:gdLst/>
            <a:ahLst/>
            <a:cxnLst/>
            <a:rect l="l" t="t" r="r" b="b"/>
            <a:pathLst>
              <a:path w="26670" h="637539">
                <a:moveTo>
                  <a:pt x="26620" y="0"/>
                </a:moveTo>
                <a:lnTo>
                  <a:pt x="24589" y="48976"/>
                </a:lnTo>
                <a:lnTo>
                  <a:pt x="22554" y="97958"/>
                </a:lnTo>
                <a:lnTo>
                  <a:pt x="20514" y="146946"/>
                </a:lnTo>
                <a:lnTo>
                  <a:pt x="18470" y="195942"/>
                </a:lnTo>
                <a:lnTo>
                  <a:pt x="16423" y="244945"/>
                </a:lnTo>
                <a:lnTo>
                  <a:pt x="14373" y="293957"/>
                </a:lnTo>
                <a:lnTo>
                  <a:pt x="12321" y="342978"/>
                </a:lnTo>
                <a:lnTo>
                  <a:pt x="10267" y="392009"/>
                </a:lnTo>
                <a:lnTo>
                  <a:pt x="8213" y="441050"/>
                </a:lnTo>
                <a:lnTo>
                  <a:pt x="6159" y="490104"/>
                </a:lnTo>
                <a:lnTo>
                  <a:pt x="4104" y="539169"/>
                </a:lnTo>
                <a:lnTo>
                  <a:pt x="2051" y="588248"/>
                </a:lnTo>
                <a:lnTo>
                  <a:pt x="0" y="637340"/>
                </a:lnTo>
              </a:path>
            </a:pathLst>
          </a:custGeom>
          <a:ln w="25400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88986" y="6428581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69" y="0"/>
                </a:moveTo>
                <a:lnTo>
                  <a:pt x="19733" y="3759"/>
                </a:lnTo>
                <a:lnTo>
                  <a:pt x="12992" y="7354"/>
                </a:lnTo>
                <a:lnTo>
                  <a:pt x="6423" y="10782"/>
                </a:lnTo>
                <a:lnTo>
                  <a:pt x="0" y="14042"/>
                </a:lnTo>
              </a:path>
            </a:pathLst>
          </a:custGeom>
          <a:ln w="25400">
            <a:solidFill>
              <a:srgbClr val="8383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88986" y="5807478"/>
            <a:ext cx="20320" cy="635635"/>
          </a:xfrm>
          <a:custGeom>
            <a:avLst/>
            <a:gdLst/>
            <a:ahLst/>
            <a:cxnLst/>
            <a:rect l="l" t="t" r="r" b="b"/>
            <a:pathLst>
              <a:path w="20320" h="635635">
                <a:moveTo>
                  <a:pt x="0" y="635144"/>
                </a:moveTo>
                <a:lnTo>
                  <a:pt x="1418" y="586261"/>
                </a:lnTo>
                <a:lnTo>
                  <a:pt x="2856" y="537387"/>
                </a:lnTo>
                <a:lnTo>
                  <a:pt x="4312" y="488520"/>
                </a:lnTo>
                <a:lnTo>
                  <a:pt x="5787" y="439660"/>
                </a:lnTo>
                <a:lnTo>
                  <a:pt x="7283" y="390806"/>
                </a:lnTo>
                <a:lnTo>
                  <a:pt x="8798" y="341955"/>
                </a:lnTo>
                <a:lnTo>
                  <a:pt x="10335" y="293107"/>
                </a:lnTo>
                <a:lnTo>
                  <a:pt x="11893" y="244260"/>
                </a:lnTo>
                <a:lnTo>
                  <a:pt x="13472" y="195413"/>
                </a:lnTo>
                <a:lnTo>
                  <a:pt x="15074" y="146565"/>
                </a:lnTo>
                <a:lnTo>
                  <a:pt x="16698" y="97714"/>
                </a:lnTo>
                <a:lnTo>
                  <a:pt x="18346" y="48859"/>
                </a:lnTo>
                <a:lnTo>
                  <a:pt x="20017" y="0"/>
                </a:lnTo>
              </a:path>
            </a:pathLst>
          </a:custGeom>
          <a:ln w="25400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09004" y="5791240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4" h="16510">
                <a:moveTo>
                  <a:pt x="0" y="16238"/>
                </a:moveTo>
                <a:lnTo>
                  <a:pt x="8314" y="12292"/>
                </a:lnTo>
                <a:lnTo>
                  <a:pt x="16632" y="8258"/>
                </a:lnTo>
                <a:lnTo>
                  <a:pt x="24951" y="4154"/>
                </a:lnTo>
                <a:lnTo>
                  <a:pt x="33272" y="0"/>
                </a:lnTo>
              </a:path>
            </a:pathLst>
          </a:custGeom>
          <a:ln w="25400">
            <a:solidFill>
              <a:srgbClr val="8888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86610" y="5807478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546"/>
                </a:lnTo>
              </a:path>
            </a:pathLst>
          </a:custGeom>
          <a:ln w="44787">
            <a:solidFill>
              <a:srgbClr val="64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88986" y="5807478"/>
            <a:ext cx="20320" cy="635635"/>
          </a:xfrm>
          <a:custGeom>
            <a:avLst/>
            <a:gdLst/>
            <a:ahLst/>
            <a:cxnLst/>
            <a:rect l="l" t="t" r="r" b="b"/>
            <a:pathLst>
              <a:path w="20320" h="635635">
                <a:moveTo>
                  <a:pt x="20017" y="0"/>
                </a:moveTo>
                <a:lnTo>
                  <a:pt x="18346" y="48859"/>
                </a:lnTo>
                <a:lnTo>
                  <a:pt x="16698" y="97714"/>
                </a:lnTo>
                <a:lnTo>
                  <a:pt x="15074" y="146565"/>
                </a:lnTo>
                <a:lnTo>
                  <a:pt x="13472" y="195413"/>
                </a:lnTo>
                <a:lnTo>
                  <a:pt x="11893" y="244260"/>
                </a:lnTo>
                <a:lnTo>
                  <a:pt x="10335" y="293107"/>
                </a:lnTo>
                <a:lnTo>
                  <a:pt x="8798" y="341955"/>
                </a:lnTo>
                <a:lnTo>
                  <a:pt x="7283" y="390806"/>
                </a:lnTo>
                <a:lnTo>
                  <a:pt x="5787" y="439660"/>
                </a:lnTo>
                <a:lnTo>
                  <a:pt x="4312" y="488520"/>
                </a:lnTo>
                <a:lnTo>
                  <a:pt x="2856" y="537387"/>
                </a:lnTo>
                <a:lnTo>
                  <a:pt x="1418" y="586261"/>
                </a:lnTo>
                <a:lnTo>
                  <a:pt x="0" y="635144"/>
                </a:lnTo>
              </a:path>
            </a:pathLst>
          </a:custGeom>
          <a:ln w="25400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64216" y="6442623"/>
            <a:ext cx="25400" cy="11430"/>
          </a:xfrm>
          <a:custGeom>
            <a:avLst/>
            <a:gdLst/>
            <a:ahLst/>
            <a:cxnLst/>
            <a:rect l="l" t="t" r="r" b="b"/>
            <a:pathLst>
              <a:path w="25400" h="11429">
                <a:moveTo>
                  <a:pt x="24770" y="0"/>
                </a:moveTo>
                <a:lnTo>
                  <a:pt x="18466" y="3100"/>
                </a:lnTo>
                <a:lnTo>
                  <a:pt x="12255" y="6033"/>
                </a:lnTo>
                <a:lnTo>
                  <a:pt x="6108" y="8801"/>
                </a:lnTo>
                <a:lnTo>
                  <a:pt x="0" y="11402"/>
                </a:lnTo>
              </a:path>
            </a:pathLst>
          </a:custGeom>
          <a:ln w="25400">
            <a:solidFill>
              <a:srgbClr val="626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4216" y="5821917"/>
            <a:ext cx="12065" cy="632460"/>
          </a:xfrm>
          <a:custGeom>
            <a:avLst/>
            <a:gdLst/>
            <a:ahLst/>
            <a:cxnLst/>
            <a:rect l="l" t="t" r="r" b="b"/>
            <a:pathLst>
              <a:path w="12064" h="632460">
                <a:moveTo>
                  <a:pt x="0" y="632108"/>
                </a:moveTo>
                <a:lnTo>
                  <a:pt x="930" y="579385"/>
                </a:lnTo>
                <a:lnTo>
                  <a:pt x="1869" y="526676"/>
                </a:lnTo>
                <a:lnTo>
                  <a:pt x="2817" y="473981"/>
                </a:lnTo>
                <a:lnTo>
                  <a:pt x="3773" y="421298"/>
                </a:lnTo>
                <a:lnTo>
                  <a:pt x="4736" y="368623"/>
                </a:lnTo>
                <a:lnTo>
                  <a:pt x="5706" y="315956"/>
                </a:lnTo>
                <a:lnTo>
                  <a:pt x="6681" y="263294"/>
                </a:lnTo>
                <a:lnTo>
                  <a:pt x="7662" y="210636"/>
                </a:lnTo>
                <a:lnTo>
                  <a:pt x="8647" y="157979"/>
                </a:lnTo>
                <a:lnTo>
                  <a:pt x="9637" y="105322"/>
                </a:lnTo>
                <a:lnTo>
                  <a:pt x="10630" y="52663"/>
                </a:lnTo>
                <a:lnTo>
                  <a:pt x="11625" y="0"/>
                </a:lnTo>
              </a:path>
            </a:pathLst>
          </a:custGeom>
          <a:ln w="25400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75842" y="5807478"/>
            <a:ext cx="33655" cy="14604"/>
          </a:xfrm>
          <a:custGeom>
            <a:avLst/>
            <a:gdLst/>
            <a:ahLst/>
            <a:cxnLst/>
            <a:rect l="l" t="t" r="r" b="b"/>
            <a:pathLst>
              <a:path w="33654" h="14604">
                <a:moveTo>
                  <a:pt x="0" y="14438"/>
                </a:moveTo>
                <a:lnTo>
                  <a:pt x="8272" y="11068"/>
                </a:lnTo>
                <a:lnTo>
                  <a:pt x="16557" y="7524"/>
                </a:lnTo>
                <a:lnTo>
                  <a:pt x="24854" y="3828"/>
                </a:lnTo>
                <a:lnTo>
                  <a:pt x="33162" y="0"/>
                </a:lnTo>
              </a:path>
            </a:pathLst>
          </a:custGeom>
          <a:ln w="25400">
            <a:solidFill>
              <a:srgbClr val="65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93817" y="6428581"/>
            <a:ext cx="0" cy="651510"/>
          </a:xfrm>
          <a:custGeom>
            <a:avLst/>
            <a:gdLst/>
            <a:ahLst/>
            <a:cxnLst/>
            <a:rect l="l" t="t" r="r" b="b"/>
            <a:pathLst>
              <a:path h="651509">
                <a:moveTo>
                  <a:pt x="0" y="0"/>
                </a:moveTo>
                <a:lnTo>
                  <a:pt x="0" y="651013"/>
                </a:lnTo>
              </a:path>
            </a:pathLst>
          </a:custGeom>
          <a:ln w="43677">
            <a:solidFill>
              <a:srgbClr val="7B7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89442" y="6428581"/>
            <a:ext cx="26670" cy="640080"/>
          </a:xfrm>
          <a:custGeom>
            <a:avLst/>
            <a:gdLst/>
            <a:ahLst/>
            <a:cxnLst/>
            <a:rect l="l" t="t" r="r" b="b"/>
            <a:pathLst>
              <a:path w="26670" h="640079">
                <a:moveTo>
                  <a:pt x="26214" y="0"/>
                </a:moveTo>
                <a:lnTo>
                  <a:pt x="24167" y="49109"/>
                </a:lnTo>
                <a:lnTo>
                  <a:pt x="22123" y="98234"/>
                </a:lnTo>
                <a:lnTo>
                  <a:pt x="20083" y="147374"/>
                </a:lnTo>
                <a:lnTo>
                  <a:pt x="18046" y="196532"/>
                </a:lnTo>
                <a:lnTo>
                  <a:pt x="16015" y="245707"/>
                </a:lnTo>
                <a:lnTo>
                  <a:pt x="13988" y="294901"/>
                </a:lnTo>
                <a:lnTo>
                  <a:pt x="11967" y="344113"/>
                </a:lnTo>
                <a:lnTo>
                  <a:pt x="9953" y="393346"/>
                </a:lnTo>
                <a:lnTo>
                  <a:pt x="7946" y="442599"/>
                </a:lnTo>
                <a:lnTo>
                  <a:pt x="5946" y="491873"/>
                </a:lnTo>
                <a:lnTo>
                  <a:pt x="3955" y="541170"/>
                </a:lnTo>
                <a:lnTo>
                  <a:pt x="1972" y="590490"/>
                </a:lnTo>
                <a:lnTo>
                  <a:pt x="0" y="639833"/>
                </a:lnTo>
              </a:path>
            </a:pathLst>
          </a:custGeom>
          <a:ln w="25400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71978" y="7068415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17463" y="0"/>
                </a:moveTo>
                <a:lnTo>
                  <a:pt x="11799" y="4145"/>
                </a:lnTo>
                <a:lnTo>
                  <a:pt x="5948" y="7834"/>
                </a:lnTo>
                <a:lnTo>
                  <a:pt x="0" y="11179"/>
                </a:lnTo>
              </a:path>
            </a:pathLst>
          </a:custGeom>
          <a:ln w="25400">
            <a:solidFill>
              <a:srgbClr val="73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71978" y="6442623"/>
            <a:ext cx="17145" cy="637540"/>
          </a:xfrm>
          <a:custGeom>
            <a:avLst/>
            <a:gdLst/>
            <a:ahLst/>
            <a:cxnLst/>
            <a:rect l="l" t="t" r="r" b="b"/>
            <a:pathLst>
              <a:path w="17145" h="637540">
                <a:moveTo>
                  <a:pt x="0" y="636971"/>
                </a:moveTo>
                <a:lnTo>
                  <a:pt x="1227" y="587842"/>
                </a:lnTo>
                <a:lnTo>
                  <a:pt x="2466" y="538740"/>
                </a:lnTo>
                <a:lnTo>
                  <a:pt x="3717" y="489664"/>
                </a:lnTo>
                <a:lnTo>
                  <a:pt x="4980" y="440612"/>
                </a:lnTo>
                <a:lnTo>
                  <a:pt x="6257" y="391582"/>
                </a:lnTo>
                <a:lnTo>
                  <a:pt x="7547" y="342574"/>
                </a:lnTo>
                <a:lnTo>
                  <a:pt x="8852" y="293586"/>
                </a:lnTo>
                <a:lnTo>
                  <a:pt x="10171" y="244616"/>
                </a:lnTo>
                <a:lnTo>
                  <a:pt x="11506" y="195664"/>
                </a:lnTo>
                <a:lnTo>
                  <a:pt x="12856" y="146727"/>
                </a:lnTo>
                <a:lnTo>
                  <a:pt x="14223" y="97805"/>
                </a:lnTo>
                <a:lnTo>
                  <a:pt x="15606" y="48896"/>
                </a:lnTo>
                <a:lnTo>
                  <a:pt x="17007" y="0"/>
                </a:lnTo>
              </a:path>
            </a:pathLst>
          </a:custGeom>
          <a:ln w="25400">
            <a:solidFill>
              <a:srgbClr val="6E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88986" y="6428581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0" y="14042"/>
                </a:moveTo>
                <a:lnTo>
                  <a:pt x="6423" y="10782"/>
                </a:lnTo>
                <a:lnTo>
                  <a:pt x="12992" y="7354"/>
                </a:lnTo>
                <a:lnTo>
                  <a:pt x="19733" y="3759"/>
                </a:lnTo>
                <a:lnTo>
                  <a:pt x="26669" y="0"/>
                </a:lnTo>
              </a:path>
            </a:pathLst>
          </a:custGeom>
          <a:ln w="25400">
            <a:solidFill>
              <a:srgbClr val="8383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71491" y="6442623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003"/>
                </a:lnTo>
              </a:path>
            </a:pathLst>
          </a:custGeom>
          <a:ln w="34989">
            <a:solidFill>
              <a:srgbClr val="5E5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71978" y="6442623"/>
            <a:ext cx="17145" cy="637540"/>
          </a:xfrm>
          <a:custGeom>
            <a:avLst/>
            <a:gdLst/>
            <a:ahLst/>
            <a:cxnLst/>
            <a:rect l="l" t="t" r="r" b="b"/>
            <a:pathLst>
              <a:path w="17145" h="637540">
                <a:moveTo>
                  <a:pt x="17007" y="0"/>
                </a:moveTo>
                <a:lnTo>
                  <a:pt x="15606" y="48896"/>
                </a:lnTo>
                <a:lnTo>
                  <a:pt x="14223" y="97805"/>
                </a:lnTo>
                <a:lnTo>
                  <a:pt x="12856" y="146727"/>
                </a:lnTo>
                <a:lnTo>
                  <a:pt x="11506" y="195664"/>
                </a:lnTo>
                <a:lnTo>
                  <a:pt x="10171" y="244616"/>
                </a:lnTo>
                <a:lnTo>
                  <a:pt x="8852" y="293586"/>
                </a:lnTo>
                <a:lnTo>
                  <a:pt x="7547" y="342574"/>
                </a:lnTo>
                <a:lnTo>
                  <a:pt x="6257" y="391582"/>
                </a:lnTo>
                <a:lnTo>
                  <a:pt x="4980" y="440612"/>
                </a:lnTo>
                <a:lnTo>
                  <a:pt x="3717" y="489664"/>
                </a:lnTo>
                <a:lnTo>
                  <a:pt x="2466" y="538740"/>
                </a:lnTo>
                <a:lnTo>
                  <a:pt x="1227" y="587842"/>
                </a:lnTo>
                <a:lnTo>
                  <a:pt x="0" y="636971"/>
                </a:lnTo>
              </a:path>
            </a:pathLst>
          </a:custGeom>
          <a:ln w="25400">
            <a:solidFill>
              <a:srgbClr val="6E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53996" y="70795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7981" y="0"/>
                </a:moveTo>
                <a:lnTo>
                  <a:pt x="12045" y="3331"/>
                </a:lnTo>
                <a:lnTo>
                  <a:pt x="6010" y="6305"/>
                </a:lnTo>
                <a:lnTo>
                  <a:pt x="0" y="9032"/>
                </a:lnTo>
              </a:path>
            </a:pathLst>
          </a:custGeom>
          <a:ln w="25400">
            <a:solidFill>
              <a:srgbClr val="5A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53996" y="6454025"/>
            <a:ext cx="10795" cy="635000"/>
          </a:xfrm>
          <a:custGeom>
            <a:avLst/>
            <a:gdLst/>
            <a:ahLst/>
            <a:cxnLst/>
            <a:rect l="l" t="t" r="r" b="b"/>
            <a:pathLst>
              <a:path w="10795" h="635000">
                <a:moveTo>
                  <a:pt x="0" y="634601"/>
                </a:moveTo>
                <a:lnTo>
                  <a:pt x="773" y="581538"/>
                </a:lnTo>
                <a:lnTo>
                  <a:pt x="1563" y="528515"/>
                </a:lnTo>
                <a:lnTo>
                  <a:pt x="2369" y="475528"/>
                </a:lnTo>
                <a:lnTo>
                  <a:pt x="3189" y="422577"/>
                </a:lnTo>
                <a:lnTo>
                  <a:pt x="4024" y="369659"/>
                </a:lnTo>
                <a:lnTo>
                  <a:pt x="4873" y="316773"/>
                </a:lnTo>
                <a:lnTo>
                  <a:pt x="5735" y="263916"/>
                </a:lnTo>
                <a:lnTo>
                  <a:pt x="6610" y="211086"/>
                </a:lnTo>
                <a:lnTo>
                  <a:pt x="7496" y="158281"/>
                </a:lnTo>
                <a:lnTo>
                  <a:pt x="8393" y="105500"/>
                </a:lnTo>
                <a:lnTo>
                  <a:pt x="9301" y="52740"/>
                </a:lnTo>
                <a:lnTo>
                  <a:pt x="10219" y="0"/>
                </a:lnTo>
              </a:path>
            </a:pathLst>
          </a:custGeom>
          <a:ln w="25399">
            <a:solidFill>
              <a:srgbClr val="4E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64216" y="6442623"/>
            <a:ext cx="25400" cy="11430"/>
          </a:xfrm>
          <a:custGeom>
            <a:avLst/>
            <a:gdLst/>
            <a:ahLst/>
            <a:cxnLst/>
            <a:rect l="l" t="t" r="r" b="b"/>
            <a:pathLst>
              <a:path w="25400" h="11429">
                <a:moveTo>
                  <a:pt x="0" y="11402"/>
                </a:moveTo>
                <a:lnTo>
                  <a:pt x="6108" y="8801"/>
                </a:lnTo>
                <a:lnTo>
                  <a:pt x="12255" y="6033"/>
                </a:lnTo>
                <a:lnTo>
                  <a:pt x="18466" y="3100"/>
                </a:lnTo>
                <a:lnTo>
                  <a:pt x="24770" y="0"/>
                </a:lnTo>
              </a:path>
            </a:pathLst>
          </a:custGeom>
          <a:ln w="25400">
            <a:solidFill>
              <a:srgbClr val="626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9655" y="5821917"/>
            <a:ext cx="36195" cy="641350"/>
          </a:xfrm>
          <a:custGeom>
            <a:avLst/>
            <a:gdLst/>
            <a:ahLst/>
            <a:cxnLst/>
            <a:rect l="l" t="t" r="r" b="b"/>
            <a:pathLst>
              <a:path w="36195" h="641350">
                <a:moveTo>
                  <a:pt x="0" y="640844"/>
                </a:moveTo>
                <a:lnTo>
                  <a:pt x="36186" y="640844"/>
                </a:lnTo>
                <a:lnTo>
                  <a:pt x="36186" y="0"/>
                </a:lnTo>
                <a:lnTo>
                  <a:pt x="0" y="0"/>
                </a:lnTo>
                <a:lnTo>
                  <a:pt x="0" y="640844"/>
                </a:lnTo>
                <a:close/>
              </a:path>
            </a:pathLst>
          </a:custGeom>
          <a:solidFill>
            <a:srgbClr val="41414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64216" y="5821917"/>
            <a:ext cx="12065" cy="632460"/>
          </a:xfrm>
          <a:custGeom>
            <a:avLst/>
            <a:gdLst/>
            <a:ahLst/>
            <a:cxnLst/>
            <a:rect l="l" t="t" r="r" b="b"/>
            <a:pathLst>
              <a:path w="12064" h="632460">
                <a:moveTo>
                  <a:pt x="11625" y="0"/>
                </a:moveTo>
                <a:lnTo>
                  <a:pt x="10630" y="52663"/>
                </a:lnTo>
                <a:lnTo>
                  <a:pt x="9637" y="105322"/>
                </a:lnTo>
                <a:lnTo>
                  <a:pt x="8647" y="157979"/>
                </a:lnTo>
                <a:lnTo>
                  <a:pt x="7662" y="210636"/>
                </a:lnTo>
                <a:lnTo>
                  <a:pt x="6681" y="263294"/>
                </a:lnTo>
                <a:lnTo>
                  <a:pt x="5706" y="315956"/>
                </a:lnTo>
                <a:lnTo>
                  <a:pt x="4736" y="368623"/>
                </a:lnTo>
                <a:lnTo>
                  <a:pt x="3773" y="421298"/>
                </a:lnTo>
                <a:lnTo>
                  <a:pt x="2817" y="473981"/>
                </a:lnTo>
                <a:lnTo>
                  <a:pt x="1869" y="526676"/>
                </a:lnTo>
                <a:lnTo>
                  <a:pt x="930" y="579385"/>
                </a:lnTo>
                <a:lnTo>
                  <a:pt x="0" y="632108"/>
                </a:lnTo>
              </a:path>
            </a:pathLst>
          </a:custGeom>
          <a:ln w="25400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39655" y="6454025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24560" y="0"/>
                </a:moveTo>
                <a:lnTo>
                  <a:pt x="18469" y="2434"/>
                </a:lnTo>
                <a:lnTo>
                  <a:pt x="12363" y="4701"/>
                </a:lnTo>
                <a:lnTo>
                  <a:pt x="6215" y="6802"/>
                </a:lnTo>
                <a:lnTo>
                  <a:pt x="0" y="8736"/>
                </a:lnTo>
              </a:path>
            </a:pathLst>
          </a:custGeom>
          <a:ln w="25399">
            <a:solidFill>
              <a:srgbClr val="4040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26955" y="5820495"/>
            <a:ext cx="29209" cy="655320"/>
          </a:xfrm>
          <a:custGeom>
            <a:avLst/>
            <a:gdLst/>
            <a:ahLst/>
            <a:cxnLst/>
            <a:rect l="l" t="t" r="r" b="b"/>
            <a:pathLst>
              <a:path w="29210" h="655320">
                <a:moveTo>
                  <a:pt x="0" y="654966"/>
                </a:moveTo>
                <a:lnTo>
                  <a:pt x="28670" y="654966"/>
                </a:lnTo>
                <a:lnTo>
                  <a:pt x="28670" y="0"/>
                </a:lnTo>
                <a:lnTo>
                  <a:pt x="0" y="0"/>
                </a:lnTo>
                <a:lnTo>
                  <a:pt x="0" y="654966"/>
                </a:lnTo>
                <a:close/>
              </a:path>
            </a:pathLst>
          </a:custGeom>
          <a:solidFill>
            <a:srgbClr val="2F2F2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42926" y="5821917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20" h="11429">
                <a:moveTo>
                  <a:pt x="0" y="11277"/>
                </a:moveTo>
                <a:lnTo>
                  <a:pt x="8203" y="8826"/>
                </a:lnTo>
                <a:lnTo>
                  <a:pt x="16426" y="6115"/>
                </a:lnTo>
                <a:lnTo>
                  <a:pt x="24664" y="3166"/>
                </a:lnTo>
                <a:lnTo>
                  <a:pt x="32915" y="0"/>
                </a:lnTo>
              </a:path>
            </a:pathLst>
          </a:custGeom>
          <a:ln w="25400">
            <a:solidFill>
              <a:srgbClr val="42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26586" y="5833195"/>
            <a:ext cx="16510" cy="633095"/>
          </a:xfrm>
          <a:custGeom>
            <a:avLst/>
            <a:gdLst/>
            <a:ahLst/>
            <a:cxnLst/>
            <a:rect l="l" t="t" r="r" b="b"/>
            <a:pathLst>
              <a:path w="16510" h="633095">
                <a:moveTo>
                  <a:pt x="0" y="632936"/>
                </a:moveTo>
                <a:lnTo>
                  <a:pt x="16339" y="632936"/>
                </a:lnTo>
                <a:lnTo>
                  <a:pt x="16339" y="0"/>
                </a:lnTo>
                <a:lnTo>
                  <a:pt x="0" y="0"/>
                </a:lnTo>
                <a:lnTo>
                  <a:pt x="0" y="632936"/>
                </a:lnTo>
                <a:close/>
              </a:path>
            </a:pathLst>
          </a:custGeom>
          <a:solidFill>
            <a:srgbClr val="292928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26955" y="5820495"/>
            <a:ext cx="29209" cy="655320"/>
          </a:xfrm>
          <a:custGeom>
            <a:avLst/>
            <a:gdLst/>
            <a:ahLst/>
            <a:cxnLst/>
            <a:rect l="l" t="t" r="r" b="b"/>
            <a:pathLst>
              <a:path w="29210" h="655320">
                <a:moveTo>
                  <a:pt x="0" y="654966"/>
                </a:moveTo>
                <a:lnTo>
                  <a:pt x="28670" y="654966"/>
                </a:lnTo>
                <a:lnTo>
                  <a:pt x="28670" y="0"/>
                </a:lnTo>
                <a:lnTo>
                  <a:pt x="0" y="0"/>
                </a:lnTo>
                <a:lnTo>
                  <a:pt x="0" y="654966"/>
                </a:lnTo>
                <a:close/>
              </a:path>
            </a:pathLst>
          </a:custGeom>
          <a:solidFill>
            <a:srgbClr val="2F2F2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26907" y="6462762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5" h="3810">
                <a:moveTo>
                  <a:pt x="12748" y="0"/>
                </a:moveTo>
                <a:lnTo>
                  <a:pt x="8576" y="1234"/>
                </a:lnTo>
                <a:lnTo>
                  <a:pt x="4343" y="2357"/>
                </a:lnTo>
                <a:lnTo>
                  <a:pt x="0" y="3369"/>
                </a:lnTo>
              </a:path>
            </a:pathLst>
          </a:custGeom>
          <a:ln w="25399">
            <a:solidFill>
              <a:srgbClr val="29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13886" y="5824518"/>
            <a:ext cx="26034" cy="654685"/>
          </a:xfrm>
          <a:custGeom>
            <a:avLst/>
            <a:gdLst/>
            <a:ahLst/>
            <a:cxnLst/>
            <a:rect l="l" t="t" r="r" b="b"/>
            <a:pathLst>
              <a:path w="26035" h="654685">
                <a:moveTo>
                  <a:pt x="0" y="654312"/>
                </a:moveTo>
                <a:lnTo>
                  <a:pt x="25736" y="654312"/>
                </a:lnTo>
                <a:lnTo>
                  <a:pt x="25736" y="0"/>
                </a:lnTo>
                <a:lnTo>
                  <a:pt x="0" y="0"/>
                </a:lnTo>
                <a:lnTo>
                  <a:pt x="0" y="654312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26586" y="5833195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0" y="4023"/>
                </a:moveTo>
                <a:lnTo>
                  <a:pt x="5430" y="2887"/>
                </a:lnTo>
                <a:lnTo>
                  <a:pt x="10872" y="1530"/>
                </a:lnTo>
                <a:lnTo>
                  <a:pt x="16339" y="0"/>
                </a:lnTo>
              </a:path>
            </a:pathLst>
          </a:custGeom>
          <a:ln w="25400">
            <a:solidFill>
              <a:srgbClr val="2A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13577" y="646810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69"/>
                </a:moveTo>
                <a:lnTo>
                  <a:pt x="441" y="1269"/>
                </a:lnTo>
                <a:lnTo>
                  <a:pt x="44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13569" y="64668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0" y="1270"/>
                </a:moveTo>
                <a:lnTo>
                  <a:pt x="7351" y="1270"/>
                </a:lnTo>
                <a:lnTo>
                  <a:pt x="735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13561" y="646557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0" y="1270"/>
                </a:moveTo>
                <a:lnTo>
                  <a:pt x="13031" y="1270"/>
                </a:lnTo>
                <a:lnTo>
                  <a:pt x="130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20069" y="636397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13669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19751" y="625855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14291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19389" y="610107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80"/>
                </a:lnTo>
              </a:path>
            </a:pathLst>
          </a:custGeom>
          <a:ln w="14996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211477" y="6098540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2539"/>
                </a:moveTo>
                <a:lnTo>
                  <a:pt x="15404" y="2539"/>
                </a:lnTo>
                <a:lnTo>
                  <a:pt x="15404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18971" y="5944870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15691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10773" y="5942329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2539"/>
                </a:moveTo>
                <a:lnTo>
                  <a:pt x="15977" y="2539"/>
                </a:lnTo>
                <a:lnTo>
                  <a:pt x="15977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218615" y="583945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16108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218405" y="5838190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1269"/>
                </a:moveTo>
                <a:lnTo>
                  <a:pt x="8183" y="1269"/>
                </a:lnTo>
                <a:lnTo>
                  <a:pt x="818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224976" y="583692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610" y="1270"/>
                </a:lnTo>
                <a:lnTo>
                  <a:pt x="161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213886" y="5824518"/>
            <a:ext cx="26034" cy="654685"/>
          </a:xfrm>
          <a:custGeom>
            <a:avLst/>
            <a:gdLst/>
            <a:ahLst/>
            <a:cxnLst/>
            <a:rect l="l" t="t" r="r" b="b"/>
            <a:pathLst>
              <a:path w="26035" h="654685">
                <a:moveTo>
                  <a:pt x="0" y="654312"/>
                </a:moveTo>
                <a:lnTo>
                  <a:pt x="25736" y="654312"/>
                </a:lnTo>
                <a:lnTo>
                  <a:pt x="25736" y="0"/>
                </a:lnTo>
                <a:lnTo>
                  <a:pt x="0" y="0"/>
                </a:lnTo>
                <a:lnTo>
                  <a:pt x="0" y="654312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13577" y="6466131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3329" y="0"/>
                </a:moveTo>
                <a:lnTo>
                  <a:pt x="8997" y="1012"/>
                </a:lnTo>
                <a:lnTo>
                  <a:pt x="4566" y="1899"/>
                </a:lnTo>
                <a:lnTo>
                  <a:pt x="0" y="2689"/>
                </a:lnTo>
              </a:path>
            </a:pathLst>
          </a:custGeom>
          <a:ln w="25400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197656" y="5827245"/>
            <a:ext cx="29209" cy="654685"/>
          </a:xfrm>
          <a:custGeom>
            <a:avLst/>
            <a:gdLst/>
            <a:ahLst/>
            <a:cxnLst/>
            <a:rect l="l" t="t" r="r" b="b"/>
            <a:pathLst>
              <a:path w="29210" h="654685">
                <a:moveTo>
                  <a:pt x="0" y="654276"/>
                </a:moveTo>
                <a:lnTo>
                  <a:pt x="28620" y="654276"/>
                </a:lnTo>
                <a:lnTo>
                  <a:pt x="28620" y="0"/>
                </a:lnTo>
                <a:lnTo>
                  <a:pt x="0" y="0"/>
                </a:lnTo>
                <a:lnTo>
                  <a:pt x="0" y="654276"/>
                </a:lnTo>
                <a:close/>
              </a:path>
            </a:pathLst>
          </a:custGeom>
          <a:solidFill>
            <a:srgbClr val="201F1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10356" y="5837218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0" y="2726"/>
                </a:moveTo>
                <a:lnTo>
                  <a:pt x="5393" y="2061"/>
                </a:lnTo>
                <a:lnTo>
                  <a:pt x="10798" y="1135"/>
                </a:lnTo>
                <a:lnTo>
                  <a:pt x="16229" y="0"/>
                </a:lnTo>
              </a:path>
            </a:pathLst>
          </a:custGeom>
          <a:ln w="25400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36126" y="6454025"/>
            <a:ext cx="28575" cy="642620"/>
          </a:xfrm>
          <a:custGeom>
            <a:avLst/>
            <a:gdLst/>
            <a:ahLst/>
            <a:cxnLst/>
            <a:rect l="l" t="t" r="r" b="b"/>
            <a:pathLst>
              <a:path w="28575" h="642620">
                <a:moveTo>
                  <a:pt x="0" y="642066"/>
                </a:moveTo>
                <a:lnTo>
                  <a:pt x="28089" y="642066"/>
                </a:lnTo>
                <a:lnTo>
                  <a:pt x="28089" y="0"/>
                </a:lnTo>
                <a:lnTo>
                  <a:pt x="0" y="0"/>
                </a:lnTo>
                <a:lnTo>
                  <a:pt x="0" y="642066"/>
                </a:lnTo>
                <a:close/>
              </a:path>
            </a:pathLst>
          </a:custGeom>
          <a:solidFill>
            <a:srgbClr val="3E3E3D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253996" y="6454025"/>
            <a:ext cx="10795" cy="635000"/>
          </a:xfrm>
          <a:custGeom>
            <a:avLst/>
            <a:gdLst/>
            <a:ahLst/>
            <a:cxnLst/>
            <a:rect l="l" t="t" r="r" b="b"/>
            <a:pathLst>
              <a:path w="10795" h="635000">
                <a:moveTo>
                  <a:pt x="10219" y="0"/>
                </a:moveTo>
                <a:lnTo>
                  <a:pt x="9301" y="52740"/>
                </a:lnTo>
                <a:lnTo>
                  <a:pt x="8393" y="105500"/>
                </a:lnTo>
                <a:lnTo>
                  <a:pt x="7496" y="158281"/>
                </a:lnTo>
                <a:lnTo>
                  <a:pt x="6610" y="211086"/>
                </a:lnTo>
                <a:lnTo>
                  <a:pt x="5735" y="263916"/>
                </a:lnTo>
                <a:lnTo>
                  <a:pt x="4873" y="316773"/>
                </a:lnTo>
                <a:lnTo>
                  <a:pt x="4024" y="369659"/>
                </a:lnTo>
                <a:lnTo>
                  <a:pt x="3189" y="422577"/>
                </a:lnTo>
                <a:lnTo>
                  <a:pt x="2369" y="475528"/>
                </a:lnTo>
                <a:lnTo>
                  <a:pt x="1563" y="528515"/>
                </a:lnTo>
                <a:lnTo>
                  <a:pt x="773" y="581538"/>
                </a:lnTo>
                <a:lnTo>
                  <a:pt x="0" y="634601"/>
                </a:lnTo>
              </a:path>
            </a:pathLst>
          </a:custGeom>
          <a:ln w="25399">
            <a:solidFill>
              <a:srgbClr val="4E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36126" y="7088627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7870" y="0"/>
                </a:moveTo>
                <a:lnTo>
                  <a:pt x="11860" y="2715"/>
                </a:lnTo>
                <a:lnTo>
                  <a:pt x="5875" y="5170"/>
                </a:lnTo>
                <a:lnTo>
                  <a:pt x="0" y="7465"/>
                </a:lnTo>
              </a:path>
            </a:pathLst>
          </a:custGeom>
          <a:ln w="25400">
            <a:solidFill>
              <a:srgbClr val="3D3D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23426" y="6450062"/>
            <a:ext cx="29209" cy="659130"/>
          </a:xfrm>
          <a:custGeom>
            <a:avLst/>
            <a:gdLst/>
            <a:ahLst/>
            <a:cxnLst/>
            <a:rect l="l" t="t" r="r" b="b"/>
            <a:pathLst>
              <a:path w="29210" h="659129">
                <a:moveTo>
                  <a:pt x="0" y="658729"/>
                </a:moveTo>
                <a:lnTo>
                  <a:pt x="28929" y="658729"/>
                </a:lnTo>
                <a:lnTo>
                  <a:pt x="28929" y="0"/>
                </a:lnTo>
                <a:lnTo>
                  <a:pt x="0" y="0"/>
                </a:lnTo>
                <a:lnTo>
                  <a:pt x="0" y="658729"/>
                </a:lnTo>
                <a:close/>
              </a:path>
            </a:pathLst>
          </a:custGeom>
          <a:solidFill>
            <a:srgbClr val="2E2E2D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39655" y="6454025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0" y="8736"/>
                </a:moveTo>
                <a:lnTo>
                  <a:pt x="6215" y="6802"/>
                </a:lnTo>
                <a:lnTo>
                  <a:pt x="12363" y="4701"/>
                </a:lnTo>
                <a:lnTo>
                  <a:pt x="18469" y="2434"/>
                </a:lnTo>
                <a:lnTo>
                  <a:pt x="24560" y="0"/>
                </a:lnTo>
              </a:path>
            </a:pathLst>
          </a:custGeom>
          <a:ln w="25399">
            <a:solidFill>
              <a:srgbClr val="4040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26907" y="6462762"/>
            <a:ext cx="13335" cy="636905"/>
          </a:xfrm>
          <a:custGeom>
            <a:avLst/>
            <a:gdLst/>
            <a:ahLst/>
            <a:cxnLst/>
            <a:rect l="l" t="t" r="r" b="b"/>
            <a:pathLst>
              <a:path w="13335" h="636904">
                <a:moveTo>
                  <a:pt x="0" y="636662"/>
                </a:moveTo>
                <a:lnTo>
                  <a:pt x="12748" y="636662"/>
                </a:lnTo>
                <a:lnTo>
                  <a:pt x="12748" y="0"/>
                </a:lnTo>
                <a:lnTo>
                  <a:pt x="0" y="0"/>
                </a:lnTo>
                <a:lnTo>
                  <a:pt x="0" y="636662"/>
                </a:lnTo>
                <a:close/>
              </a:path>
            </a:pathLst>
          </a:custGeom>
          <a:solidFill>
            <a:srgbClr val="292927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23426" y="6450062"/>
            <a:ext cx="29209" cy="659130"/>
          </a:xfrm>
          <a:custGeom>
            <a:avLst/>
            <a:gdLst/>
            <a:ahLst/>
            <a:cxnLst/>
            <a:rect l="l" t="t" r="r" b="b"/>
            <a:pathLst>
              <a:path w="29210" h="659129">
                <a:moveTo>
                  <a:pt x="0" y="658729"/>
                </a:moveTo>
                <a:lnTo>
                  <a:pt x="28929" y="658729"/>
                </a:lnTo>
                <a:lnTo>
                  <a:pt x="28929" y="0"/>
                </a:lnTo>
                <a:lnTo>
                  <a:pt x="0" y="0"/>
                </a:lnTo>
                <a:lnTo>
                  <a:pt x="0" y="658729"/>
                </a:lnTo>
                <a:close/>
              </a:path>
            </a:pathLst>
          </a:custGeom>
          <a:solidFill>
            <a:srgbClr val="2E2E2D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27437" y="7096091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09">
                <a:moveTo>
                  <a:pt x="8689" y="0"/>
                </a:moveTo>
                <a:lnTo>
                  <a:pt x="0" y="3332"/>
                </a:lnTo>
              </a:path>
            </a:pathLst>
          </a:custGeom>
          <a:ln w="25399">
            <a:solidFill>
              <a:srgbClr val="282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14205" y="6453431"/>
            <a:ext cx="26034" cy="659130"/>
          </a:xfrm>
          <a:custGeom>
            <a:avLst/>
            <a:gdLst/>
            <a:ahLst/>
            <a:cxnLst/>
            <a:rect l="l" t="t" r="r" b="b"/>
            <a:pathLst>
              <a:path w="26035" h="659129">
                <a:moveTo>
                  <a:pt x="0" y="658693"/>
                </a:moveTo>
                <a:lnTo>
                  <a:pt x="25931" y="658693"/>
                </a:lnTo>
                <a:lnTo>
                  <a:pt x="25931" y="0"/>
                </a:lnTo>
                <a:lnTo>
                  <a:pt x="0" y="0"/>
                </a:lnTo>
                <a:lnTo>
                  <a:pt x="0" y="658693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226907" y="6462762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5" h="3810">
                <a:moveTo>
                  <a:pt x="0" y="3369"/>
                </a:moveTo>
                <a:lnTo>
                  <a:pt x="4343" y="2357"/>
                </a:lnTo>
                <a:lnTo>
                  <a:pt x="8576" y="1234"/>
                </a:lnTo>
                <a:lnTo>
                  <a:pt x="12748" y="0"/>
                </a:lnTo>
              </a:path>
            </a:pathLst>
          </a:custGeom>
          <a:ln w="25399">
            <a:solidFill>
              <a:srgbClr val="29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213577" y="6466131"/>
            <a:ext cx="13970" cy="636905"/>
          </a:xfrm>
          <a:custGeom>
            <a:avLst/>
            <a:gdLst/>
            <a:ahLst/>
            <a:cxnLst/>
            <a:rect l="l" t="t" r="r" b="b"/>
            <a:pathLst>
              <a:path w="13970" h="636904">
                <a:moveTo>
                  <a:pt x="0" y="636440"/>
                </a:moveTo>
                <a:lnTo>
                  <a:pt x="13859" y="636440"/>
                </a:lnTo>
                <a:lnTo>
                  <a:pt x="13859" y="0"/>
                </a:lnTo>
                <a:lnTo>
                  <a:pt x="0" y="0"/>
                </a:lnTo>
                <a:lnTo>
                  <a:pt x="0" y="636440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14205" y="6453431"/>
            <a:ext cx="26034" cy="659130"/>
          </a:xfrm>
          <a:custGeom>
            <a:avLst/>
            <a:gdLst/>
            <a:ahLst/>
            <a:cxnLst/>
            <a:rect l="l" t="t" r="r" b="b"/>
            <a:pathLst>
              <a:path w="26035" h="659129">
                <a:moveTo>
                  <a:pt x="0" y="658693"/>
                </a:moveTo>
                <a:lnTo>
                  <a:pt x="25931" y="658693"/>
                </a:lnTo>
                <a:lnTo>
                  <a:pt x="25931" y="0"/>
                </a:lnTo>
                <a:lnTo>
                  <a:pt x="0" y="0"/>
                </a:lnTo>
                <a:lnTo>
                  <a:pt x="0" y="658693"/>
                </a:lnTo>
                <a:close/>
              </a:path>
            </a:pathLst>
          </a:custGeom>
          <a:solidFill>
            <a:srgbClr val="2323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19021" y="7099424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416" y="0"/>
                </a:moveTo>
                <a:lnTo>
                  <a:pt x="0" y="3147"/>
                </a:lnTo>
              </a:path>
            </a:pathLst>
          </a:custGeom>
          <a:ln w="25399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200877" y="6456121"/>
            <a:ext cx="31115" cy="659765"/>
          </a:xfrm>
          <a:custGeom>
            <a:avLst/>
            <a:gdLst/>
            <a:ahLst/>
            <a:cxnLst/>
            <a:rect l="l" t="t" r="r" b="b"/>
            <a:pathLst>
              <a:path w="31114" h="659765">
                <a:moveTo>
                  <a:pt x="0" y="659150"/>
                </a:moveTo>
                <a:lnTo>
                  <a:pt x="30843" y="659150"/>
                </a:lnTo>
                <a:lnTo>
                  <a:pt x="30843" y="0"/>
                </a:lnTo>
                <a:lnTo>
                  <a:pt x="0" y="0"/>
                </a:lnTo>
                <a:lnTo>
                  <a:pt x="0" y="659150"/>
                </a:lnTo>
                <a:close/>
              </a:path>
            </a:pathLst>
          </a:custGeom>
          <a:solidFill>
            <a:srgbClr val="201F1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13577" y="6466131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0" y="2689"/>
                </a:moveTo>
                <a:lnTo>
                  <a:pt x="4566" y="1899"/>
                </a:lnTo>
                <a:lnTo>
                  <a:pt x="8997" y="1012"/>
                </a:lnTo>
                <a:lnTo>
                  <a:pt x="13329" y="0"/>
                </a:lnTo>
              </a:path>
            </a:pathLst>
          </a:custGeom>
          <a:ln w="25400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256897" y="7068415"/>
            <a:ext cx="33020" cy="653415"/>
          </a:xfrm>
          <a:custGeom>
            <a:avLst/>
            <a:gdLst/>
            <a:ahLst/>
            <a:cxnLst/>
            <a:rect l="l" t="t" r="r" b="b"/>
            <a:pathLst>
              <a:path w="33020" h="653415">
                <a:moveTo>
                  <a:pt x="0" y="652876"/>
                </a:moveTo>
                <a:lnTo>
                  <a:pt x="32545" y="652876"/>
                </a:lnTo>
                <a:lnTo>
                  <a:pt x="32545" y="0"/>
                </a:lnTo>
                <a:lnTo>
                  <a:pt x="0" y="0"/>
                </a:lnTo>
                <a:lnTo>
                  <a:pt x="0" y="652876"/>
                </a:lnTo>
                <a:close/>
              </a:path>
            </a:pathLst>
          </a:custGeom>
          <a:solidFill>
            <a:srgbClr val="646463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64920" y="7068415"/>
            <a:ext cx="24765" cy="644525"/>
          </a:xfrm>
          <a:custGeom>
            <a:avLst/>
            <a:gdLst/>
            <a:ahLst/>
            <a:cxnLst/>
            <a:rect l="l" t="t" r="r" b="b"/>
            <a:pathLst>
              <a:path w="24764" h="644525">
                <a:moveTo>
                  <a:pt x="24522" y="0"/>
                </a:moveTo>
                <a:lnTo>
                  <a:pt x="22559" y="49370"/>
                </a:lnTo>
                <a:lnTo>
                  <a:pt x="20607" y="98767"/>
                </a:lnTo>
                <a:lnTo>
                  <a:pt x="18666" y="148190"/>
                </a:lnTo>
                <a:lnTo>
                  <a:pt x="16737" y="197641"/>
                </a:lnTo>
                <a:lnTo>
                  <a:pt x="14820" y="247119"/>
                </a:lnTo>
                <a:lnTo>
                  <a:pt x="12916" y="296626"/>
                </a:lnTo>
                <a:lnTo>
                  <a:pt x="11025" y="346162"/>
                </a:lnTo>
                <a:lnTo>
                  <a:pt x="9149" y="395729"/>
                </a:lnTo>
                <a:lnTo>
                  <a:pt x="7287" y="445327"/>
                </a:lnTo>
                <a:lnTo>
                  <a:pt x="5441" y="494956"/>
                </a:lnTo>
                <a:lnTo>
                  <a:pt x="3611" y="544617"/>
                </a:lnTo>
                <a:lnTo>
                  <a:pt x="1797" y="594312"/>
                </a:lnTo>
                <a:lnTo>
                  <a:pt x="0" y="644041"/>
                </a:lnTo>
              </a:path>
            </a:pathLst>
          </a:custGeom>
          <a:ln w="25400">
            <a:solidFill>
              <a:srgbClr val="6C6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256897" y="771245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022" y="0"/>
                </a:moveTo>
                <a:lnTo>
                  <a:pt x="0" y="8835"/>
                </a:lnTo>
              </a:path>
            </a:pathLst>
          </a:custGeom>
          <a:ln w="25400">
            <a:solidFill>
              <a:srgbClr val="555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256897" y="7079595"/>
            <a:ext cx="15240" cy="641985"/>
          </a:xfrm>
          <a:custGeom>
            <a:avLst/>
            <a:gdLst/>
            <a:ahLst/>
            <a:cxnLst/>
            <a:rect l="l" t="t" r="r" b="b"/>
            <a:pathLst>
              <a:path w="15239" h="641984">
                <a:moveTo>
                  <a:pt x="0" y="641696"/>
                </a:moveTo>
                <a:lnTo>
                  <a:pt x="1118" y="592101"/>
                </a:lnTo>
                <a:lnTo>
                  <a:pt x="2242" y="542549"/>
                </a:lnTo>
                <a:lnTo>
                  <a:pt x="3371" y="493041"/>
                </a:lnTo>
                <a:lnTo>
                  <a:pt x="4506" y="443573"/>
                </a:lnTo>
                <a:lnTo>
                  <a:pt x="5648" y="394145"/>
                </a:lnTo>
                <a:lnTo>
                  <a:pt x="6796" y="344756"/>
                </a:lnTo>
                <a:lnTo>
                  <a:pt x="7953" y="295403"/>
                </a:lnTo>
                <a:lnTo>
                  <a:pt x="9117" y="246087"/>
                </a:lnTo>
                <a:lnTo>
                  <a:pt x="10290" y="196806"/>
                </a:lnTo>
                <a:lnTo>
                  <a:pt x="11473" y="147558"/>
                </a:lnTo>
                <a:lnTo>
                  <a:pt x="12665" y="98341"/>
                </a:lnTo>
                <a:lnTo>
                  <a:pt x="13867" y="49156"/>
                </a:lnTo>
                <a:lnTo>
                  <a:pt x="15081" y="0"/>
                </a:lnTo>
              </a:path>
            </a:pathLst>
          </a:custGeom>
          <a:ln w="25400">
            <a:solidFill>
              <a:srgbClr val="5C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271978" y="7068415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0" y="11179"/>
                </a:moveTo>
                <a:lnTo>
                  <a:pt x="5948" y="7834"/>
                </a:lnTo>
                <a:lnTo>
                  <a:pt x="11799" y="4145"/>
                </a:lnTo>
                <a:lnTo>
                  <a:pt x="17463" y="0"/>
                </a:lnTo>
              </a:path>
            </a:pathLst>
          </a:custGeom>
          <a:ln w="25400">
            <a:solidFill>
              <a:srgbClr val="73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46209" y="7079595"/>
            <a:ext cx="26034" cy="649605"/>
          </a:xfrm>
          <a:custGeom>
            <a:avLst/>
            <a:gdLst/>
            <a:ahLst/>
            <a:cxnLst/>
            <a:rect l="l" t="t" r="r" b="b"/>
            <a:pathLst>
              <a:path w="26035" h="649604">
                <a:moveTo>
                  <a:pt x="0" y="649556"/>
                </a:moveTo>
                <a:lnTo>
                  <a:pt x="25769" y="649556"/>
                </a:lnTo>
                <a:lnTo>
                  <a:pt x="25769" y="0"/>
                </a:lnTo>
                <a:lnTo>
                  <a:pt x="0" y="0"/>
                </a:lnTo>
                <a:lnTo>
                  <a:pt x="0" y="649556"/>
                </a:lnTo>
                <a:close/>
              </a:path>
            </a:pathLst>
          </a:custGeom>
          <a:solidFill>
            <a:srgbClr val="50504F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256897" y="7079595"/>
            <a:ext cx="15240" cy="641985"/>
          </a:xfrm>
          <a:custGeom>
            <a:avLst/>
            <a:gdLst/>
            <a:ahLst/>
            <a:cxnLst/>
            <a:rect l="l" t="t" r="r" b="b"/>
            <a:pathLst>
              <a:path w="15239" h="641984">
                <a:moveTo>
                  <a:pt x="15081" y="0"/>
                </a:moveTo>
                <a:lnTo>
                  <a:pt x="13867" y="49156"/>
                </a:lnTo>
                <a:lnTo>
                  <a:pt x="12665" y="98341"/>
                </a:lnTo>
                <a:lnTo>
                  <a:pt x="11473" y="147558"/>
                </a:lnTo>
                <a:lnTo>
                  <a:pt x="10290" y="196806"/>
                </a:lnTo>
                <a:lnTo>
                  <a:pt x="9117" y="246087"/>
                </a:lnTo>
                <a:lnTo>
                  <a:pt x="7953" y="295403"/>
                </a:lnTo>
                <a:lnTo>
                  <a:pt x="6796" y="344756"/>
                </a:lnTo>
                <a:lnTo>
                  <a:pt x="5648" y="394145"/>
                </a:lnTo>
                <a:lnTo>
                  <a:pt x="4506" y="443573"/>
                </a:lnTo>
                <a:lnTo>
                  <a:pt x="3371" y="493041"/>
                </a:lnTo>
                <a:lnTo>
                  <a:pt x="2242" y="542549"/>
                </a:lnTo>
                <a:lnTo>
                  <a:pt x="1118" y="592101"/>
                </a:lnTo>
                <a:lnTo>
                  <a:pt x="0" y="641696"/>
                </a:lnTo>
              </a:path>
            </a:pathLst>
          </a:custGeom>
          <a:ln w="25400">
            <a:solidFill>
              <a:srgbClr val="5C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46209" y="7721291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10688" y="0"/>
                </a:moveTo>
                <a:lnTo>
                  <a:pt x="0" y="7860"/>
                </a:lnTo>
              </a:path>
            </a:pathLst>
          </a:custGeom>
          <a:ln w="25400">
            <a:solidFill>
              <a:srgbClr val="464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46209" y="7088627"/>
            <a:ext cx="8255" cy="640715"/>
          </a:xfrm>
          <a:custGeom>
            <a:avLst/>
            <a:gdLst/>
            <a:ahLst/>
            <a:cxnLst/>
            <a:rect l="l" t="t" r="r" b="b"/>
            <a:pathLst>
              <a:path w="8254" h="640715">
                <a:moveTo>
                  <a:pt x="0" y="640524"/>
                </a:moveTo>
                <a:lnTo>
                  <a:pt x="488" y="590963"/>
                </a:lnTo>
                <a:lnTo>
                  <a:pt x="997" y="541456"/>
                </a:lnTo>
                <a:lnTo>
                  <a:pt x="1526" y="492001"/>
                </a:lnTo>
                <a:lnTo>
                  <a:pt x="2073" y="442598"/>
                </a:lnTo>
                <a:lnTo>
                  <a:pt x="2640" y="393245"/>
                </a:lnTo>
                <a:lnTo>
                  <a:pt x="3224" y="343939"/>
                </a:lnTo>
                <a:lnTo>
                  <a:pt x="3827" y="294679"/>
                </a:lnTo>
                <a:lnTo>
                  <a:pt x="4446" y="245464"/>
                </a:lnTo>
                <a:lnTo>
                  <a:pt x="5083" y="196292"/>
                </a:lnTo>
                <a:lnTo>
                  <a:pt x="5735" y="147161"/>
                </a:lnTo>
                <a:lnTo>
                  <a:pt x="6404" y="98070"/>
                </a:lnTo>
                <a:lnTo>
                  <a:pt x="7088" y="49017"/>
                </a:lnTo>
                <a:lnTo>
                  <a:pt x="7787" y="0"/>
                </a:lnTo>
              </a:path>
            </a:pathLst>
          </a:custGeom>
          <a:ln w="25399">
            <a:solidFill>
              <a:srgbClr val="4444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253996" y="70795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032"/>
                </a:moveTo>
                <a:lnTo>
                  <a:pt x="6010" y="6305"/>
                </a:lnTo>
                <a:lnTo>
                  <a:pt x="12045" y="3331"/>
                </a:lnTo>
                <a:lnTo>
                  <a:pt x="17981" y="0"/>
                </a:lnTo>
              </a:path>
            </a:pathLst>
          </a:custGeom>
          <a:ln w="25400">
            <a:solidFill>
              <a:srgbClr val="5A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57330" y="7712456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332385"/>
                </a:lnTo>
              </a:path>
            </a:pathLst>
          </a:custGeom>
          <a:ln w="15180">
            <a:solidFill>
              <a:srgbClr val="4A4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56897" y="771245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8022" y="0"/>
                </a:moveTo>
                <a:lnTo>
                  <a:pt x="0" y="8835"/>
                </a:lnTo>
              </a:path>
            </a:pathLst>
          </a:custGeom>
          <a:ln w="25400">
            <a:solidFill>
              <a:srgbClr val="555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49739" y="7721291"/>
            <a:ext cx="7620" cy="323850"/>
          </a:xfrm>
          <a:custGeom>
            <a:avLst/>
            <a:gdLst/>
            <a:ahLst/>
            <a:cxnLst/>
            <a:rect l="l" t="t" r="r" b="b"/>
            <a:pathLst>
              <a:path w="7620" h="323850">
                <a:moveTo>
                  <a:pt x="7157" y="0"/>
                </a:moveTo>
                <a:lnTo>
                  <a:pt x="5956" y="53784"/>
                </a:lnTo>
                <a:lnTo>
                  <a:pt x="4758" y="107622"/>
                </a:lnTo>
                <a:lnTo>
                  <a:pt x="3564" y="161516"/>
                </a:lnTo>
                <a:lnTo>
                  <a:pt x="2373" y="215467"/>
                </a:lnTo>
                <a:lnTo>
                  <a:pt x="1185" y="269477"/>
                </a:lnTo>
                <a:lnTo>
                  <a:pt x="0" y="323550"/>
                </a:lnTo>
              </a:path>
            </a:pathLst>
          </a:custGeom>
          <a:ln w="25400">
            <a:solidFill>
              <a:srgbClr val="464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249739" y="8036597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0" y="8243"/>
                </a:moveTo>
                <a:lnTo>
                  <a:pt x="3961" y="0"/>
                </a:lnTo>
              </a:path>
            </a:pathLst>
          </a:custGeom>
          <a:ln w="25399">
            <a:solidFill>
              <a:srgbClr val="3E3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253700" y="7712456"/>
            <a:ext cx="11430" cy="324485"/>
          </a:xfrm>
          <a:custGeom>
            <a:avLst/>
            <a:gdLst/>
            <a:ahLst/>
            <a:cxnLst/>
            <a:rect l="l" t="t" r="r" b="b"/>
            <a:pathLst>
              <a:path w="11429" h="324484">
                <a:moveTo>
                  <a:pt x="0" y="324142"/>
                </a:moveTo>
                <a:lnTo>
                  <a:pt x="1808" y="270006"/>
                </a:lnTo>
                <a:lnTo>
                  <a:pt x="3643" y="215916"/>
                </a:lnTo>
                <a:lnTo>
                  <a:pt x="5502" y="161871"/>
                </a:lnTo>
                <a:lnTo>
                  <a:pt x="7385" y="107871"/>
                </a:lnTo>
                <a:lnTo>
                  <a:pt x="9291" y="53914"/>
                </a:lnTo>
                <a:lnTo>
                  <a:pt x="11219" y="0"/>
                </a:lnTo>
              </a:path>
            </a:pathLst>
          </a:custGeom>
          <a:ln w="254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48178" y="8036597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5">
                <a:moveTo>
                  <a:pt x="0" y="0"/>
                </a:moveTo>
                <a:lnTo>
                  <a:pt x="0" y="334077"/>
                </a:lnTo>
              </a:path>
            </a:pathLst>
          </a:custGeom>
          <a:ln w="11045">
            <a:solidFill>
              <a:srgbClr val="30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249739" y="8036597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1" y="0"/>
                </a:moveTo>
                <a:lnTo>
                  <a:pt x="0" y="8243"/>
                </a:lnTo>
              </a:path>
            </a:pathLst>
          </a:custGeom>
          <a:ln w="25399">
            <a:solidFill>
              <a:srgbClr val="3E3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242655" y="8044841"/>
            <a:ext cx="7620" cy="326390"/>
          </a:xfrm>
          <a:custGeom>
            <a:avLst/>
            <a:gdLst/>
            <a:ahLst/>
            <a:cxnLst/>
            <a:rect l="l" t="t" r="r" b="b"/>
            <a:pathLst>
              <a:path w="7620" h="326390">
                <a:moveTo>
                  <a:pt x="7084" y="0"/>
                </a:moveTo>
                <a:lnTo>
                  <a:pt x="5905" y="54136"/>
                </a:lnTo>
                <a:lnTo>
                  <a:pt x="4726" y="108337"/>
                </a:lnTo>
                <a:lnTo>
                  <a:pt x="3546" y="162606"/>
                </a:lnTo>
                <a:lnTo>
                  <a:pt x="2365" y="216944"/>
                </a:lnTo>
                <a:lnTo>
                  <a:pt x="1183" y="271353"/>
                </a:lnTo>
                <a:lnTo>
                  <a:pt x="0" y="325833"/>
                </a:lnTo>
              </a:path>
            </a:pathLst>
          </a:custGeom>
          <a:ln w="25400">
            <a:solidFill>
              <a:srgbClr val="2E2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242655" y="8362432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8243"/>
                </a:moveTo>
                <a:lnTo>
                  <a:pt x="727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243383" y="8036597"/>
            <a:ext cx="10795" cy="326390"/>
          </a:xfrm>
          <a:custGeom>
            <a:avLst/>
            <a:gdLst/>
            <a:ahLst/>
            <a:cxnLst/>
            <a:rect l="l" t="t" r="r" b="b"/>
            <a:pathLst>
              <a:path w="10795" h="326390">
                <a:moveTo>
                  <a:pt x="0" y="325833"/>
                </a:moveTo>
                <a:lnTo>
                  <a:pt x="1649" y="271399"/>
                </a:lnTo>
                <a:lnTo>
                  <a:pt x="3327" y="217018"/>
                </a:lnTo>
                <a:lnTo>
                  <a:pt x="5033" y="162690"/>
                </a:lnTo>
                <a:lnTo>
                  <a:pt x="6767" y="108412"/>
                </a:lnTo>
                <a:lnTo>
                  <a:pt x="8528" y="54182"/>
                </a:lnTo>
                <a:lnTo>
                  <a:pt x="10317" y="0"/>
                </a:lnTo>
              </a:path>
            </a:pathLst>
          </a:custGeom>
          <a:ln w="25400">
            <a:solidFill>
              <a:srgbClr val="313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249381" y="7721291"/>
            <a:ext cx="0" cy="657860"/>
          </a:xfrm>
          <a:custGeom>
            <a:avLst/>
            <a:gdLst/>
            <a:ahLst/>
            <a:cxnLst/>
            <a:rect l="l" t="t" r="r" b="b"/>
            <a:pathLst>
              <a:path h="657859">
                <a:moveTo>
                  <a:pt x="0" y="0"/>
                </a:moveTo>
                <a:lnTo>
                  <a:pt x="0" y="657665"/>
                </a:lnTo>
              </a:path>
            </a:pathLst>
          </a:custGeom>
          <a:ln w="15031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42655" y="7721291"/>
            <a:ext cx="14604" cy="649605"/>
          </a:xfrm>
          <a:custGeom>
            <a:avLst/>
            <a:gdLst/>
            <a:ahLst/>
            <a:cxnLst/>
            <a:rect l="l" t="t" r="r" b="b"/>
            <a:pathLst>
              <a:path w="14604" h="649604">
                <a:moveTo>
                  <a:pt x="14241" y="0"/>
                </a:moveTo>
                <a:lnTo>
                  <a:pt x="13130" y="49643"/>
                </a:lnTo>
                <a:lnTo>
                  <a:pt x="12024" y="99332"/>
                </a:lnTo>
                <a:lnTo>
                  <a:pt x="10921" y="149070"/>
                </a:lnTo>
                <a:lnTo>
                  <a:pt x="9823" y="198856"/>
                </a:lnTo>
                <a:lnTo>
                  <a:pt x="8727" y="248694"/>
                </a:lnTo>
                <a:lnTo>
                  <a:pt x="7633" y="298583"/>
                </a:lnTo>
                <a:lnTo>
                  <a:pt x="6542" y="348526"/>
                </a:lnTo>
                <a:lnTo>
                  <a:pt x="5452" y="398524"/>
                </a:lnTo>
                <a:lnTo>
                  <a:pt x="4362" y="448578"/>
                </a:lnTo>
                <a:lnTo>
                  <a:pt x="3273" y="498690"/>
                </a:lnTo>
                <a:lnTo>
                  <a:pt x="2183" y="548860"/>
                </a:lnTo>
                <a:lnTo>
                  <a:pt x="1092" y="599091"/>
                </a:lnTo>
                <a:lnTo>
                  <a:pt x="0" y="649384"/>
                </a:lnTo>
              </a:path>
            </a:pathLst>
          </a:custGeom>
          <a:ln w="25400">
            <a:solidFill>
              <a:srgbClr val="393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42524" y="8370675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-12700" y="694"/>
                </a:moveTo>
                <a:lnTo>
                  <a:pt x="12831" y="694"/>
                </a:lnTo>
              </a:path>
            </a:pathLst>
          </a:custGeom>
          <a:ln w="26789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41866" y="7729151"/>
            <a:ext cx="4445" cy="650240"/>
          </a:xfrm>
          <a:custGeom>
            <a:avLst/>
            <a:gdLst/>
            <a:ahLst/>
            <a:cxnLst/>
            <a:rect l="l" t="t" r="r" b="b"/>
            <a:pathLst>
              <a:path w="4445" h="650240">
                <a:moveTo>
                  <a:pt x="2171" y="-12700"/>
                </a:moveTo>
                <a:lnTo>
                  <a:pt x="2171" y="662505"/>
                </a:lnTo>
              </a:path>
            </a:pathLst>
          </a:custGeom>
          <a:ln w="29743">
            <a:solidFill>
              <a:srgbClr val="2F2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46209" y="7721291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0" y="7860"/>
                </a:moveTo>
                <a:lnTo>
                  <a:pt x="10688" y="0"/>
                </a:lnTo>
              </a:path>
            </a:pathLst>
          </a:custGeom>
          <a:ln w="25400">
            <a:solidFill>
              <a:srgbClr val="464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35307" y="7088627"/>
            <a:ext cx="19050" cy="648335"/>
          </a:xfrm>
          <a:custGeom>
            <a:avLst/>
            <a:gdLst/>
            <a:ahLst/>
            <a:cxnLst/>
            <a:rect l="l" t="t" r="r" b="b"/>
            <a:pathLst>
              <a:path w="19050" h="648334">
                <a:moveTo>
                  <a:pt x="0" y="647903"/>
                </a:moveTo>
                <a:lnTo>
                  <a:pt x="18689" y="647903"/>
                </a:lnTo>
                <a:lnTo>
                  <a:pt x="18689" y="0"/>
                </a:lnTo>
                <a:lnTo>
                  <a:pt x="0" y="0"/>
                </a:lnTo>
                <a:lnTo>
                  <a:pt x="0" y="647903"/>
                </a:lnTo>
                <a:close/>
              </a:path>
            </a:pathLst>
          </a:custGeom>
          <a:solidFill>
            <a:srgbClr val="383837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46209" y="7088627"/>
            <a:ext cx="8255" cy="640715"/>
          </a:xfrm>
          <a:custGeom>
            <a:avLst/>
            <a:gdLst/>
            <a:ahLst/>
            <a:cxnLst/>
            <a:rect l="l" t="t" r="r" b="b"/>
            <a:pathLst>
              <a:path w="8254" h="640715">
                <a:moveTo>
                  <a:pt x="7787" y="0"/>
                </a:moveTo>
                <a:lnTo>
                  <a:pt x="7088" y="49017"/>
                </a:lnTo>
                <a:lnTo>
                  <a:pt x="6404" y="98070"/>
                </a:lnTo>
                <a:lnTo>
                  <a:pt x="5735" y="147161"/>
                </a:lnTo>
                <a:lnTo>
                  <a:pt x="5083" y="196292"/>
                </a:lnTo>
                <a:lnTo>
                  <a:pt x="4446" y="245464"/>
                </a:lnTo>
                <a:lnTo>
                  <a:pt x="3827" y="294679"/>
                </a:lnTo>
                <a:lnTo>
                  <a:pt x="3224" y="343939"/>
                </a:lnTo>
                <a:lnTo>
                  <a:pt x="2640" y="393245"/>
                </a:lnTo>
                <a:lnTo>
                  <a:pt x="2073" y="442598"/>
                </a:lnTo>
                <a:lnTo>
                  <a:pt x="1526" y="492001"/>
                </a:lnTo>
                <a:lnTo>
                  <a:pt x="997" y="541456"/>
                </a:lnTo>
                <a:lnTo>
                  <a:pt x="488" y="590963"/>
                </a:lnTo>
                <a:lnTo>
                  <a:pt x="0" y="640524"/>
                </a:lnTo>
              </a:path>
            </a:pathLst>
          </a:custGeom>
          <a:ln w="25399">
            <a:solidFill>
              <a:srgbClr val="4444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35533" y="7729151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675" y="0"/>
                </a:moveTo>
                <a:lnTo>
                  <a:pt x="0" y="7378"/>
                </a:lnTo>
              </a:path>
            </a:pathLst>
          </a:custGeom>
          <a:ln w="25400">
            <a:solidFill>
              <a:srgbClr val="3333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22513" y="7083391"/>
            <a:ext cx="26670" cy="666115"/>
          </a:xfrm>
          <a:custGeom>
            <a:avLst/>
            <a:gdLst/>
            <a:ahLst/>
            <a:cxnLst/>
            <a:rect l="l" t="t" r="r" b="b"/>
            <a:pathLst>
              <a:path w="26670" h="666115">
                <a:moveTo>
                  <a:pt x="0" y="665838"/>
                </a:moveTo>
                <a:lnTo>
                  <a:pt x="26313" y="665838"/>
                </a:lnTo>
                <a:lnTo>
                  <a:pt x="26313" y="0"/>
                </a:lnTo>
                <a:lnTo>
                  <a:pt x="0" y="0"/>
                </a:lnTo>
                <a:lnTo>
                  <a:pt x="0" y="665838"/>
                </a:lnTo>
                <a:close/>
              </a:path>
            </a:pathLst>
          </a:custGeom>
          <a:solidFill>
            <a:srgbClr val="2B2B2A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36126" y="7088627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0" y="7465"/>
                </a:moveTo>
                <a:lnTo>
                  <a:pt x="5875" y="5170"/>
                </a:lnTo>
                <a:lnTo>
                  <a:pt x="11860" y="2715"/>
                </a:lnTo>
                <a:lnTo>
                  <a:pt x="17870" y="0"/>
                </a:lnTo>
              </a:path>
            </a:pathLst>
          </a:custGeom>
          <a:ln w="25400">
            <a:solidFill>
              <a:srgbClr val="3D3D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31782" y="7096091"/>
            <a:ext cx="0" cy="644525"/>
          </a:xfrm>
          <a:custGeom>
            <a:avLst/>
            <a:gdLst/>
            <a:ahLst/>
            <a:cxnLst/>
            <a:rect l="l" t="t" r="r" b="b"/>
            <a:pathLst>
              <a:path h="644525">
                <a:moveTo>
                  <a:pt x="0" y="0"/>
                </a:moveTo>
                <a:lnTo>
                  <a:pt x="0" y="644116"/>
                </a:lnTo>
              </a:path>
            </a:pathLst>
          </a:custGeom>
          <a:ln w="8689">
            <a:solidFill>
              <a:srgbClr val="272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22513" y="7083391"/>
            <a:ext cx="26670" cy="666115"/>
          </a:xfrm>
          <a:custGeom>
            <a:avLst/>
            <a:gdLst/>
            <a:ahLst/>
            <a:cxnLst/>
            <a:rect l="l" t="t" r="r" b="b"/>
            <a:pathLst>
              <a:path w="26670" h="666115">
                <a:moveTo>
                  <a:pt x="0" y="665838"/>
                </a:moveTo>
                <a:lnTo>
                  <a:pt x="26313" y="665838"/>
                </a:lnTo>
                <a:lnTo>
                  <a:pt x="26313" y="0"/>
                </a:lnTo>
                <a:lnTo>
                  <a:pt x="0" y="0"/>
                </a:lnTo>
                <a:lnTo>
                  <a:pt x="0" y="665838"/>
                </a:lnTo>
                <a:close/>
              </a:path>
            </a:pathLst>
          </a:custGeom>
          <a:solidFill>
            <a:srgbClr val="2B2B2A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1065" y="773653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4467" y="0"/>
                </a:moveTo>
                <a:lnTo>
                  <a:pt x="0" y="3677"/>
                </a:lnTo>
              </a:path>
            </a:pathLst>
          </a:custGeom>
          <a:ln w="25400">
            <a:solidFill>
              <a:srgbClr val="252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14737" y="7086724"/>
            <a:ext cx="29209" cy="666750"/>
          </a:xfrm>
          <a:custGeom>
            <a:avLst/>
            <a:gdLst/>
            <a:ahLst/>
            <a:cxnLst/>
            <a:rect l="l" t="t" r="r" b="b"/>
            <a:pathLst>
              <a:path w="29210" h="666750">
                <a:moveTo>
                  <a:pt x="0" y="666183"/>
                </a:moveTo>
                <a:lnTo>
                  <a:pt x="29028" y="666183"/>
                </a:lnTo>
                <a:lnTo>
                  <a:pt x="29028" y="0"/>
                </a:lnTo>
                <a:lnTo>
                  <a:pt x="0" y="0"/>
                </a:lnTo>
                <a:lnTo>
                  <a:pt x="0" y="666183"/>
                </a:lnTo>
                <a:close/>
              </a:path>
            </a:pathLst>
          </a:custGeom>
          <a:solidFill>
            <a:srgbClr val="232221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27437" y="7096091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09">
                <a:moveTo>
                  <a:pt x="0" y="3332"/>
                </a:moveTo>
                <a:lnTo>
                  <a:pt x="8689" y="0"/>
                </a:lnTo>
              </a:path>
            </a:pathLst>
          </a:custGeom>
          <a:ln w="25399">
            <a:solidFill>
              <a:srgbClr val="282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19021" y="7099424"/>
            <a:ext cx="12065" cy="645160"/>
          </a:xfrm>
          <a:custGeom>
            <a:avLst/>
            <a:gdLst/>
            <a:ahLst/>
            <a:cxnLst/>
            <a:rect l="l" t="t" r="r" b="b"/>
            <a:pathLst>
              <a:path w="12064" h="645159">
                <a:moveTo>
                  <a:pt x="0" y="644535"/>
                </a:moveTo>
                <a:lnTo>
                  <a:pt x="12044" y="644535"/>
                </a:lnTo>
                <a:lnTo>
                  <a:pt x="12044" y="0"/>
                </a:lnTo>
                <a:lnTo>
                  <a:pt x="0" y="0"/>
                </a:lnTo>
                <a:lnTo>
                  <a:pt x="0" y="644535"/>
                </a:lnTo>
                <a:close/>
              </a:path>
            </a:pathLst>
          </a:custGeom>
          <a:solidFill>
            <a:srgbClr val="212120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14737" y="7086724"/>
            <a:ext cx="29209" cy="666750"/>
          </a:xfrm>
          <a:custGeom>
            <a:avLst/>
            <a:gdLst/>
            <a:ahLst/>
            <a:cxnLst/>
            <a:rect l="l" t="t" r="r" b="b"/>
            <a:pathLst>
              <a:path w="29210" h="666750">
                <a:moveTo>
                  <a:pt x="0" y="666183"/>
                </a:moveTo>
                <a:lnTo>
                  <a:pt x="29028" y="666183"/>
                </a:lnTo>
                <a:lnTo>
                  <a:pt x="29028" y="0"/>
                </a:lnTo>
                <a:lnTo>
                  <a:pt x="0" y="0"/>
                </a:lnTo>
                <a:lnTo>
                  <a:pt x="0" y="666183"/>
                </a:lnTo>
                <a:close/>
              </a:path>
            </a:pathLst>
          </a:custGeom>
          <a:solidFill>
            <a:srgbClr val="232221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27622" y="7740208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442" y="0"/>
                </a:moveTo>
                <a:lnTo>
                  <a:pt x="0" y="3751"/>
                </a:lnTo>
              </a:path>
            </a:pathLst>
          </a:custGeom>
          <a:ln w="25400">
            <a:solidFill>
              <a:srgbClr val="21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19021" y="7102571"/>
            <a:ext cx="8890" cy="641985"/>
          </a:xfrm>
          <a:custGeom>
            <a:avLst/>
            <a:gdLst/>
            <a:ahLst/>
            <a:cxnLst/>
            <a:rect l="l" t="t" r="r" b="b"/>
            <a:pathLst>
              <a:path w="8889" h="641984">
                <a:moveTo>
                  <a:pt x="8601" y="641388"/>
                </a:moveTo>
                <a:lnTo>
                  <a:pt x="7805" y="591715"/>
                </a:lnTo>
                <a:lnTo>
                  <a:pt x="7032" y="542103"/>
                </a:lnTo>
                <a:lnTo>
                  <a:pt x="6283" y="492550"/>
                </a:lnTo>
                <a:lnTo>
                  <a:pt x="5557" y="443056"/>
                </a:lnTo>
                <a:lnTo>
                  <a:pt x="4855" y="393618"/>
                </a:lnTo>
                <a:lnTo>
                  <a:pt x="4174" y="344235"/>
                </a:lnTo>
                <a:lnTo>
                  <a:pt x="3516" y="294906"/>
                </a:lnTo>
                <a:lnTo>
                  <a:pt x="2879" y="245631"/>
                </a:lnTo>
                <a:lnTo>
                  <a:pt x="2262" y="196406"/>
                </a:lnTo>
                <a:lnTo>
                  <a:pt x="1667" y="147232"/>
                </a:lnTo>
                <a:lnTo>
                  <a:pt x="1092" y="98108"/>
                </a:lnTo>
                <a:lnTo>
                  <a:pt x="536" y="49030"/>
                </a:lnTo>
                <a:lnTo>
                  <a:pt x="0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219021" y="7099424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3147"/>
                </a:moveTo>
                <a:lnTo>
                  <a:pt x="8416" y="0"/>
                </a:lnTo>
              </a:path>
            </a:pathLst>
          </a:custGeom>
          <a:ln w="25399">
            <a:solidFill>
              <a:srgbClr val="21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40871" y="7729151"/>
            <a:ext cx="0" cy="658495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0"/>
                </a:moveTo>
                <a:lnTo>
                  <a:pt x="0" y="658268"/>
                </a:lnTo>
              </a:path>
            </a:pathLst>
          </a:custGeom>
          <a:ln w="10675">
            <a:solidFill>
              <a:srgbClr val="29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229166" y="7716451"/>
            <a:ext cx="29845" cy="675640"/>
          </a:xfrm>
          <a:custGeom>
            <a:avLst/>
            <a:gdLst/>
            <a:ahLst/>
            <a:cxnLst/>
            <a:rect l="l" t="t" r="r" b="b"/>
            <a:pathLst>
              <a:path w="29845" h="675640">
                <a:moveTo>
                  <a:pt x="0" y="675205"/>
                </a:moveTo>
                <a:lnTo>
                  <a:pt x="29743" y="675205"/>
                </a:lnTo>
                <a:lnTo>
                  <a:pt x="29743" y="0"/>
                </a:lnTo>
                <a:lnTo>
                  <a:pt x="0" y="0"/>
                </a:lnTo>
                <a:lnTo>
                  <a:pt x="0" y="675205"/>
                </a:lnTo>
                <a:close/>
              </a:path>
            </a:pathLst>
          </a:custGeom>
          <a:solidFill>
            <a:srgbClr val="2F2F2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41050" y="8383084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5">
                <a:moveTo>
                  <a:pt x="421" y="0"/>
                </a:moveTo>
                <a:lnTo>
                  <a:pt x="0" y="4335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22833" y="7723830"/>
            <a:ext cx="31115" cy="676910"/>
          </a:xfrm>
          <a:custGeom>
            <a:avLst/>
            <a:gdLst/>
            <a:ahLst/>
            <a:cxnLst/>
            <a:rect l="l" t="t" r="r" b="b"/>
            <a:pathLst>
              <a:path w="31114" h="676909">
                <a:moveTo>
                  <a:pt x="0" y="676290"/>
                </a:moveTo>
                <a:lnTo>
                  <a:pt x="30916" y="676290"/>
                </a:lnTo>
                <a:lnTo>
                  <a:pt x="30916" y="0"/>
                </a:lnTo>
                <a:lnTo>
                  <a:pt x="0" y="0"/>
                </a:lnTo>
                <a:lnTo>
                  <a:pt x="0" y="676290"/>
                </a:lnTo>
                <a:close/>
              </a:path>
            </a:pathLst>
          </a:custGeom>
          <a:solidFill>
            <a:srgbClr val="2424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235533" y="7729151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7378"/>
                </a:moveTo>
                <a:lnTo>
                  <a:pt x="10675" y="0"/>
                </a:lnTo>
              </a:path>
            </a:pathLst>
          </a:custGeom>
          <a:ln w="25400">
            <a:solidFill>
              <a:srgbClr val="3333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34336" y="7736530"/>
            <a:ext cx="0" cy="659765"/>
          </a:xfrm>
          <a:custGeom>
            <a:avLst/>
            <a:gdLst/>
            <a:ahLst/>
            <a:cxnLst/>
            <a:rect l="l" t="t" r="r" b="b"/>
            <a:pathLst>
              <a:path h="659765">
                <a:moveTo>
                  <a:pt x="0" y="0"/>
                </a:moveTo>
                <a:lnTo>
                  <a:pt x="0" y="659231"/>
                </a:lnTo>
              </a:path>
            </a:pathLst>
          </a:custGeom>
          <a:ln w="13427">
            <a:solidFill>
              <a:srgbClr val="222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22833" y="7723830"/>
            <a:ext cx="31115" cy="676910"/>
          </a:xfrm>
          <a:custGeom>
            <a:avLst/>
            <a:gdLst/>
            <a:ahLst/>
            <a:cxnLst/>
            <a:rect l="l" t="t" r="r" b="b"/>
            <a:pathLst>
              <a:path w="31114" h="676909">
                <a:moveTo>
                  <a:pt x="0" y="676290"/>
                </a:moveTo>
                <a:lnTo>
                  <a:pt x="30916" y="676290"/>
                </a:lnTo>
                <a:lnTo>
                  <a:pt x="30916" y="0"/>
                </a:lnTo>
                <a:lnTo>
                  <a:pt x="0" y="0"/>
                </a:lnTo>
                <a:lnTo>
                  <a:pt x="0" y="676290"/>
                </a:lnTo>
                <a:close/>
              </a:path>
            </a:pathLst>
          </a:custGeom>
          <a:solidFill>
            <a:srgbClr val="24242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40310" y="838742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740" y="0"/>
                </a:moveTo>
                <a:lnTo>
                  <a:pt x="0" y="8341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27622" y="7743959"/>
            <a:ext cx="12700" cy="652145"/>
          </a:xfrm>
          <a:custGeom>
            <a:avLst/>
            <a:gdLst/>
            <a:ahLst/>
            <a:cxnLst/>
            <a:rect l="l" t="t" r="r" b="b"/>
            <a:pathLst>
              <a:path w="12700" h="652145">
                <a:moveTo>
                  <a:pt x="12687" y="651802"/>
                </a:moveTo>
                <a:lnTo>
                  <a:pt x="11545" y="601229"/>
                </a:lnTo>
                <a:lnTo>
                  <a:pt x="10433" y="550734"/>
                </a:lnTo>
                <a:lnTo>
                  <a:pt x="9348" y="500314"/>
                </a:lnTo>
                <a:lnTo>
                  <a:pt x="8293" y="449969"/>
                </a:lnTo>
                <a:lnTo>
                  <a:pt x="7265" y="399698"/>
                </a:lnTo>
                <a:lnTo>
                  <a:pt x="6264" y="349498"/>
                </a:lnTo>
                <a:lnTo>
                  <a:pt x="5291" y="299368"/>
                </a:lnTo>
                <a:lnTo>
                  <a:pt x="4344" y="249308"/>
                </a:lnTo>
                <a:lnTo>
                  <a:pt x="3424" y="199316"/>
                </a:lnTo>
                <a:lnTo>
                  <a:pt x="2530" y="149390"/>
                </a:lnTo>
                <a:lnTo>
                  <a:pt x="1661" y="99530"/>
                </a:lnTo>
                <a:lnTo>
                  <a:pt x="818" y="49733"/>
                </a:lnTo>
                <a:lnTo>
                  <a:pt x="0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227622" y="7736530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7429"/>
                </a:moveTo>
                <a:lnTo>
                  <a:pt x="7910" y="0"/>
                </a:lnTo>
              </a:path>
            </a:pathLst>
          </a:custGeom>
          <a:ln w="25400">
            <a:solidFill>
              <a:srgbClr val="24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35445" y="3624431"/>
            <a:ext cx="274955" cy="2215515"/>
          </a:xfrm>
          <a:custGeom>
            <a:avLst/>
            <a:gdLst/>
            <a:ahLst/>
            <a:cxnLst/>
            <a:rect l="l" t="t" r="r" b="b"/>
            <a:pathLst>
              <a:path w="274954" h="2215515">
                <a:moveTo>
                  <a:pt x="0" y="0"/>
                </a:moveTo>
                <a:lnTo>
                  <a:pt x="135421" y="2160876"/>
                </a:lnTo>
                <a:lnTo>
                  <a:pt x="170103" y="2167735"/>
                </a:lnTo>
                <a:lnTo>
                  <a:pt x="240182" y="2208742"/>
                </a:lnTo>
                <a:lnTo>
                  <a:pt x="274911" y="2215513"/>
                </a:lnTo>
                <a:lnTo>
                  <a:pt x="274320" y="2062038"/>
                </a:lnTo>
                <a:lnTo>
                  <a:pt x="273634" y="1857488"/>
                </a:lnTo>
                <a:lnTo>
                  <a:pt x="270725" y="833300"/>
                </a:lnTo>
                <a:lnTo>
                  <a:pt x="269990" y="627578"/>
                </a:lnTo>
                <a:lnTo>
                  <a:pt x="269350" y="472967"/>
                </a:lnTo>
                <a:lnTo>
                  <a:pt x="268618" y="318042"/>
                </a:lnTo>
                <a:lnTo>
                  <a:pt x="267778" y="162768"/>
                </a:lnTo>
                <a:lnTo>
                  <a:pt x="228756" y="153703"/>
                </a:lnTo>
                <a:lnTo>
                  <a:pt x="190446" y="130499"/>
                </a:lnTo>
                <a:lnTo>
                  <a:pt x="152574" y="98803"/>
                </a:lnTo>
                <a:lnTo>
                  <a:pt x="114867" y="64259"/>
                </a:lnTo>
                <a:lnTo>
                  <a:pt x="77051" y="32513"/>
                </a:lnTo>
                <a:lnTo>
                  <a:pt x="38853" y="9211"/>
                </a:lnTo>
                <a:lnTo>
                  <a:pt x="0" y="0"/>
                </a:lnTo>
                <a:close/>
              </a:path>
            </a:pathLst>
          </a:custGeom>
          <a:solidFill>
            <a:srgbClr val="201F1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203223" y="3787199"/>
            <a:ext cx="7620" cy="2052955"/>
          </a:xfrm>
          <a:custGeom>
            <a:avLst/>
            <a:gdLst/>
            <a:ahLst/>
            <a:cxnLst/>
            <a:rect l="l" t="t" r="r" b="b"/>
            <a:pathLst>
              <a:path w="7620" h="2052954">
                <a:moveTo>
                  <a:pt x="3566" y="-12700"/>
                </a:moveTo>
                <a:lnTo>
                  <a:pt x="3566" y="2065445"/>
                </a:lnTo>
              </a:path>
            </a:pathLst>
          </a:custGeom>
          <a:ln w="32533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70867" y="5785308"/>
            <a:ext cx="139700" cy="55244"/>
          </a:xfrm>
          <a:custGeom>
            <a:avLst/>
            <a:gdLst/>
            <a:ahLst/>
            <a:cxnLst/>
            <a:rect l="l" t="t" r="r" b="b"/>
            <a:pathLst>
              <a:path w="139700" h="55245">
                <a:moveTo>
                  <a:pt x="139490" y="54636"/>
                </a:moveTo>
                <a:lnTo>
                  <a:pt x="104760" y="47865"/>
                </a:lnTo>
                <a:lnTo>
                  <a:pt x="69727" y="27379"/>
                </a:lnTo>
                <a:lnTo>
                  <a:pt x="34681" y="6859"/>
                </a:lnTo>
                <a:lnTo>
                  <a:pt x="0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35445" y="3624431"/>
            <a:ext cx="85090" cy="1350645"/>
          </a:xfrm>
          <a:custGeom>
            <a:avLst/>
            <a:gdLst/>
            <a:ahLst/>
            <a:cxnLst/>
            <a:rect l="l" t="t" r="r" b="b"/>
            <a:pathLst>
              <a:path w="85089" h="1350645">
                <a:moveTo>
                  <a:pt x="84610" y="1350403"/>
                </a:moveTo>
                <a:lnTo>
                  <a:pt x="81859" y="1306475"/>
                </a:lnTo>
                <a:lnTo>
                  <a:pt x="78712" y="1256225"/>
                </a:lnTo>
                <a:lnTo>
                  <a:pt x="75565" y="1205976"/>
                </a:lnTo>
                <a:lnTo>
                  <a:pt x="72418" y="1155726"/>
                </a:lnTo>
                <a:lnTo>
                  <a:pt x="69270" y="1105478"/>
                </a:lnTo>
                <a:lnTo>
                  <a:pt x="66123" y="1055229"/>
                </a:lnTo>
                <a:lnTo>
                  <a:pt x="62975" y="1004981"/>
                </a:lnTo>
                <a:lnTo>
                  <a:pt x="59827" y="954734"/>
                </a:lnTo>
                <a:lnTo>
                  <a:pt x="56679" y="904486"/>
                </a:lnTo>
                <a:lnTo>
                  <a:pt x="53531" y="854239"/>
                </a:lnTo>
                <a:lnTo>
                  <a:pt x="50383" y="803991"/>
                </a:lnTo>
                <a:lnTo>
                  <a:pt x="47235" y="753744"/>
                </a:lnTo>
                <a:lnTo>
                  <a:pt x="44087" y="703497"/>
                </a:lnTo>
                <a:lnTo>
                  <a:pt x="40938" y="653249"/>
                </a:lnTo>
                <a:lnTo>
                  <a:pt x="37790" y="603002"/>
                </a:lnTo>
                <a:lnTo>
                  <a:pt x="34641" y="552754"/>
                </a:lnTo>
                <a:lnTo>
                  <a:pt x="31492" y="502506"/>
                </a:lnTo>
                <a:lnTo>
                  <a:pt x="28343" y="452257"/>
                </a:lnTo>
                <a:lnTo>
                  <a:pt x="25194" y="402009"/>
                </a:lnTo>
                <a:lnTo>
                  <a:pt x="22045" y="351760"/>
                </a:lnTo>
                <a:lnTo>
                  <a:pt x="18896" y="301510"/>
                </a:lnTo>
                <a:lnTo>
                  <a:pt x="15747" y="251260"/>
                </a:lnTo>
                <a:lnTo>
                  <a:pt x="12598" y="201009"/>
                </a:lnTo>
                <a:lnTo>
                  <a:pt x="9448" y="150758"/>
                </a:lnTo>
                <a:lnTo>
                  <a:pt x="6299" y="100506"/>
                </a:lnTo>
                <a:lnTo>
                  <a:pt x="3149" y="50253"/>
                </a:lnTo>
                <a:lnTo>
                  <a:pt x="0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35445" y="3624431"/>
            <a:ext cx="267970" cy="163195"/>
          </a:xfrm>
          <a:custGeom>
            <a:avLst/>
            <a:gdLst/>
            <a:ahLst/>
            <a:cxnLst/>
            <a:rect l="l" t="t" r="r" b="b"/>
            <a:pathLst>
              <a:path w="267970" h="163195">
                <a:moveTo>
                  <a:pt x="0" y="0"/>
                </a:moveTo>
                <a:lnTo>
                  <a:pt x="38853" y="9211"/>
                </a:lnTo>
                <a:lnTo>
                  <a:pt x="77051" y="32513"/>
                </a:lnTo>
                <a:lnTo>
                  <a:pt x="114867" y="64259"/>
                </a:lnTo>
                <a:lnTo>
                  <a:pt x="152574" y="98803"/>
                </a:lnTo>
                <a:lnTo>
                  <a:pt x="190446" y="130499"/>
                </a:lnTo>
                <a:lnTo>
                  <a:pt x="228756" y="153703"/>
                </a:lnTo>
                <a:lnTo>
                  <a:pt x="267778" y="162768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070867" y="5785308"/>
            <a:ext cx="169545" cy="2646680"/>
          </a:xfrm>
          <a:custGeom>
            <a:avLst/>
            <a:gdLst/>
            <a:ahLst/>
            <a:cxnLst/>
            <a:rect l="l" t="t" r="r" b="b"/>
            <a:pathLst>
              <a:path w="169545" h="2646679">
                <a:moveTo>
                  <a:pt x="0" y="0"/>
                </a:moveTo>
                <a:lnTo>
                  <a:pt x="165924" y="2646548"/>
                </a:lnTo>
                <a:lnTo>
                  <a:pt x="167575" y="2628577"/>
                </a:lnTo>
                <a:lnTo>
                  <a:pt x="168454" y="2619560"/>
                </a:lnTo>
                <a:lnTo>
                  <a:pt x="169443" y="2610453"/>
                </a:lnTo>
                <a:lnTo>
                  <a:pt x="168255" y="2557860"/>
                </a:lnTo>
                <a:lnTo>
                  <a:pt x="167098" y="2505351"/>
                </a:lnTo>
                <a:lnTo>
                  <a:pt x="165973" y="2452923"/>
                </a:lnTo>
                <a:lnTo>
                  <a:pt x="164879" y="2400575"/>
                </a:lnTo>
                <a:lnTo>
                  <a:pt x="163815" y="2348305"/>
                </a:lnTo>
                <a:lnTo>
                  <a:pt x="162780" y="2296113"/>
                </a:lnTo>
                <a:lnTo>
                  <a:pt x="161775" y="2243997"/>
                </a:lnTo>
                <a:lnTo>
                  <a:pt x="160799" y="2191955"/>
                </a:lnTo>
                <a:lnTo>
                  <a:pt x="159851" y="2139986"/>
                </a:lnTo>
                <a:lnTo>
                  <a:pt x="158931" y="2088089"/>
                </a:lnTo>
                <a:lnTo>
                  <a:pt x="158038" y="2036262"/>
                </a:lnTo>
                <a:lnTo>
                  <a:pt x="156333" y="1932812"/>
                </a:lnTo>
                <a:lnTo>
                  <a:pt x="154732" y="1829626"/>
                </a:lnTo>
                <a:lnTo>
                  <a:pt x="153231" y="1726693"/>
                </a:lnTo>
                <a:lnTo>
                  <a:pt x="151825" y="1624000"/>
                </a:lnTo>
                <a:lnTo>
                  <a:pt x="150513" y="1521538"/>
                </a:lnTo>
                <a:lnTo>
                  <a:pt x="149288" y="1419293"/>
                </a:lnTo>
                <a:lnTo>
                  <a:pt x="148149" y="1317256"/>
                </a:lnTo>
                <a:lnTo>
                  <a:pt x="147090" y="1215414"/>
                </a:lnTo>
                <a:lnTo>
                  <a:pt x="146108" y="1113756"/>
                </a:lnTo>
                <a:lnTo>
                  <a:pt x="145200" y="1012272"/>
                </a:lnTo>
                <a:lnTo>
                  <a:pt x="144361" y="910949"/>
                </a:lnTo>
                <a:lnTo>
                  <a:pt x="143587" y="809777"/>
                </a:lnTo>
                <a:lnTo>
                  <a:pt x="142875" y="708744"/>
                </a:lnTo>
                <a:lnTo>
                  <a:pt x="142222" y="607839"/>
                </a:lnTo>
                <a:lnTo>
                  <a:pt x="141622" y="507050"/>
                </a:lnTo>
                <a:lnTo>
                  <a:pt x="140815" y="356060"/>
                </a:lnTo>
                <a:lnTo>
                  <a:pt x="140109" y="205268"/>
                </a:lnTo>
                <a:lnTo>
                  <a:pt x="139490" y="54636"/>
                </a:lnTo>
                <a:lnTo>
                  <a:pt x="104760" y="47865"/>
                </a:lnTo>
                <a:lnTo>
                  <a:pt x="34681" y="6859"/>
                </a:lnTo>
                <a:lnTo>
                  <a:pt x="0" y="0"/>
                </a:lnTo>
                <a:close/>
              </a:path>
            </a:pathLst>
          </a:custGeom>
          <a:solidFill>
            <a:srgbClr val="201F1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10356" y="5839945"/>
            <a:ext cx="30480" cy="2555875"/>
          </a:xfrm>
          <a:custGeom>
            <a:avLst/>
            <a:gdLst/>
            <a:ahLst/>
            <a:cxnLst/>
            <a:rect l="l" t="t" r="r" b="b"/>
            <a:pathLst>
              <a:path w="30479" h="2555875">
                <a:moveTo>
                  <a:pt x="0" y="0"/>
                </a:moveTo>
                <a:lnTo>
                  <a:pt x="197" y="50195"/>
                </a:lnTo>
                <a:lnTo>
                  <a:pt x="403" y="100405"/>
                </a:lnTo>
                <a:lnTo>
                  <a:pt x="619" y="150631"/>
                </a:lnTo>
                <a:lnTo>
                  <a:pt x="844" y="200875"/>
                </a:lnTo>
                <a:lnTo>
                  <a:pt x="1079" y="251139"/>
                </a:lnTo>
                <a:lnTo>
                  <a:pt x="1325" y="301423"/>
                </a:lnTo>
                <a:lnTo>
                  <a:pt x="1582" y="351729"/>
                </a:lnTo>
                <a:lnTo>
                  <a:pt x="1851" y="402058"/>
                </a:lnTo>
                <a:lnTo>
                  <a:pt x="2132" y="452413"/>
                </a:lnTo>
                <a:lnTo>
                  <a:pt x="2425" y="502793"/>
                </a:lnTo>
                <a:lnTo>
                  <a:pt x="2731" y="553202"/>
                </a:lnTo>
                <a:lnTo>
                  <a:pt x="3051" y="603639"/>
                </a:lnTo>
                <a:lnTo>
                  <a:pt x="3385" y="654107"/>
                </a:lnTo>
                <a:lnTo>
                  <a:pt x="3734" y="704607"/>
                </a:lnTo>
                <a:lnTo>
                  <a:pt x="4097" y="755140"/>
                </a:lnTo>
                <a:lnTo>
                  <a:pt x="4476" y="805708"/>
                </a:lnTo>
                <a:lnTo>
                  <a:pt x="4870" y="856313"/>
                </a:lnTo>
                <a:lnTo>
                  <a:pt x="5282" y="906954"/>
                </a:lnTo>
                <a:lnTo>
                  <a:pt x="5710" y="957635"/>
                </a:lnTo>
                <a:lnTo>
                  <a:pt x="6155" y="1008356"/>
                </a:lnTo>
                <a:lnTo>
                  <a:pt x="6618" y="1059120"/>
                </a:lnTo>
                <a:lnTo>
                  <a:pt x="7100" y="1109926"/>
                </a:lnTo>
                <a:lnTo>
                  <a:pt x="7600" y="1160777"/>
                </a:lnTo>
                <a:lnTo>
                  <a:pt x="8119" y="1211674"/>
                </a:lnTo>
                <a:lnTo>
                  <a:pt x="8659" y="1262619"/>
                </a:lnTo>
                <a:lnTo>
                  <a:pt x="9218" y="1313612"/>
                </a:lnTo>
                <a:lnTo>
                  <a:pt x="9798" y="1364656"/>
                </a:lnTo>
                <a:lnTo>
                  <a:pt x="10399" y="1415752"/>
                </a:lnTo>
                <a:lnTo>
                  <a:pt x="11022" y="1466901"/>
                </a:lnTo>
                <a:lnTo>
                  <a:pt x="11668" y="1518104"/>
                </a:lnTo>
                <a:lnTo>
                  <a:pt x="12335" y="1569364"/>
                </a:lnTo>
                <a:lnTo>
                  <a:pt x="13026" y="1620680"/>
                </a:lnTo>
                <a:lnTo>
                  <a:pt x="13740" y="1672056"/>
                </a:lnTo>
                <a:lnTo>
                  <a:pt x="14479" y="1723492"/>
                </a:lnTo>
                <a:lnTo>
                  <a:pt x="15242" y="1774990"/>
                </a:lnTo>
                <a:lnTo>
                  <a:pt x="16030" y="1826550"/>
                </a:lnTo>
                <a:lnTo>
                  <a:pt x="16843" y="1878175"/>
                </a:lnTo>
                <a:lnTo>
                  <a:pt x="17682" y="1929867"/>
                </a:lnTo>
                <a:lnTo>
                  <a:pt x="18548" y="1981625"/>
                </a:lnTo>
                <a:lnTo>
                  <a:pt x="19441" y="2033452"/>
                </a:lnTo>
                <a:lnTo>
                  <a:pt x="20361" y="2085349"/>
                </a:lnTo>
                <a:lnTo>
                  <a:pt x="21309" y="2137318"/>
                </a:lnTo>
                <a:lnTo>
                  <a:pt x="22285" y="2189360"/>
                </a:lnTo>
                <a:lnTo>
                  <a:pt x="23290" y="2241476"/>
                </a:lnTo>
                <a:lnTo>
                  <a:pt x="24324" y="2293669"/>
                </a:lnTo>
                <a:lnTo>
                  <a:pt x="25389" y="2345938"/>
                </a:lnTo>
                <a:lnTo>
                  <a:pt x="26483" y="2398286"/>
                </a:lnTo>
                <a:lnTo>
                  <a:pt x="27608" y="2450714"/>
                </a:lnTo>
                <a:lnTo>
                  <a:pt x="28764" y="2503224"/>
                </a:lnTo>
                <a:lnTo>
                  <a:pt x="29952" y="2555816"/>
                </a:lnTo>
              </a:path>
            </a:pathLst>
          </a:custGeom>
          <a:ln w="25399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39407" y="8395761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902" y="0"/>
                </a:moveTo>
                <a:lnTo>
                  <a:pt x="0" y="8321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126529" y="6673165"/>
            <a:ext cx="110489" cy="1758950"/>
          </a:xfrm>
          <a:custGeom>
            <a:avLst/>
            <a:gdLst/>
            <a:ahLst/>
            <a:cxnLst/>
            <a:rect l="l" t="t" r="r" b="b"/>
            <a:pathLst>
              <a:path w="110489" h="1758950">
                <a:moveTo>
                  <a:pt x="110261" y="1758690"/>
                </a:moveTo>
                <a:lnTo>
                  <a:pt x="107084" y="1707826"/>
                </a:lnTo>
                <a:lnTo>
                  <a:pt x="103903" y="1656926"/>
                </a:lnTo>
                <a:lnTo>
                  <a:pt x="100722" y="1606026"/>
                </a:lnTo>
                <a:lnTo>
                  <a:pt x="97539" y="1555126"/>
                </a:lnTo>
                <a:lnTo>
                  <a:pt x="94356" y="1504227"/>
                </a:lnTo>
                <a:lnTo>
                  <a:pt x="91171" y="1453329"/>
                </a:lnTo>
                <a:lnTo>
                  <a:pt x="87986" y="1402430"/>
                </a:lnTo>
                <a:lnTo>
                  <a:pt x="84800" y="1351533"/>
                </a:lnTo>
                <a:lnTo>
                  <a:pt x="81613" y="1300635"/>
                </a:lnTo>
                <a:lnTo>
                  <a:pt x="78426" y="1249738"/>
                </a:lnTo>
                <a:lnTo>
                  <a:pt x="75237" y="1198841"/>
                </a:lnTo>
                <a:lnTo>
                  <a:pt x="72049" y="1147945"/>
                </a:lnTo>
                <a:lnTo>
                  <a:pt x="68859" y="1097049"/>
                </a:lnTo>
                <a:lnTo>
                  <a:pt x="65669" y="1046153"/>
                </a:lnTo>
                <a:lnTo>
                  <a:pt x="62478" y="995257"/>
                </a:lnTo>
                <a:lnTo>
                  <a:pt x="59286" y="944362"/>
                </a:lnTo>
                <a:lnTo>
                  <a:pt x="56094" y="893467"/>
                </a:lnTo>
                <a:lnTo>
                  <a:pt x="52902" y="842572"/>
                </a:lnTo>
                <a:lnTo>
                  <a:pt x="49709" y="791677"/>
                </a:lnTo>
                <a:lnTo>
                  <a:pt x="46516" y="740783"/>
                </a:lnTo>
                <a:lnTo>
                  <a:pt x="43322" y="689888"/>
                </a:lnTo>
                <a:lnTo>
                  <a:pt x="40127" y="638994"/>
                </a:lnTo>
                <a:lnTo>
                  <a:pt x="36933" y="588100"/>
                </a:lnTo>
                <a:lnTo>
                  <a:pt x="33738" y="537205"/>
                </a:lnTo>
                <a:lnTo>
                  <a:pt x="30542" y="486311"/>
                </a:lnTo>
                <a:lnTo>
                  <a:pt x="27347" y="435417"/>
                </a:lnTo>
                <a:lnTo>
                  <a:pt x="24151" y="384523"/>
                </a:lnTo>
                <a:lnTo>
                  <a:pt x="20955" y="333629"/>
                </a:lnTo>
                <a:lnTo>
                  <a:pt x="17758" y="282735"/>
                </a:lnTo>
                <a:lnTo>
                  <a:pt x="14562" y="231841"/>
                </a:lnTo>
                <a:lnTo>
                  <a:pt x="11365" y="180947"/>
                </a:lnTo>
                <a:lnTo>
                  <a:pt x="8169" y="130053"/>
                </a:lnTo>
                <a:lnTo>
                  <a:pt x="4972" y="79159"/>
                </a:lnTo>
                <a:lnTo>
                  <a:pt x="1775" y="28264"/>
                </a:lnTo>
                <a:lnTo>
                  <a:pt x="0" y="0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70867" y="5785308"/>
            <a:ext cx="139700" cy="55244"/>
          </a:xfrm>
          <a:custGeom>
            <a:avLst/>
            <a:gdLst/>
            <a:ahLst/>
            <a:cxnLst/>
            <a:rect l="l" t="t" r="r" b="b"/>
            <a:pathLst>
              <a:path w="139700" h="55245">
                <a:moveTo>
                  <a:pt x="0" y="0"/>
                </a:moveTo>
                <a:lnTo>
                  <a:pt x="34681" y="6859"/>
                </a:lnTo>
                <a:lnTo>
                  <a:pt x="69727" y="27379"/>
                </a:lnTo>
                <a:lnTo>
                  <a:pt x="104760" y="47865"/>
                </a:lnTo>
                <a:lnTo>
                  <a:pt x="139490" y="54636"/>
                </a:lnTo>
              </a:path>
            </a:pathLst>
          </a:custGeom>
          <a:ln w="25400">
            <a:solidFill>
              <a:srgbClr val="201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680200" y="1358900"/>
            <a:ext cx="223404" cy="4064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02400" y="1346200"/>
            <a:ext cx="215900" cy="22860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489700" y="1549400"/>
            <a:ext cx="215900" cy="25400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642100" y="1739900"/>
            <a:ext cx="228600" cy="43180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565900" y="1752600"/>
            <a:ext cx="127000" cy="4445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89700" y="1765300"/>
            <a:ext cx="101600" cy="4699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80200" y="2133600"/>
            <a:ext cx="152400" cy="7620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04000" y="2133600"/>
            <a:ext cx="139700" cy="77470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451600" y="2159000"/>
            <a:ext cx="203200" cy="82550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42100" y="2870200"/>
            <a:ext cx="127000" cy="39370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78600" y="2882900"/>
            <a:ext cx="114300" cy="40640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53200" y="3238500"/>
            <a:ext cx="177800" cy="41910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38900" y="2895600"/>
            <a:ext cx="177800" cy="45720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26200" y="3276600"/>
            <a:ext cx="165100" cy="44450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337300" y="3606800"/>
            <a:ext cx="355600" cy="219710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388100" y="5727700"/>
            <a:ext cx="114300" cy="35560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362700" y="6045200"/>
            <a:ext cx="101600" cy="35560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24600" y="6375400"/>
            <a:ext cx="114300" cy="67310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24600" y="5753100"/>
            <a:ext cx="101600" cy="368300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13500" y="1346200"/>
            <a:ext cx="101600" cy="469900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324600" y="1346200"/>
            <a:ext cx="101600" cy="48260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159500" y="1333500"/>
            <a:ext cx="177800" cy="24130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159500" y="1562100"/>
            <a:ext cx="190500" cy="2667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13500" y="1790700"/>
            <a:ext cx="88900" cy="2667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337300" y="1803400"/>
            <a:ext cx="88900" cy="26670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13500" y="2019300"/>
            <a:ext cx="88900" cy="25400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337300" y="2044700"/>
            <a:ext cx="88900" cy="25400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172200" y="1816100"/>
            <a:ext cx="177800" cy="27940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172200" y="2057400"/>
            <a:ext cx="177800" cy="25400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00800" y="2222500"/>
            <a:ext cx="101600" cy="41910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337300" y="2260600"/>
            <a:ext cx="152400" cy="74930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324600" y="2628900"/>
            <a:ext cx="88900" cy="4064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184900" y="2286000"/>
            <a:ext cx="165100" cy="4064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184900" y="2654300"/>
            <a:ext cx="165100" cy="4064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88100" y="2971800"/>
            <a:ext cx="76200" cy="40640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24600" y="2997200"/>
            <a:ext cx="76200" cy="40640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375400" y="3340100"/>
            <a:ext cx="76200" cy="40640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11900" y="3365500"/>
            <a:ext cx="88900" cy="40640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184900" y="3022600"/>
            <a:ext cx="152400" cy="4064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197600" y="3390900"/>
            <a:ext cx="139700" cy="40640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299200" y="3708400"/>
            <a:ext cx="139700" cy="210820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3800" y="3733800"/>
            <a:ext cx="114300" cy="20955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197600" y="3759200"/>
            <a:ext cx="203200" cy="464820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57900" y="1333500"/>
            <a:ext cx="114300" cy="2413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969000" y="1325326"/>
            <a:ext cx="114300" cy="236773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070600" y="1549400"/>
            <a:ext cx="114300" cy="27940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981700" y="1536700"/>
            <a:ext cx="114300" cy="27940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80100" y="1325326"/>
            <a:ext cx="114300" cy="224073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790961" y="1325326"/>
            <a:ext cx="114538" cy="211373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892800" y="1524000"/>
            <a:ext cx="114300" cy="25400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791200" y="1511300"/>
            <a:ext cx="127000" cy="22860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083300" y="1803400"/>
            <a:ext cx="101600" cy="29210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994400" y="1765300"/>
            <a:ext cx="203200" cy="54610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05500" y="1727200"/>
            <a:ext cx="101600" cy="27940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03900" y="1714500"/>
            <a:ext cx="215900" cy="4953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16600" y="1905000"/>
            <a:ext cx="381000" cy="115570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842000" y="2286000"/>
            <a:ext cx="114300" cy="24130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943600" y="2514600"/>
            <a:ext cx="101600" cy="26670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956300" y="2705100"/>
            <a:ext cx="88900" cy="26670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854700" y="2476500"/>
            <a:ext cx="114300" cy="24130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867400" y="2667000"/>
            <a:ext cx="101600" cy="24130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108700" y="3022600"/>
            <a:ext cx="101600" cy="4064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2500" y="2959100"/>
            <a:ext cx="101600" cy="4445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21400" y="3390900"/>
            <a:ext cx="88900" cy="40640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45200" y="3327400"/>
            <a:ext cx="88900" cy="2540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57900" y="3517900"/>
            <a:ext cx="88900" cy="2540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956300" y="2895600"/>
            <a:ext cx="101600" cy="25400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969000" y="3073400"/>
            <a:ext cx="88900" cy="26670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80100" y="2857500"/>
            <a:ext cx="101600" cy="22860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92800" y="3048000"/>
            <a:ext cx="101600" cy="22860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905500" y="3238500"/>
            <a:ext cx="165100" cy="29210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18200" y="3429000"/>
            <a:ext cx="152400" cy="19050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18200" y="3517900"/>
            <a:ext cx="152400" cy="19050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930900" y="3619500"/>
            <a:ext cx="292100" cy="222250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070600" y="5778500"/>
            <a:ext cx="177800" cy="2653386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51662" y="1311600"/>
            <a:ext cx="5114925" cy="7790180"/>
          </a:xfrm>
          <a:custGeom>
            <a:avLst/>
            <a:gdLst/>
            <a:ahLst/>
            <a:cxnLst/>
            <a:rect l="l" t="t" r="r" b="b"/>
            <a:pathLst>
              <a:path w="5114925" h="7790180">
                <a:moveTo>
                  <a:pt x="5094397" y="0"/>
                </a:moveTo>
                <a:lnTo>
                  <a:pt x="0" y="13407"/>
                </a:lnTo>
                <a:lnTo>
                  <a:pt x="20258" y="7790041"/>
                </a:lnTo>
                <a:lnTo>
                  <a:pt x="5114771" y="7776647"/>
                </a:lnTo>
                <a:lnTo>
                  <a:pt x="5094397" y="0"/>
                </a:lnTo>
                <a:close/>
              </a:path>
            </a:pathLst>
          </a:custGeom>
          <a:solidFill>
            <a:srgbClr val="C9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51662" y="1311568"/>
            <a:ext cx="5097780" cy="1235075"/>
          </a:xfrm>
          <a:custGeom>
            <a:avLst/>
            <a:gdLst/>
            <a:ahLst/>
            <a:cxnLst/>
            <a:rect l="l" t="t" r="r" b="b"/>
            <a:pathLst>
              <a:path w="5097780" h="1235075">
                <a:moveTo>
                  <a:pt x="5094397" y="0"/>
                </a:moveTo>
                <a:lnTo>
                  <a:pt x="0" y="13407"/>
                </a:lnTo>
                <a:lnTo>
                  <a:pt x="2995" y="1234448"/>
                </a:lnTo>
                <a:lnTo>
                  <a:pt x="5097519" y="1221028"/>
                </a:lnTo>
                <a:lnTo>
                  <a:pt x="5094397" y="0"/>
                </a:lnTo>
                <a:close/>
              </a:path>
            </a:pathLst>
          </a:custGeom>
          <a:solidFill>
            <a:srgbClr val="00B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198167" y="131163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50"/>
                </a:lnTo>
                <a:lnTo>
                  <a:pt x="87" y="30477"/>
                </a:lnTo>
                <a:lnTo>
                  <a:pt x="22268" y="3042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198331" y="13726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49"/>
                </a:lnTo>
                <a:lnTo>
                  <a:pt x="88" y="30780"/>
                </a:lnTo>
                <a:lnTo>
                  <a:pt x="22268" y="3071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98495" y="143352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67" y="0"/>
                </a:moveTo>
                <a:lnTo>
                  <a:pt x="0" y="50"/>
                </a:lnTo>
                <a:lnTo>
                  <a:pt x="76" y="30755"/>
                </a:lnTo>
                <a:lnTo>
                  <a:pt x="22255" y="30704"/>
                </a:lnTo>
                <a:lnTo>
                  <a:pt x="22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198647" y="149446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49"/>
                </a:lnTo>
                <a:lnTo>
                  <a:pt x="87" y="30666"/>
                </a:lnTo>
                <a:lnTo>
                  <a:pt x="22268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198811" y="155563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62"/>
                </a:lnTo>
                <a:lnTo>
                  <a:pt x="88" y="30452"/>
                </a:lnTo>
                <a:lnTo>
                  <a:pt x="22268" y="3040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98976" y="161645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74" y="30642"/>
                </a:lnTo>
                <a:lnTo>
                  <a:pt x="22254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99127" y="167747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28"/>
                </a:lnTo>
                <a:lnTo>
                  <a:pt x="22268" y="3047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199291" y="173840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79"/>
                </a:lnTo>
                <a:lnTo>
                  <a:pt x="22268" y="3051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199456" y="179933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7" y="30666"/>
                </a:lnTo>
                <a:lnTo>
                  <a:pt x="22255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199608" y="186036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42"/>
                </a:lnTo>
                <a:lnTo>
                  <a:pt x="22268" y="3049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199771" y="192124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49"/>
                </a:lnTo>
                <a:lnTo>
                  <a:pt x="88" y="30653"/>
                </a:lnTo>
                <a:lnTo>
                  <a:pt x="22268" y="30591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199936" y="198225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540"/>
                </a:lnTo>
                <a:lnTo>
                  <a:pt x="22268" y="3047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00100" y="204302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66" y="0"/>
                </a:moveTo>
                <a:lnTo>
                  <a:pt x="0" y="63"/>
                </a:lnTo>
                <a:lnTo>
                  <a:pt x="76" y="30717"/>
                </a:lnTo>
                <a:lnTo>
                  <a:pt x="22255" y="30667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200252" y="210409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542"/>
                </a:lnTo>
                <a:lnTo>
                  <a:pt x="22266" y="3047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200416" y="216499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91"/>
                </a:lnTo>
                <a:lnTo>
                  <a:pt x="22268" y="3054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200580" y="222597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67" y="0"/>
                </a:moveTo>
                <a:lnTo>
                  <a:pt x="0" y="50"/>
                </a:lnTo>
                <a:lnTo>
                  <a:pt x="76" y="30402"/>
                </a:lnTo>
                <a:lnTo>
                  <a:pt x="22255" y="30339"/>
                </a:lnTo>
                <a:lnTo>
                  <a:pt x="22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200733" y="228688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7" y="30553"/>
                </a:lnTo>
                <a:lnTo>
                  <a:pt x="22268" y="3049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200897" y="234765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655"/>
                </a:lnTo>
                <a:lnTo>
                  <a:pt x="22268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201060" y="240875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50"/>
                </a:lnTo>
                <a:lnTo>
                  <a:pt x="88" y="30579"/>
                </a:lnTo>
                <a:lnTo>
                  <a:pt x="22255" y="3051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201212" y="246968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04"/>
                </a:lnTo>
                <a:lnTo>
                  <a:pt x="22268" y="304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01376" y="253069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63"/>
                </a:lnTo>
                <a:lnTo>
                  <a:pt x="88" y="30415"/>
                </a:lnTo>
                <a:lnTo>
                  <a:pt x="22268" y="3035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201542" y="259163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63"/>
                </a:lnTo>
                <a:lnTo>
                  <a:pt x="87" y="30402"/>
                </a:lnTo>
                <a:lnTo>
                  <a:pt x="22255" y="3035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201693" y="265262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49"/>
                </a:lnTo>
                <a:lnTo>
                  <a:pt x="88" y="30364"/>
                </a:lnTo>
                <a:lnTo>
                  <a:pt x="22268" y="3030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01857" y="271346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80" y="0"/>
                </a:moveTo>
                <a:lnTo>
                  <a:pt x="0" y="63"/>
                </a:lnTo>
                <a:lnTo>
                  <a:pt x="88" y="30440"/>
                </a:lnTo>
                <a:lnTo>
                  <a:pt x="22268" y="30377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02022" y="277444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7" y="30490"/>
                </a:lnTo>
                <a:lnTo>
                  <a:pt x="22268" y="3042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202186" y="283532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66" y="0"/>
                </a:moveTo>
                <a:lnTo>
                  <a:pt x="0" y="63"/>
                </a:lnTo>
                <a:lnTo>
                  <a:pt x="76" y="30440"/>
                </a:lnTo>
                <a:lnTo>
                  <a:pt x="22255" y="30389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02338" y="289630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7" y="30704"/>
                </a:lnTo>
                <a:lnTo>
                  <a:pt x="22266" y="3064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202502" y="29571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768"/>
                </a:lnTo>
                <a:lnTo>
                  <a:pt x="22268" y="3071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202665" y="301811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76" y="30793"/>
                </a:lnTo>
                <a:lnTo>
                  <a:pt x="22255" y="3073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02818" y="307940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179" y="0"/>
                </a:moveTo>
                <a:lnTo>
                  <a:pt x="0" y="62"/>
                </a:lnTo>
                <a:lnTo>
                  <a:pt x="87" y="30452"/>
                </a:lnTo>
                <a:lnTo>
                  <a:pt x="22268" y="3038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202982" y="314018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642"/>
                </a:lnTo>
                <a:lnTo>
                  <a:pt x="22268" y="3059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203146" y="320133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3"/>
                </a:lnTo>
                <a:lnTo>
                  <a:pt x="88" y="30528"/>
                </a:lnTo>
                <a:lnTo>
                  <a:pt x="22255" y="3046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3298" y="32621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7" y="30730"/>
                </a:lnTo>
                <a:lnTo>
                  <a:pt x="22268" y="306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203462" y="332313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491"/>
                </a:lnTo>
                <a:lnTo>
                  <a:pt x="22268" y="304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203627" y="338409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7" y="30440"/>
                </a:lnTo>
                <a:lnTo>
                  <a:pt x="22266" y="3037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203778" y="344496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49"/>
                </a:lnTo>
                <a:lnTo>
                  <a:pt x="88" y="30553"/>
                </a:lnTo>
                <a:lnTo>
                  <a:pt x="22268" y="3050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203942" y="350600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80" y="0"/>
                </a:moveTo>
                <a:lnTo>
                  <a:pt x="0" y="50"/>
                </a:lnTo>
                <a:lnTo>
                  <a:pt x="88" y="30389"/>
                </a:lnTo>
                <a:lnTo>
                  <a:pt x="22268" y="3032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204107" y="356677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7" y="30604"/>
                </a:lnTo>
                <a:lnTo>
                  <a:pt x="22268" y="305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204271" y="362790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66" y="0"/>
                </a:moveTo>
                <a:lnTo>
                  <a:pt x="0" y="50"/>
                </a:lnTo>
                <a:lnTo>
                  <a:pt x="76" y="30415"/>
                </a:lnTo>
                <a:lnTo>
                  <a:pt x="22255" y="30351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204422" y="368867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49"/>
                </a:lnTo>
                <a:lnTo>
                  <a:pt x="88" y="30615"/>
                </a:lnTo>
                <a:lnTo>
                  <a:pt x="22268" y="3056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204587" y="374957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49"/>
                </a:lnTo>
                <a:lnTo>
                  <a:pt x="87" y="30653"/>
                </a:lnTo>
                <a:lnTo>
                  <a:pt x="22268" y="3059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204751" y="381055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8" y="30554"/>
                </a:lnTo>
                <a:lnTo>
                  <a:pt x="22255" y="3049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204903" y="387148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655"/>
                </a:lnTo>
                <a:lnTo>
                  <a:pt x="22266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205067" y="393252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377"/>
                </a:lnTo>
                <a:lnTo>
                  <a:pt x="22268" y="3031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205231" y="399333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3"/>
                </a:lnTo>
                <a:lnTo>
                  <a:pt x="88" y="30629"/>
                </a:lnTo>
                <a:lnTo>
                  <a:pt x="22255" y="30567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205384" y="405438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50"/>
                </a:lnTo>
                <a:lnTo>
                  <a:pt x="87" y="30466"/>
                </a:lnTo>
                <a:lnTo>
                  <a:pt x="22268" y="3040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205547" y="411540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49"/>
                </a:lnTo>
                <a:lnTo>
                  <a:pt x="88" y="30413"/>
                </a:lnTo>
                <a:lnTo>
                  <a:pt x="22268" y="3036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205711" y="41761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50"/>
                </a:lnTo>
                <a:lnTo>
                  <a:pt x="88" y="30579"/>
                </a:lnTo>
                <a:lnTo>
                  <a:pt x="22268" y="3051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205876" y="423712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66" y="0"/>
                </a:moveTo>
                <a:lnTo>
                  <a:pt x="0" y="63"/>
                </a:lnTo>
                <a:lnTo>
                  <a:pt x="76" y="30427"/>
                </a:lnTo>
                <a:lnTo>
                  <a:pt x="22255" y="30364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206027" y="429805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15"/>
                </a:lnTo>
                <a:lnTo>
                  <a:pt x="22268" y="304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206192" y="435895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591"/>
                </a:lnTo>
                <a:lnTo>
                  <a:pt x="22266" y="305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206356" y="441996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76" y="30502"/>
                </a:lnTo>
                <a:lnTo>
                  <a:pt x="22255" y="304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206507" y="448096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2"/>
                </a:lnTo>
                <a:lnTo>
                  <a:pt x="88" y="30742"/>
                </a:lnTo>
                <a:lnTo>
                  <a:pt x="22268" y="30692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06672" y="454180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806"/>
                </a:lnTo>
                <a:lnTo>
                  <a:pt x="22268" y="3074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206836" y="460273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8" y="30831"/>
                </a:lnTo>
                <a:lnTo>
                  <a:pt x="22255" y="3076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206988" y="466400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2"/>
                </a:lnTo>
                <a:lnTo>
                  <a:pt x="87" y="30452"/>
                </a:lnTo>
                <a:lnTo>
                  <a:pt x="22266" y="3038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207152" y="472499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478"/>
                </a:lnTo>
                <a:lnTo>
                  <a:pt x="22268" y="3041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207316" y="478596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440"/>
                </a:lnTo>
                <a:lnTo>
                  <a:pt x="22268" y="3037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207469" y="484694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7" y="30288"/>
                </a:lnTo>
                <a:lnTo>
                  <a:pt x="22268" y="3022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207633" y="490779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364"/>
                </a:lnTo>
                <a:lnTo>
                  <a:pt x="22268" y="3031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207796" y="496868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2"/>
                </a:lnTo>
                <a:lnTo>
                  <a:pt x="88" y="30502"/>
                </a:lnTo>
                <a:lnTo>
                  <a:pt x="22268" y="30439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207961" y="502966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66" y="0"/>
                </a:moveTo>
                <a:lnTo>
                  <a:pt x="0" y="50"/>
                </a:lnTo>
                <a:lnTo>
                  <a:pt x="74" y="30491"/>
                </a:lnTo>
                <a:lnTo>
                  <a:pt x="22255" y="30427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208112" y="509060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16"/>
                </a:lnTo>
                <a:lnTo>
                  <a:pt x="22268" y="3046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208278" y="515140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629"/>
                </a:lnTo>
                <a:lnTo>
                  <a:pt x="22266" y="3056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208441" y="52124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76" y="30642"/>
                </a:lnTo>
                <a:lnTo>
                  <a:pt x="22255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208593" y="527331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2"/>
                </a:lnTo>
                <a:lnTo>
                  <a:pt x="88" y="30692"/>
                </a:lnTo>
                <a:lnTo>
                  <a:pt x="22268" y="30628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208758" y="533438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7" y="30415"/>
                </a:lnTo>
                <a:lnTo>
                  <a:pt x="22268" y="30351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208922" y="539518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8" y="30502"/>
                </a:lnTo>
                <a:lnTo>
                  <a:pt x="22255" y="3043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209073" y="545608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2"/>
                </a:lnTo>
                <a:lnTo>
                  <a:pt x="88" y="30692"/>
                </a:lnTo>
                <a:lnTo>
                  <a:pt x="22268" y="30629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209238" y="551703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7" y="30628"/>
                </a:lnTo>
                <a:lnTo>
                  <a:pt x="22268" y="3056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209401" y="55780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8" y="30667"/>
                </a:lnTo>
                <a:lnTo>
                  <a:pt x="22268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209567" y="563897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66" y="0"/>
                </a:moveTo>
                <a:lnTo>
                  <a:pt x="0" y="63"/>
                </a:lnTo>
                <a:lnTo>
                  <a:pt x="74" y="30528"/>
                </a:lnTo>
                <a:lnTo>
                  <a:pt x="22254" y="30466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209718" y="570004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2"/>
                </a:lnTo>
                <a:lnTo>
                  <a:pt x="88" y="30426"/>
                </a:lnTo>
                <a:lnTo>
                  <a:pt x="22268" y="30377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209882" y="576084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3"/>
                </a:lnTo>
                <a:lnTo>
                  <a:pt x="88" y="30553"/>
                </a:lnTo>
                <a:lnTo>
                  <a:pt x="22268" y="30491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210047" y="582184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38"/>
                </a:lnTo>
                <a:lnTo>
                  <a:pt x="74" y="30540"/>
                </a:lnTo>
                <a:lnTo>
                  <a:pt x="22255" y="3050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210198" y="588270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566"/>
                </a:lnTo>
                <a:lnTo>
                  <a:pt x="22268" y="305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210362" y="594361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80" y="0"/>
                </a:moveTo>
                <a:lnTo>
                  <a:pt x="0" y="63"/>
                </a:lnTo>
                <a:lnTo>
                  <a:pt x="88" y="30629"/>
                </a:lnTo>
                <a:lnTo>
                  <a:pt x="22268" y="3056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210527" y="600468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7" y="30641"/>
                </a:lnTo>
                <a:lnTo>
                  <a:pt x="22255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210678" y="60655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8" y="30806"/>
                </a:lnTo>
                <a:lnTo>
                  <a:pt x="22268" y="3074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210843" y="612660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3"/>
                </a:lnTo>
                <a:lnTo>
                  <a:pt x="87" y="30642"/>
                </a:lnTo>
                <a:lnTo>
                  <a:pt x="22266" y="306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11007" y="61877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50"/>
                </a:lnTo>
                <a:lnTo>
                  <a:pt x="88" y="30591"/>
                </a:lnTo>
                <a:lnTo>
                  <a:pt x="22268" y="305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211158" y="624864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80" y="0"/>
                </a:moveTo>
                <a:lnTo>
                  <a:pt x="0" y="62"/>
                </a:lnTo>
                <a:lnTo>
                  <a:pt x="88" y="30464"/>
                </a:lnTo>
                <a:lnTo>
                  <a:pt x="22268" y="30401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211323" y="63096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7" y="30502"/>
                </a:lnTo>
                <a:lnTo>
                  <a:pt x="22268" y="3043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211487" y="63704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4">
                <a:moveTo>
                  <a:pt x="22179" y="0"/>
                </a:moveTo>
                <a:lnTo>
                  <a:pt x="0" y="62"/>
                </a:lnTo>
                <a:lnTo>
                  <a:pt x="88" y="30642"/>
                </a:lnTo>
                <a:lnTo>
                  <a:pt x="22268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211651" y="643147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67" y="0"/>
                </a:moveTo>
                <a:lnTo>
                  <a:pt x="0" y="49"/>
                </a:lnTo>
                <a:lnTo>
                  <a:pt x="76" y="30464"/>
                </a:lnTo>
                <a:lnTo>
                  <a:pt x="22255" y="30401"/>
                </a:lnTo>
                <a:lnTo>
                  <a:pt x="22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211803" y="649244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8" y="30529"/>
                </a:lnTo>
                <a:lnTo>
                  <a:pt x="22268" y="3047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211967" y="655332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528"/>
                </a:lnTo>
                <a:lnTo>
                  <a:pt x="22268" y="3046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12132" y="661428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74" y="30579"/>
                </a:lnTo>
                <a:lnTo>
                  <a:pt x="22255" y="3051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212283" y="667517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628"/>
                </a:lnTo>
                <a:lnTo>
                  <a:pt x="22268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212447" y="673618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80" y="0"/>
                </a:moveTo>
                <a:lnTo>
                  <a:pt x="0" y="63"/>
                </a:lnTo>
                <a:lnTo>
                  <a:pt x="88" y="30566"/>
                </a:lnTo>
                <a:lnTo>
                  <a:pt x="22268" y="30504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212612" y="679724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7" y="30313"/>
                </a:lnTo>
                <a:lnTo>
                  <a:pt x="22255" y="3026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212763" y="685796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36"/>
                </a:lnTo>
                <a:lnTo>
                  <a:pt x="88" y="30604"/>
                </a:lnTo>
                <a:lnTo>
                  <a:pt x="22268" y="305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212928" y="691883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617"/>
                </a:lnTo>
                <a:lnTo>
                  <a:pt x="22266" y="305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213092" y="69797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742"/>
                </a:lnTo>
                <a:lnTo>
                  <a:pt x="22268" y="306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213256" y="70407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67" y="0"/>
                </a:moveTo>
                <a:lnTo>
                  <a:pt x="0" y="63"/>
                </a:lnTo>
                <a:lnTo>
                  <a:pt x="76" y="30554"/>
                </a:lnTo>
                <a:lnTo>
                  <a:pt x="22255" y="30504"/>
                </a:lnTo>
                <a:lnTo>
                  <a:pt x="22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213409" y="71016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7" y="30679"/>
                </a:lnTo>
                <a:lnTo>
                  <a:pt x="22268" y="3062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213572" y="716262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704"/>
                </a:lnTo>
                <a:lnTo>
                  <a:pt x="22268" y="306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213736" y="722381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67" y="0"/>
                </a:moveTo>
                <a:lnTo>
                  <a:pt x="0" y="63"/>
                </a:lnTo>
                <a:lnTo>
                  <a:pt x="76" y="30377"/>
                </a:lnTo>
                <a:lnTo>
                  <a:pt x="22255" y="30314"/>
                </a:lnTo>
                <a:lnTo>
                  <a:pt x="22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213888" y="728461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502"/>
                </a:lnTo>
                <a:lnTo>
                  <a:pt x="22268" y="304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214052" y="734551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8" y="30553"/>
                </a:lnTo>
                <a:lnTo>
                  <a:pt x="22268" y="3049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214217" y="740643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528"/>
                </a:lnTo>
                <a:lnTo>
                  <a:pt x="22254" y="30478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214369" y="746742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477"/>
                </a:lnTo>
                <a:lnTo>
                  <a:pt x="22268" y="3041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214533" y="752843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80" y="0"/>
                </a:moveTo>
                <a:lnTo>
                  <a:pt x="0" y="49"/>
                </a:lnTo>
                <a:lnTo>
                  <a:pt x="88" y="30717"/>
                </a:lnTo>
                <a:lnTo>
                  <a:pt x="22268" y="30666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214698" y="75893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7" y="30755"/>
                </a:lnTo>
                <a:lnTo>
                  <a:pt x="22268" y="3069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214848" y="765028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717"/>
                </a:lnTo>
                <a:lnTo>
                  <a:pt x="22268" y="3065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215012" y="771144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80" y="0"/>
                </a:moveTo>
                <a:lnTo>
                  <a:pt x="0" y="62"/>
                </a:lnTo>
                <a:lnTo>
                  <a:pt x="88" y="30540"/>
                </a:lnTo>
                <a:lnTo>
                  <a:pt x="22268" y="30477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215177" y="777238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49"/>
                </a:lnTo>
                <a:lnTo>
                  <a:pt x="87" y="30477"/>
                </a:lnTo>
                <a:lnTo>
                  <a:pt x="22268" y="3041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215341" y="783332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66" y="0"/>
                </a:moveTo>
                <a:lnTo>
                  <a:pt x="0" y="62"/>
                </a:lnTo>
                <a:lnTo>
                  <a:pt x="76" y="30502"/>
                </a:lnTo>
                <a:lnTo>
                  <a:pt x="22255" y="30439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215494" y="789419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7" y="30553"/>
                </a:lnTo>
                <a:lnTo>
                  <a:pt x="22266" y="3049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215658" y="79551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8" y="30617"/>
                </a:lnTo>
                <a:lnTo>
                  <a:pt x="22268" y="3056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5822" y="801609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80" y="0"/>
                </a:moveTo>
                <a:lnTo>
                  <a:pt x="0" y="62"/>
                </a:lnTo>
                <a:lnTo>
                  <a:pt x="76" y="30502"/>
                </a:lnTo>
                <a:lnTo>
                  <a:pt x="22255" y="30439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215974" y="807700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2"/>
                </a:lnTo>
                <a:lnTo>
                  <a:pt x="87" y="30604"/>
                </a:lnTo>
                <a:lnTo>
                  <a:pt x="22268" y="30540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16138" y="813793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8" y="30642"/>
                </a:lnTo>
                <a:lnTo>
                  <a:pt x="22268" y="3057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6301" y="819900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80" y="0"/>
                </a:moveTo>
                <a:lnTo>
                  <a:pt x="0" y="50"/>
                </a:lnTo>
                <a:lnTo>
                  <a:pt x="88" y="30453"/>
                </a:lnTo>
                <a:lnTo>
                  <a:pt x="22255" y="30402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216454" y="825985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8" y="30591"/>
                </a:lnTo>
                <a:lnTo>
                  <a:pt x="22268" y="3052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216618" y="832077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8" y="30567"/>
                </a:lnTo>
                <a:lnTo>
                  <a:pt x="22268" y="30504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216783" y="838174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579"/>
                </a:lnTo>
                <a:lnTo>
                  <a:pt x="22268" y="30516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216947" y="844267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66" y="0"/>
                </a:moveTo>
                <a:lnTo>
                  <a:pt x="0" y="63"/>
                </a:lnTo>
                <a:lnTo>
                  <a:pt x="76" y="30553"/>
                </a:lnTo>
                <a:lnTo>
                  <a:pt x="22255" y="30491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217098" y="850355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80" y="0"/>
                </a:moveTo>
                <a:lnTo>
                  <a:pt x="0" y="63"/>
                </a:lnTo>
                <a:lnTo>
                  <a:pt x="88" y="30503"/>
                </a:lnTo>
                <a:lnTo>
                  <a:pt x="22268" y="30440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217263" y="85644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50"/>
                </a:lnTo>
                <a:lnTo>
                  <a:pt x="87" y="30692"/>
                </a:lnTo>
                <a:lnTo>
                  <a:pt x="22268" y="3062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217427" y="862547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66" y="0"/>
                </a:moveTo>
                <a:lnTo>
                  <a:pt x="0" y="63"/>
                </a:lnTo>
                <a:lnTo>
                  <a:pt x="76" y="30427"/>
                </a:lnTo>
                <a:lnTo>
                  <a:pt x="22255" y="30364"/>
                </a:lnTo>
                <a:lnTo>
                  <a:pt x="2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217579" y="868646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515"/>
                </a:lnTo>
                <a:lnTo>
                  <a:pt x="22266" y="3046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217743" y="874739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8" y="30503"/>
                </a:lnTo>
                <a:lnTo>
                  <a:pt x="22268" y="30452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217907" y="880842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80" y="0"/>
                </a:moveTo>
                <a:lnTo>
                  <a:pt x="0" y="63"/>
                </a:lnTo>
                <a:lnTo>
                  <a:pt x="88" y="30313"/>
                </a:lnTo>
                <a:lnTo>
                  <a:pt x="22255" y="30263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218059" y="886930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50"/>
                </a:lnTo>
                <a:lnTo>
                  <a:pt x="87" y="30452"/>
                </a:lnTo>
                <a:lnTo>
                  <a:pt x="22268" y="30389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218223" y="893038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79" y="0"/>
                </a:moveTo>
                <a:lnTo>
                  <a:pt x="0" y="63"/>
                </a:lnTo>
                <a:lnTo>
                  <a:pt x="88" y="30275"/>
                </a:lnTo>
                <a:lnTo>
                  <a:pt x="22268" y="30225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218387" y="899115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22180" y="0"/>
                </a:moveTo>
                <a:lnTo>
                  <a:pt x="0" y="63"/>
                </a:lnTo>
                <a:lnTo>
                  <a:pt x="88" y="30465"/>
                </a:lnTo>
                <a:lnTo>
                  <a:pt x="22255" y="30402"/>
                </a:lnTo>
                <a:lnTo>
                  <a:pt x="2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218539" y="905209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60" h="31115">
                <a:moveTo>
                  <a:pt x="22179" y="0"/>
                </a:moveTo>
                <a:lnTo>
                  <a:pt x="0" y="63"/>
                </a:lnTo>
                <a:lnTo>
                  <a:pt x="87" y="30806"/>
                </a:lnTo>
                <a:lnTo>
                  <a:pt x="22268" y="30743"/>
                </a:lnTo>
                <a:lnTo>
                  <a:pt x="2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010488" y="130423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50"/>
                </a:lnTo>
                <a:lnTo>
                  <a:pt x="88" y="30478"/>
                </a:lnTo>
                <a:lnTo>
                  <a:pt x="22293" y="3041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010652" y="136524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780"/>
                </a:lnTo>
                <a:lnTo>
                  <a:pt x="22306" y="3071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10817" y="142611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4" y="30769"/>
                </a:lnTo>
                <a:lnTo>
                  <a:pt x="22292" y="30718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010968" y="148705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667"/>
                </a:lnTo>
                <a:lnTo>
                  <a:pt x="22293" y="3061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011132" y="154824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453"/>
                </a:lnTo>
                <a:lnTo>
                  <a:pt x="22306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011298" y="160905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49"/>
                </a:lnTo>
                <a:lnTo>
                  <a:pt x="74" y="30641"/>
                </a:lnTo>
                <a:lnTo>
                  <a:pt x="22293" y="3057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011449" y="167007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29"/>
                </a:lnTo>
                <a:lnTo>
                  <a:pt x="22306" y="3047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011614" y="173100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566"/>
                </a:lnTo>
                <a:lnTo>
                  <a:pt x="22305" y="3051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011777" y="179192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80"/>
                </a:lnTo>
                <a:lnTo>
                  <a:pt x="22293" y="3061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011928" y="185297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40"/>
                </a:lnTo>
                <a:lnTo>
                  <a:pt x="22306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012094" y="191385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655"/>
                </a:lnTo>
                <a:lnTo>
                  <a:pt x="22305" y="3059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2257" y="197485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40"/>
                </a:lnTo>
                <a:lnTo>
                  <a:pt x="22293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012421" y="203562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5" y="0"/>
                </a:moveTo>
                <a:lnTo>
                  <a:pt x="0" y="50"/>
                </a:lnTo>
                <a:lnTo>
                  <a:pt x="76" y="30718"/>
                </a:lnTo>
                <a:lnTo>
                  <a:pt x="22293" y="30655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12573" y="20966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540"/>
                </a:lnTo>
                <a:lnTo>
                  <a:pt x="22293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012738" y="215759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91"/>
                </a:lnTo>
                <a:lnTo>
                  <a:pt x="22293" y="305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012903" y="221856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04" y="0"/>
                </a:moveTo>
                <a:lnTo>
                  <a:pt x="0" y="62"/>
                </a:lnTo>
                <a:lnTo>
                  <a:pt x="74" y="30413"/>
                </a:lnTo>
                <a:lnTo>
                  <a:pt x="22279" y="30351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13053" y="227948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40"/>
                </a:lnTo>
                <a:lnTo>
                  <a:pt x="22293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013218" y="234025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55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013383" y="240134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87" y="30579"/>
                </a:lnTo>
                <a:lnTo>
                  <a:pt x="22280" y="30528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013534" y="246229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502"/>
                </a:lnTo>
                <a:lnTo>
                  <a:pt x="22293" y="3043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13697" y="252329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8" y="0"/>
                </a:moveTo>
                <a:lnTo>
                  <a:pt x="0" y="63"/>
                </a:lnTo>
                <a:lnTo>
                  <a:pt x="88" y="30402"/>
                </a:lnTo>
                <a:lnTo>
                  <a:pt x="22293" y="30351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013862" y="258424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7" y="30402"/>
                </a:lnTo>
                <a:lnTo>
                  <a:pt x="22280" y="3035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014014" y="264520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377"/>
                </a:lnTo>
                <a:lnTo>
                  <a:pt x="22293" y="303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014179" y="270606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50"/>
                </a:lnTo>
                <a:lnTo>
                  <a:pt x="87" y="30440"/>
                </a:lnTo>
                <a:lnTo>
                  <a:pt x="22292" y="303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014342" y="276703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04"/>
                </a:lnTo>
                <a:lnTo>
                  <a:pt x="22293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014507" y="282792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04" y="0"/>
                </a:moveTo>
                <a:lnTo>
                  <a:pt x="0" y="63"/>
                </a:lnTo>
                <a:lnTo>
                  <a:pt x="76" y="30440"/>
                </a:lnTo>
                <a:lnTo>
                  <a:pt x="22280" y="303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014659" y="288890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706"/>
                </a:lnTo>
                <a:lnTo>
                  <a:pt x="22293" y="306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014823" y="294979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769"/>
                </a:lnTo>
                <a:lnTo>
                  <a:pt x="22293" y="3070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014986" y="30107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5" y="0"/>
                </a:moveTo>
                <a:lnTo>
                  <a:pt x="0" y="63"/>
                </a:lnTo>
                <a:lnTo>
                  <a:pt x="76" y="30807"/>
                </a:lnTo>
                <a:lnTo>
                  <a:pt x="22280" y="30744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015139" y="307200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440"/>
                </a:lnTo>
                <a:lnTo>
                  <a:pt x="22293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015303" y="313278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641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015468" y="31939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49"/>
                </a:lnTo>
                <a:lnTo>
                  <a:pt x="87" y="30528"/>
                </a:lnTo>
                <a:lnTo>
                  <a:pt x="22292" y="304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015619" y="32546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744"/>
                </a:lnTo>
                <a:lnTo>
                  <a:pt x="22306" y="3068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015783" y="331573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490"/>
                </a:lnTo>
                <a:lnTo>
                  <a:pt x="22293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015948" y="337669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7" y="30426"/>
                </a:lnTo>
                <a:lnTo>
                  <a:pt x="22280" y="303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016099" y="34375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53"/>
                </a:lnTo>
                <a:lnTo>
                  <a:pt x="22293" y="305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016264" y="349859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7" y="30401"/>
                </a:lnTo>
                <a:lnTo>
                  <a:pt x="22292" y="3033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016428" y="355936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17"/>
                </a:lnTo>
                <a:lnTo>
                  <a:pt x="22293" y="3055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016592" y="362049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6" y="30415"/>
                </a:lnTo>
                <a:lnTo>
                  <a:pt x="22280" y="30364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016744" y="368126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92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016908" y="374216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67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017072" y="380314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5" y="0"/>
                </a:moveTo>
                <a:lnTo>
                  <a:pt x="0" y="63"/>
                </a:lnTo>
                <a:lnTo>
                  <a:pt x="88" y="30566"/>
                </a:lnTo>
                <a:lnTo>
                  <a:pt x="22280" y="30502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017224" y="386409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55"/>
                </a:lnTo>
                <a:lnTo>
                  <a:pt x="22293" y="3059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017388" y="392512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8" y="30375"/>
                </a:lnTo>
                <a:lnTo>
                  <a:pt x="22293" y="303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017553" y="398593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79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017704" y="404698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49"/>
                </a:lnTo>
                <a:lnTo>
                  <a:pt x="88" y="30464"/>
                </a:lnTo>
                <a:lnTo>
                  <a:pt x="22293" y="3040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017868" y="410800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8" y="30415"/>
                </a:lnTo>
                <a:lnTo>
                  <a:pt x="22293" y="3035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018034" y="416878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79"/>
                </a:lnTo>
                <a:lnTo>
                  <a:pt x="22292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018197" y="422972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2"/>
                </a:lnTo>
                <a:lnTo>
                  <a:pt x="76" y="30413"/>
                </a:lnTo>
                <a:lnTo>
                  <a:pt x="22280" y="30364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018348" y="429065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8" y="0"/>
                </a:moveTo>
                <a:lnTo>
                  <a:pt x="0" y="62"/>
                </a:lnTo>
                <a:lnTo>
                  <a:pt x="88" y="30515"/>
                </a:lnTo>
                <a:lnTo>
                  <a:pt x="22293" y="30452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018513" y="43515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91"/>
                </a:lnTo>
                <a:lnTo>
                  <a:pt x="22293" y="305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018677" y="441256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504"/>
                </a:lnTo>
                <a:lnTo>
                  <a:pt x="22280" y="30440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018830" y="44735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744"/>
                </a:lnTo>
                <a:lnTo>
                  <a:pt x="22292" y="3069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018993" y="45344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806"/>
                </a:lnTo>
                <a:lnTo>
                  <a:pt x="22293" y="307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019158" y="459533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49"/>
                </a:lnTo>
                <a:lnTo>
                  <a:pt x="88" y="30819"/>
                </a:lnTo>
                <a:lnTo>
                  <a:pt x="22280" y="3076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019309" y="465660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53"/>
                </a:lnTo>
                <a:lnTo>
                  <a:pt x="22293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019474" y="471760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8" y="30477"/>
                </a:lnTo>
                <a:lnTo>
                  <a:pt x="22293" y="3041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019639" y="477857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39"/>
                </a:lnTo>
                <a:lnTo>
                  <a:pt x="22279" y="303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019790" y="483955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49"/>
                </a:lnTo>
                <a:lnTo>
                  <a:pt x="88" y="30288"/>
                </a:lnTo>
                <a:lnTo>
                  <a:pt x="22293" y="3022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019954" y="490039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8" y="30364"/>
                </a:lnTo>
                <a:lnTo>
                  <a:pt x="22293" y="303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020119" y="496128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02"/>
                </a:lnTo>
                <a:lnTo>
                  <a:pt x="22292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020282" y="502226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50"/>
                </a:lnTo>
                <a:lnTo>
                  <a:pt x="76" y="30490"/>
                </a:lnTo>
                <a:lnTo>
                  <a:pt x="22280" y="3043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20433" y="508322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15"/>
                </a:lnTo>
                <a:lnTo>
                  <a:pt x="22293" y="3045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020599" y="514400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617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020763" y="520503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642"/>
                </a:lnTo>
                <a:lnTo>
                  <a:pt x="22280" y="3057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020915" y="526591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93"/>
                </a:lnTo>
                <a:lnTo>
                  <a:pt x="22292" y="306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021079" y="532698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8" y="30401"/>
                </a:lnTo>
                <a:lnTo>
                  <a:pt x="22293" y="3033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021243" y="538777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02"/>
                </a:lnTo>
                <a:lnTo>
                  <a:pt x="22280" y="3045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021395" y="544868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80"/>
                </a:lnTo>
                <a:lnTo>
                  <a:pt x="22292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021559" y="550963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29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021722" y="557059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8" y="0"/>
                </a:moveTo>
                <a:lnTo>
                  <a:pt x="0" y="63"/>
                </a:lnTo>
                <a:lnTo>
                  <a:pt x="88" y="30680"/>
                </a:lnTo>
                <a:lnTo>
                  <a:pt x="22293" y="30617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021888" y="563156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528"/>
                </a:lnTo>
                <a:lnTo>
                  <a:pt x="22280" y="304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022039" y="569263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53"/>
                </a:lnTo>
                <a:lnTo>
                  <a:pt x="22293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022204" y="575346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49"/>
                </a:lnTo>
                <a:lnTo>
                  <a:pt x="87" y="30540"/>
                </a:lnTo>
                <a:lnTo>
                  <a:pt x="22292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022368" y="581443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567"/>
                </a:lnTo>
                <a:lnTo>
                  <a:pt x="22280" y="30504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022519" y="587529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566"/>
                </a:lnTo>
                <a:lnTo>
                  <a:pt x="22293" y="305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022684" y="59362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022848" y="599728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42"/>
                </a:lnTo>
                <a:lnTo>
                  <a:pt x="22280" y="3059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23000" y="605812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7" y="30819"/>
                </a:lnTo>
                <a:lnTo>
                  <a:pt x="22292" y="3076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023164" y="61191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67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023328" y="618030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91"/>
                </a:lnTo>
                <a:lnTo>
                  <a:pt x="22280" y="305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023480" y="624123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66"/>
                </a:lnTo>
                <a:lnTo>
                  <a:pt x="22292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023644" y="630223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38"/>
                </a:lnTo>
                <a:lnTo>
                  <a:pt x="88" y="30490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023808" y="63630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42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023973" y="642406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4" y="30466"/>
                </a:lnTo>
                <a:lnTo>
                  <a:pt x="22280" y="3041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024124" y="648504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528"/>
                </a:lnTo>
                <a:lnTo>
                  <a:pt x="22293" y="304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024289" y="654592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28"/>
                </a:lnTo>
                <a:lnTo>
                  <a:pt x="22292" y="304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024453" y="660688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6" y="30579"/>
                </a:lnTo>
                <a:lnTo>
                  <a:pt x="22280" y="3051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024604" y="666777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29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024770" y="672878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7" y="30553"/>
                </a:lnTo>
                <a:lnTo>
                  <a:pt x="22292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024933" y="678982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339"/>
                </a:lnTo>
                <a:lnTo>
                  <a:pt x="22280" y="3027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025084" y="685055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8" y="0"/>
                </a:moveTo>
                <a:lnTo>
                  <a:pt x="0" y="63"/>
                </a:lnTo>
                <a:lnTo>
                  <a:pt x="88" y="30629"/>
                </a:lnTo>
                <a:lnTo>
                  <a:pt x="22293" y="30566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025249" y="691142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617"/>
                </a:lnTo>
                <a:lnTo>
                  <a:pt x="22293" y="3055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025413" y="69723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31"/>
                </a:lnTo>
                <a:lnTo>
                  <a:pt x="22293" y="3066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025578" y="703340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4" y="30566"/>
                </a:lnTo>
                <a:lnTo>
                  <a:pt x="22279" y="30502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9025729" y="709423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693"/>
                </a:lnTo>
                <a:lnTo>
                  <a:pt x="22293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025894" y="715521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18"/>
                </a:lnTo>
                <a:lnTo>
                  <a:pt x="22293" y="3065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026059" y="721640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4" y="30377"/>
                </a:lnTo>
                <a:lnTo>
                  <a:pt x="22280" y="30326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026210" y="727722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491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026373" y="73381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8" y="0"/>
                </a:moveTo>
                <a:lnTo>
                  <a:pt x="0" y="62"/>
                </a:lnTo>
                <a:lnTo>
                  <a:pt x="88" y="30553"/>
                </a:lnTo>
                <a:lnTo>
                  <a:pt x="22293" y="30490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026538" y="739903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49"/>
                </a:lnTo>
                <a:lnTo>
                  <a:pt x="87" y="30528"/>
                </a:lnTo>
                <a:lnTo>
                  <a:pt x="22280" y="304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9026690" y="746001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491"/>
                </a:lnTo>
                <a:lnTo>
                  <a:pt x="22293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026855" y="752103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7" y="30718"/>
                </a:lnTo>
                <a:lnTo>
                  <a:pt x="22292" y="3065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027018" y="75819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55"/>
                </a:lnTo>
                <a:lnTo>
                  <a:pt x="22280" y="3070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027169" y="764288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718"/>
                </a:lnTo>
                <a:lnTo>
                  <a:pt x="22293" y="3065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027335" y="770404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28"/>
                </a:lnTo>
                <a:lnTo>
                  <a:pt x="22293" y="3047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9027499" y="776497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78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027662" y="782593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5" y="0"/>
                </a:moveTo>
                <a:lnTo>
                  <a:pt x="0" y="50"/>
                </a:lnTo>
                <a:lnTo>
                  <a:pt x="76" y="30502"/>
                </a:lnTo>
                <a:lnTo>
                  <a:pt x="22280" y="30453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027815" y="78867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53"/>
                </a:lnTo>
                <a:lnTo>
                  <a:pt x="22293" y="305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027979" y="79477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17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028144" y="800868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4" y="30504"/>
                </a:lnTo>
                <a:lnTo>
                  <a:pt x="22279" y="30453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028295" y="806961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591"/>
                </a:lnTo>
                <a:lnTo>
                  <a:pt x="22293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9028458" y="813053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642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028624" y="8191603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7" y="30452"/>
                </a:lnTo>
                <a:lnTo>
                  <a:pt x="22280" y="3038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028775" y="82524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91"/>
                </a:lnTo>
                <a:lnTo>
                  <a:pt x="22293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028940" y="831337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66"/>
                </a:lnTo>
                <a:lnTo>
                  <a:pt x="22292" y="305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9029104" y="83743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79"/>
                </a:lnTo>
                <a:lnTo>
                  <a:pt x="22280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029268" y="843527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50"/>
                </a:lnTo>
                <a:lnTo>
                  <a:pt x="76" y="30540"/>
                </a:lnTo>
                <a:lnTo>
                  <a:pt x="22280" y="304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029420" y="849615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7" y="30503"/>
                </a:lnTo>
                <a:lnTo>
                  <a:pt x="22292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9029584" y="855710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680"/>
                </a:lnTo>
                <a:lnTo>
                  <a:pt x="22293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9029748" y="861808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5" y="0"/>
                </a:moveTo>
                <a:lnTo>
                  <a:pt x="0" y="63"/>
                </a:lnTo>
                <a:lnTo>
                  <a:pt x="76" y="30414"/>
                </a:lnTo>
                <a:lnTo>
                  <a:pt x="22280" y="30364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9029900" y="86790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7" y="30515"/>
                </a:lnTo>
                <a:lnTo>
                  <a:pt x="22293" y="3045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9030064" y="873998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15"/>
                </a:lnTo>
                <a:lnTo>
                  <a:pt x="22293" y="3046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9030229" y="880101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339"/>
                </a:lnTo>
                <a:lnTo>
                  <a:pt x="22279" y="3027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9030380" y="886190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40"/>
                </a:lnTo>
                <a:lnTo>
                  <a:pt x="22293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9030544" y="892298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275"/>
                </a:lnTo>
                <a:lnTo>
                  <a:pt x="22293" y="3021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30710" y="898375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7" y="30465"/>
                </a:lnTo>
                <a:lnTo>
                  <a:pt x="22280" y="3041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30860" y="90446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93"/>
                </a:lnTo>
                <a:lnTo>
                  <a:pt x="22293" y="3073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1876151" y="129669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478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876314" y="135770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780"/>
                </a:lnTo>
                <a:lnTo>
                  <a:pt x="22293" y="3073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876479" y="141858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50"/>
                </a:lnTo>
                <a:lnTo>
                  <a:pt x="74" y="30756"/>
                </a:lnTo>
                <a:lnTo>
                  <a:pt x="22279" y="30706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1876630" y="147952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67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1876795" y="154069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453"/>
                </a:lnTo>
                <a:lnTo>
                  <a:pt x="22293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876960" y="160151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2"/>
                </a:lnTo>
                <a:lnTo>
                  <a:pt x="74" y="30642"/>
                </a:lnTo>
                <a:lnTo>
                  <a:pt x="22280" y="30591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1877111" y="166254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29"/>
                </a:lnTo>
                <a:lnTo>
                  <a:pt x="22293" y="304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1877276" y="17234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79"/>
                </a:lnTo>
                <a:lnTo>
                  <a:pt x="22292" y="3051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1877440" y="17843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667"/>
                </a:lnTo>
                <a:lnTo>
                  <a:pt x="22280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877591" y="184542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53"/>
                </a:lnTo>
                <a:lnTo>
                  <a:pt x="22293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1877756" y="190630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55"/>
                </a:lnTo>
                <a:lnTo>
                  <a:pt x="22292" y="3059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877919" y="196731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40"/>
                </a:lnTo>
                <a:lnTo>
                  <a:pt x="22280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878084" y="202807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718"/>
                </a:lnTo>
                <a:lnTo>
                  <a:pt x="22280" y="3066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878236" y="208914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40"/>
                </a:lnTo>
                <a:lnTo>
                  <a:pt x="22293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878400" y="215006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79"/>
                </a:lnTo>
                <a:lnTo>
                  <a:pt x="22293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878565" y="221103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04" y="0"/>
                </a:moveTo>
                <a:lnTo>
                  <a:pt x="0" y="50"/>
                </a:lnTo>
                <a:lnTo>
                  <a:pt x="74" y="30402"/>
                </a:lnTo>
                <a:lnTo>
                  <a:pt x="22279" y="3033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878716" y="22719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53"/>
                </a:lnTo>
                <a:lnTo>
                  <a:pt x="22293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878880" y="233270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653"/>
                </a:lnTo>
                <a:lnTo>
                  <a:pt x="22293" y="3060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879045" y="239381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50"/>
                </a:lnTo>
                <a:lnTo>
                  <a:pt x="87" y="30579"/>
                </a:lnTo>
                <a:lnTo>
                  <a:pt x="22279" y="3051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879196" y="245474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02"/>
                </a:lnTo>
                <a:lnTo>
                  <a:pt x="22293" y="3045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1879360" y="251575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8" y="0"/>
                </a:moveTo>
                <a:lnTo>
                  <a:pt x="0" y="63"/>
                </a:lnTo>
                <a:lnTo>
                  <a:pt x="88" y="30415"/>
                </a:lnTo>
                <a:lnTo>
                  <a:pt x="22293" y="30351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1879525" y="2576708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50"/>
                </a:lnTo>
                <a:lnTo>
                  <a:pt x="87" y="30389"/>
                </a:lnTo>
                <a:lnTo>
                  <a:pt x="22280" y="3033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1879676" y="263767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50"/>
                </a:lnTo>
                <a:lnTo>
                  <a:pt x="88" y="30364"/>
                </a:lnTo>
                <a:lnTo>
                  <a:pt x="22293" y="303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1879841" y="269852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2"/>
                </a:lnTo>
                <a:lnTo>
                  <a:pt x="87" y="30439"/>
                </a:lnTo>
                <a:lnTo>
                  <a:pt x="22292" y="3037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1880005" y="275950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491"/>
                </a:lnTo>
                <a:lnTo>
                  <a:pt x="22293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1880169" y="282039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04" y="0"/>
                </a:moveTo>
                <a:lnTo>
                  <a:pt x="0" y="49"/>
                </a:lnTo>
                <a:lnTo>
                  <a:pt x="76" y="30426"/>
                </a:lnTo>
                <a:lnTo>
                  <a:pt x="22280" y="3037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1880321" y="28813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706"/>
                </a:lnTo>
                <a:lnTo>
                  <a:pt x="22293" y="306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1880485" y="294225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769"/>
                </a:lnTo>
                <a:lnTo>
                  <a:pt x="22293" y="3071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1880649" y="300317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5" y="0"/>
                </a:moveTo>
                <a:lnTo>
                  <a:pt x="0" y="49"/>
                </a:lnTo>
                <a:lnTo>
                  <a:pt x="76" y="30793"/>
                </a:lnTo>
                <a:lnTo>
                  <a:pt x="22280" y="30730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1880801" y="306445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22217" y="0"/>
                </a:moveTo>
                <a:lnTo>
                  <a:pt x="0" y="63"/>
                </a:lnTo>
                <a:lnTo>
                  <a:pt x="88" y="30453"/>
                </a:lnTo>
                <a:lnTo>
                  <a:pt x="22293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1880965" y="312525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49"/>
                </a:lnTo>
                <a:lnTo>
                  <a:pt x="88" y="30641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881130" y="318639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28"/>
                </a:lnTo>
                <a:lnTo>
                  <a:pt x="22279" y="304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1881281" y="324716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731"/>
                </a:lnTo>
                <a:lnTo>
                  <a:pt x="22293" y="3068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1881445" y="33081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02"/>
                </a:lnTo>
                <a:lnTo>
                  <a:pt x="22293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1881610" y="336916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7" y="30427"/>
                </a:lnTo>
                <a:lnTo>
                  <a:pt x="22280" y="303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1881761" y="34300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53"/>
                </a:lnTo>
                <a:lnTo>
                  <a:pt x="22293" y="305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1881926" y="349106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49"/>
                </a:lnTo>
                <a:lnTo>
                  <a:pt x="87" y="30388"/>
                </a:lnTo>
                <a:lnTo>
                  <a:pt x="22292" y="3033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1882091" y="355182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604"/>
                </a:lnTo>
                <a:lnTo>
                  <a:pt x="22293" y="3055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1882254" y="361296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49"/>
                </a:lnTo>
                <a:lnTo>
                  <a:pt x="76" y="30413"/>
                </a:lnTo>
                <a:lnTo>
                  <a:pt x="22280" y="30350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1882407" y="367372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617"/>
                </a:lnTo>
                <a:lnTo>
                  <a:pt x="22292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1882570" y="373463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655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1882734" y="379561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5" y="0"/>
                </a:moveTo>
                <a:lnTo>
                  <a:pt x="0" y="50"/>
                </a:lnTo>
                <a:lnTo>
                  <a:pt x="88" y="30553"/>
                </a:lnTo>
                <a:lnTo>
                  <a:pt x="22280" y="30502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1882887" y="38565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55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1883050" y="391759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49"/>
                </a:lnTo>
                <a:lnTo>
                  <a:pt x="88" y="30363"/>
                </a:lnTo>
                <a:lnTo>
                  <a:pt x="22293" y="3030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1883215" y="397839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79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1883366" y="403943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8" y="30464"/>
                </a:lnTo>
                <a:lnTo>
                  <a:pt x="22293" y="304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1883531" y="4100457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15"/>
                </a:lnTo>
                <a:lnTo>
                  <a:pt x="22293" y="303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1883696" y="416125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79"/>
                </a:lnTo>
                <a:lnTo>
                  <a:pt x="22292" y="3051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883859" y="422218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6" y="30426"/>
                </a:lnTo>
                <a:lnTo>
                  <a:pt x="22280" y="30364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1884011" y="428311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8" y="0"/>
                </a:moveTo>
                <a:lnTo>
                  <a:pt x="0" y="63"/>
                </a:lnTo>
                <a:lnTo>
                  <a:pt x="88" y="30515"/>
                </a:lnTo>
                <a:lnTo>
                  <a:pt x="22293" y="30452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1884176" y="43440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91"/>
                </a:lnTo>
                <a:lnTo>
                  <a:pt x="22293" y="305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1884339" y="440502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2"/>
                </a:lnTo>
                <a:lnTo>
                  <a:pt x="76" y="30502"/>
                </a:lnTo>
                <a:lnTo>
                  <a:pt x="22280" y="3043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884492" y="44660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756"/>
                </a:lnTo>
                <a:lnTo>
                  <a:pt x="22292" y="3069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1884655" y="452687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49"/>
                </a:lnTo>
                <a:lnTo>
                  <a:pt x="88" y="30793"/>
                </a:lnTo>
                <a:lnTo>
                  <a:pt x="22293" y="3073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1884820" y="458779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2"/>
                </a:lnTo>
                <a:lnTo>
                  <a:pt x="88" y="30831"/>
                </a:lnTo>
                <a:lnTo>
                  <a:pt x="22280" y="3078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1884972" y="464906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53"/>
                </a:lnTo>
                <a:lnTo>
                  <a:pt x="22293" y="3038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1885136" y="471005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77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1885300" y="477102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8" y="0"/>
                </a:moveTo>
                <a:lnTo>
                  <a:pt x="0" y="63"/>
                </a:lnTo>
                <a:lnTo>
                  <a:pt x="88" y="30439"/>
                </a:lnTo>
                <a:lnTo>
                  <a:pt x="22280" y="30389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1885452" y="483200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8" y="30288"/>
                </a:lnTo>
                <a:lnTo>
                  <a:pt x="22293" y="3023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885616" y="489284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377"/>
                </a:lnTo>
                <a:lnTo>
                  <a:pt x="22293" y="3031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1885781" y="49537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502"/>
                </a:lnTo>
                <a:lnTo>
                  <a:pt x="22292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1885945" y="501472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50"/>
                </a:lnTo>
                <a:lnTo>
                  <a:pt x="76" y="30490"/>
                </a:lnTo>
                <a:lnTo>
                  <a:pt x="22280" y="30440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1886096" y="507567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502"/>
                </a:lnTo>
                <a:lnTo>
                  <a:pt x="22293" y="3045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1886261" y="513645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1886425" y="519750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6" y="30642"/>
                </a:lnTo>
                <a:lnTo>
                  <a:pt x="22280" y="30579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1886577" y="525837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93"/>
                </a:lnTo>
                <a:lnTo>
                  <a:pt x="22292" y="306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1886741" y="531944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2"/>
                </a:lnTo>
                <a:lnTo>
                  <a:pt x="88" y="30413"/>
                </a:lnTo>
                <a:lnTo>
                  <a:pt x="22293" y="3035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1886905" y="538024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02"/>
                </a:lnTo>
                <a:lnTo>
                  <a:pt x="22280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1887057" y="544113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93"/>
                </a:lnTo>
                <a:lnTo>
                  <a:pt x="22292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1887221" y="550209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29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1887385" y="556306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67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1887550" y="562403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63"/>
                </a:lnTo>
                <a:lnTo>
                  <a:pt x="74" y="30528"/>
                </a:lnTo>
                <a:lnTo>
                  <a:pt x="22280" y="304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1887701" y="568510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27"/>
                </a:lnTo>
                <a:lnTo>
                  <a:pt x="22293" y="303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1887866" y="574591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7" y="30540"/>
                </a:lnTo>
                <a:lnTo>
                  <a:pt x="22292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88030" y="580689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04" y="0"/>
                </a:moveTo>
                <a:lnTo>
                  <a:pt x="0" y="49"/>
                </a:lnTo>
                <a:lnTo>
                  <a:pt x="76" y="30540"/>
                </a:lnTo>
                <a:lnTo>
                  <a:pt x="22280" y="30502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888181" y="586776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566"/>
                </a:lnTo>
                <a:lnTo>
                  <a:pt x="22293" y="305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888346" y="592867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29"/>
                </a:lnTo>
                <a:lnTo>
                  <a:pt x="22292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1888510" y="598974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42"/>
                </a:lnTo>
                <a:lnTo>
                  <a:pt x="22280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888661" y="60505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8" y="0"/>
                </a:moveTo>
                <a:lnTo>
                  <a:pt x="0" y="62"/>
                </a:lnTo>
                <a:lnTo>
                  <a:pt x="88" y="30806"/>
                </a:lnTo>
                <a:lnTo>
                  <a:pt x="22293" y="30755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1888827" y="611166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7" y="30642"/>
                </a:lnTo>
                <a:lnTo>
                  <a:pt x="22293" y="306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1888990" y="617277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38"/>
                </a:lnTo>
                <a:lnTo>
                  <a:pt x="88" y="30579"/>
                </a:lnTo>
                <a:lnTo>
                  <a:pt x="22280" y="305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1889143" y="623370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66"/>
                </a:lnTo>
                <a:lnTo>
                  <a:pt x="22292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889306" y="629468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50"/>
                </a:lnTo>
                <a:lnTo>
                  <a:pt x="88" y="30490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889470" y="635555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4">
                <a:moveTo>
                  <a:pt x="22217" y="0"/>
                </a:moveTo>
                <a:lnTo>
                  <a:pt x="0" y="63"/>
                </a:lnTo>
                <a:lnTo>
                  <a:pt x="88" y="30642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889635" y="641653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50"/>
                </a:lnTo>
                <a:lnTo>
                  <a:pt x="74" y="30466"/>
                </a:lnTo>
                <a:lnTo>
                  <a:pt x="22280" y="3041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889786" y="647750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28"/>
                </a:lnTo>
                <a:lnTo>
                  <a:pt x="22293" y="3047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889950" y="653838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8" y="0"/>
                </a:moveTo>
                <a:lnTo>
                  <a:pt x="0" y="63"/>
                </a:lnTo>
                <a:lnTo>
                  <a:pt x="88" y="30528"/>
                </a:lnTo>
                <a:lnTo>
                  <a:pt x="22293" y="30466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890116" y="65993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6" y="30579"/>
                </a:lnTo>
                <a:lnTo>
                  <a:pt x="22280" y="30515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890267" y="666024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29"/>
                </a:lnTo>
                <a:lnTo>
                  <a:pt x="22293" y="3056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90432" y="672124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66"/>
                </a:lnTo>
                <a:lnTo>
                  <a:pt x="22292" y="305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90595" y="678229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326"/>
                </a:lnTo>
                <a:lnTo>
                  <a:pt x="22280" y="302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890747" y="684302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04"/>
                </a:lnTo>
                <a:lnTo>
                  <a:pt x="22293" y="3055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890912" y="690389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617"/>
                </a:lnTo>
                <a:lnTo>
                  <a:pt x="22293" y="3055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891075" y="696484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44"/>
                </a:lnTo>
                <a:lnTo>
                  <a:pt x="22293" y="3068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891240" y="7025855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5" y="0"/>
                </a:moveTo>
                <a:lnTo>
                  <a:pt x="0" y="63"/>
                </a:lnTo>
                <a:lnTo>
                  <a:pt x="76" y="30566"/>
                </a:lnTo>
                <a:lnTo>
                  <a:pt x="22280" y="30502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891391" y="70866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80"/>
                </a:lnTo>
                <a:lnTo>
                  <a:pt x="22293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891556" y="714767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06"/>
                </a:lnTo>
                <a:lnTo>
                  <a:pt x="22293" y="3065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891721" y="7208875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4" y="30377"/>
                </a:lnTo>
                <a:lnTo>
                  <a:pt x="22279" y="30313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891872" y="726968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49"/>
                </a:lnTo>
                <a:lnTo>
                  <a:pt x="88" y="30490"/>
                </a:lnTo>
                <a:lnTo>
                  <a:pt x="22293" y="30426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892036" y="733057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49"/>
                </a:lnTo>
                <a:lnTo>
                  <a:pt x="88" y="30553"/>
                </a:lnTo>
                <a:lnTo>
                  <a:pt x="22293" y="3049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892201" y="739150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49"/>
                </a:lnTo>
                <a:lnTo>
                  <a:pt x="87" y="30528"/>
                </a:lnTo>
                <a:lnTo>
                  <a:pt x="22280" y="3046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892352" y="745248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78"/>
                </a:lnTo>
                <a:lnTo>
                  <a:pt x="22293" y="3042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892517" y="751349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718"/>
                </a:lnTo>
                <a:lnTo>
                  <a:pt x="22292" y="30667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892681" y="7574396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756"/>
                </a:lnTo>
                <a:lnTo>
                  <a:pt x="22280" y="3069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892832" y="763535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706"/>
                </a:lnTo>
                <a:lnTo>
                  <a:pt x="22293" y="3064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892997" y="769649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40"/>
                </a:lnTo>
                <a:lnTo>
                  <a:pt x="22292" y="30491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893161" y="775744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8" y="30478"/>
                </a:lnTo>
                <a:lnTo>
                  <a:pt x="22293" y="3041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893325" y="781839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5" y="0"/>
                </a:moveTo>
                <a:lnTo>
                  <a:pt x="0" y="50"/>
                </a:lnTo>
                <a:lnTo>
                  <a:pt x="76" y="30491"/>
                </a:lnTo>
                <a:lnTo>
                  <a:pt x="22280" y="30427"/>
                </a:lnTo>
                <a:lnTo>
                  <a:pt x="2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893477" y="787925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7" y="30554"/>
                </a:lnTo>
                <a:lnTo>
                  <a:pt x="22293" y="30504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1893641" y="7940209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04"/>
                </a:lnTo>
                <a:lnTo>
                  <a:pt x="22293" y="3055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1893806" y="8001152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63"/>
                </a:lnTo>
                <a:lnTo>
                  <a:pt x="74" y="30504"/>
                </a:lnTo>
                <a:lnTo>
                  <a:pt x="22279" y="30440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1893957" y="806207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591"/>
                </a:lnTo>
                <a:lnTo>
                  <a:pt x="22293" y="305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1894121" y="812298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642"/>
                </a:lnTo>
                <a:lnTo>
                  <a:pt x="22293" y="3057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1894286" y="818405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452"/>
                </a:lnTo>
                <a:lnTo>
                  <a:pt x="22280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1894437" y="824491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50"/>
                </a:lnTo>
                <a:lnTo>
                  <a:pt x="88" y="30591"/>
                </a:lnTo>
                <a:lnTo>
                  <a:pt x="22293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1894601" y="830583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8" y="0"/>
                </a:moveTo>
                <a:lnTo>
                  <a:pt x="0" y="63"/>
                </a:lnTo>
                <a:lnTo>
                  <a:pt x="88" y="30566"/>
                </a:lnTo>
                <a:lnTo>
                  <a:pt x="22293" y="30502"/>
                </a:lnTo>
                <a:lnTo>
                  <a:pt x="2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1894766" y="8366800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79"/>
                </a:lnTo>
                <a:lnTo>
                  <a:pt x="22280" y="30528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1894930" y="842774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04" y="0"/>
                </a:moveTo>
                <a:lnTo>
                  <a:pt x="0" y="50"/>
                </a:lnTo>
                <a:lnTo>
                  <a:pt x="76" y="30540"/>
                </a:lnTo>
                <a:lnTo>
                  <a:pt x="22280" y="304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1895083" y="8488611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03"/>
                </a:lnTo>
                <a:lnTo>
                  <a:pt x="22292" y="30440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1895246" y="8549554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692"/>
                </a:lnTo>
                <a:lnTo>
                  <a:pt x="22293" y="30629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1895410" y="861053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04" y="0"/>
                </a:moveTo>
                <a:lnTo>
                  <a:pt x="0" y="63"/>
                </a:lnTo>
                <a:lnTo>
                  <a:pt x="76" y="30427"/>
                </a:lnTo>
                <a:lnTo>
                  <a:pt x="22280" y="30377"/>
                </a:lnTo>
                <a:lnTo>
                  <a:pt x="2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1895563" y="8671517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7" y="30515"/>
                </a:lnTo>
                <a:lnTo>
                  <a:pt x="22293" y="3046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895726" y="8732448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515"/>
                </a:lnTo>
                <a:lnTo>
                  <a:pt x="22293" y="3045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895891" y="879348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7" y="30326"/>
                </a:lnTo>
                <a:lnTo>
                  <a:pt x="22279" y="3026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1896042" y="885436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452"/>
                </a:lnTo>
                <a:lnTo>
                  <a:pt x="22293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1896207" y="8915442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63"/>
                </a:lnTo>
                <a:lnTo>
                  <a:pt x="88" y="30275"/>
                </a:lnTo>
                <a:lnTo>
                  <a:pt x="22293" y="30225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1896372" y="897622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22217" y="0"/>
                </a:moveTo>
                <a:lnTo>
                  <a:pt x="0" y="50"/>
                </a:lnTo>
                <a:lnTo>
                  <a:pt x="87" y="30452"/>
                </a:lnTo>
                <a:lnTo>
                  <a:pt x="22279" y="30402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896522" y="9037153"/>
            <a:ext cx="22860" cy="31115"/>
          </a:xfrm>
          <a:custGeom>
            <a:avLst/>
            <a:gdLst/>
            <a:ahLst/>
            <a:cxnLst/>
            <a:rect l="l" t="t" r="r" b="b"/>
            <a:pathLst>
              <a:path w="22859" h="31115">
                <a:moveTo>
                  <a:pt x="22217" y="0"/>
                </a:moveTo>
                <a:lnTo>
                  <a:pt x="0" y="63"/>
                </a:lnTo>
                <a:lnTo>
                  <a:pt x="88" y="30806"/>
                </a:lnTo>
                <a:lnTo>
                  <a:pt x="22293" y="30743"/>
                </a:lnTo>
                <a:lnTo>
                  <a:pt x="2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 txBox="1"/>
          <p:nvPr/>
        </p:nvSpPr>
        <p:spPr>
          <a:xfrm>
            <a:off x="2016958" y="2835389"/>
            <a:ext cx="3719829" cy="5943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15"/>
              </a:spcBef>
            </a:pP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Economic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 </a:t>
            </a: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and</a:t>
            </a:r>
            <a:r>
              <a:rPr sz="1950" spc="-4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enterprise  size</a:t>
            </a:r>
            <a:r>
              <a:rPr sz="1950" spc="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class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4" name="object 764"/>
          <p:cNvSpPr txBox="1"/>
          <p:nvPr/>
        </p:nvSpPr>
        <p:spPr>
          <a:xfrm>
            <a:off x="2016958" y="3814932"/>
            <a:ext cx="268033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Commodity and</a:t>
            </a:r>
            <a:r>
              <a:rPr sz="1950" spc="-5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5" name="object 765"/>
          <p:cNvSpPr txBox="1"/>
          <p:nvPr/>
        </p:nvSpPr>
        <p:spPr>
          <a:xfrm>
            <a:off x="2016958" y="4690606"/>
            <a:ext cx="311594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Partner country </a:t>
            </a: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and</a:t>
            </a:r>
            <a:r>
              <a:rPr sz="1950" spc="-3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6" name="object 766"/>
          <p:cNvSpPr txBox="1"/>
          <p:nvPr/>
        </p:nvSpPr>
        <p:spPr>
          <a:xfrm>
            <a:off x="2016958" y="5535954"/>
            <a:ext cx="343916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Partner country </a:t>
            </a: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and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size</a:t>
            </a:r>
            <a:r>
              <a:rPr sz="1950" spc="-2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class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7" name="object 767"/>
          <p:cNvSpPr txBox="1"/>
          <p:nvPr/>
        </p:nvSpPr>
        <p:spPr>
          <a:xfrm>
            <a:off x="2016958" y="7353010"/>
            <a:ext cx="253936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Export/import</a:t>
            </a:r>
            <a:r>
              <a:rPr sz="1950" spc="-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intensity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8" name="object 768"/>
          <p:cNvSpPr txBox="1"/>
          <p:nvPr/>
        </p:nvSpPr>
        <p:spPr>
          <a:xfrm>
            <a:off x="2016958" y="8071999"/>
            <a:ext cx="180975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</a:t>
            </a:r>
            <a:r>
              <a:rPr sz="1950" spc="-5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industry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69" name="object 769"/>
          <p:cNvSpPr txBox="1"/>
          <p:nvPr/>
        </p:nvSpPr>
        <p:spPr>
          <a:xfrm>
            <a:off x="2016958" y="6248625"/>
            <a:ext cx="3031490" cy="5943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15"/>
              </a:spcBef>
            </a:pP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Number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or partner</a:t>
            </a:r>
            <a:r>
              <a:rPr sz="1950" spc="-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country  </a:t>
            </a: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and</a:t>
            </a:r>
            <a:r>
              <a:rPr sz="1950" spc="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6890901" y="2835642"/>
            <a:ext cx="7702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Trader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6890901" y="3815184"/>
            <a:ext cx="124777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Ownership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72" name="object 772"/>
          <p:cNvSpPr txBox="1"/>
          <p:nvPr/>
        </p:nvSpPr>
        <p:spPr>
          <a:xfrm>
            <a:off x="9776644" y="2835642"/>
            <a:ext cx="1753235" cy="13087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144780">
              <a:lnSpc>
                <a:spcPts val="2090"/>
              </a:lnSpc>
              <a:spcBef>
                <a:spcPts val="415"/>
              </a:spcBef>
            </a:pP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Concentration  of trade </a:t>
            </a: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by 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activity</a:t>
            </a:r>
            <a:endParaRPr sz="195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950" spc="15" dirty="0">
                <a:solidFill>
                  <a:srgbClr val="1D1D1B"/>
                </a:solidFill>
                <a:latin typeface="Helvetica-Light"/>
                <a:cs typeface="Helvetica-Light"/>
              </a:rPr>
              <a:t>Two way</a:t>
            </a:r>
            <a:r>
              <a:rPr sz="1950" spc="-5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Helvetica-Light"/>
                <a:cs typeface="Helvetica-Light"/>
              </a:rPr>
              <a:t>trader</a:t>
            </a:r>
            <a:endParaRPr sz="1950">
              <a:latin typeface="Helvetica-Light"/>
              <a:cs typeface="Helvetica-Light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635939" y="3030242"/>
            <a:ext cx="141178" cy="1411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520966" y="3030242"/>
            <a:ext cx="141178" cy="141143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520966" y="3892834"/>
            <a:ext cx="141178" cy="141143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390812" y="3030242"/>
            <a:ext cx="141178" cy="14114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9390812" y="3892834"/>
            <a:ext cx="141178" cy="14114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635939" y="3892834"/>
            <a:ext cx="141178" cy="1411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635939" y="4808043"/>
            <a:ext cx="141178" cy="141143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635939" y="5648620"/>
            <a:ext cx="141178" cy="1411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635939" y="6374265"/>
            <a:ext cx="141178" cy="141156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635939" y="7452681"/>
            <a:ext cx="141178" cy="1411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635939" y="8179410"/>
            <a:ext cx="141178" cy="141156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 txBox="1"/>
          <p:nvPr/>
        </p:nvSpPr>
        <p:spPr>
          <a:xfrm>
            <a:off x="3073571" y="1681404"/>
            <a:ext cx="1221105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1" spc="-10" dirty="0">
                <a:solidFill>
                  <a:srgbClr val="FFFFFF"/>
                </a:solidFill>
                <a:latin typeface="Helvetica"/>
                <a:cs typeface="Helvetica"/>
              </a:rPr>
              <a:t>Trade</a:t>
            </a:r>
            <a:r>
              <a:rPr sz="2250" b="1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250" b="1" spc="15" dirty="0">
                <a:solidFill>
                  <a:srgbClr val="FFFFFF"/>
                </a:solidFill>
                <a:latin typeface="Helvetica"/>
                <a:cs typeface="Helvetica"/>
              </a:rPr>
              <a:t>by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787" name="object 7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85" name="object 785"/>
          <p:cNvSpPr txBox="1"/>
          <p:nvPr/>
        </p:nvSpPr>
        <p:spPr>
          <a:xfrm>
            <a:off x="7128740" y="1681404"/>
            <a:ext cx="103759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1" spc="-25" dirty="0">
                <a:solidFill>
                  <a:srgbClr val="FFFFFF"/>
                </a:solidFill>
                <a:latin typeface="Helvetica"/>
                <a:cs typeface="Helvetica"/>
              </a:rPr>
              <a:t>Type</a:t>
            </a:r>
            <a:r>
              <a:rPr sz="2250" b="1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250" b="1" spc="10" dirty="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10052031" y="1681404"/>
            <a:ext cx="96266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1" spc="15" dirty="0">
                <a:solidFill>
                  <a:srgbClr val="FFFFFF"/>
                </a:solidFill>
                <a:latin typeface="Helvetica"/>
                <a:cs typeface="Helvetica"/>
              </a:rPr>
              <a:t>Others</a:t>
            </a:r>
            <a:endParaRPr sz="225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12"/>
            <a:ext cx="12954000" cy="9753600"/>
          </a:xfrm>
          <a:custGeom>
            <a:avLst/>
            <a:gdLst/>
            <a:ahLst/>
            <a:cxnLst/>
            <a:rect l="l" t="t" r="r" b="b"/>
            <a:pathLst>
              <a:path w="12954000" h="9753600">
                <a:moveTo>
                  <a:pt x="0" y="9753587"/>
                </a:moveTo>
                <a:lnTo>
                  <a:pt x="12953961" y="9753587"/>
                </a:lnTo>
                <a:lnTo>
                  <a:pt x="12953961" y="0"/>
                </a:lnTo>
                <a:lnTo>
                  <a:pt x="0" y="0"/>
                </a:lnTo>
                <a:lnTo>
                  <a:pt x="0" y="975358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1218" y="718210"/>
            <a:ext cx="6896734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-80" dirty="0">
                <a:solidFill>
                  <a:srgbClr val="1D1D1B"/>
                </a:solidFill>
                <a:latin typeface="Helvetica-Light"/>
                <a:cs typeface="Helvetica-Light"/>
              </a:rPr>
              <a:t>Resulting </a:t>
            </a: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process: </a:t>
            </a:r>
            <a:r>
              <a:rPr sz="3100" spc="-80" dirty="0">
                <a:solidFill>
                  <a:srgbClr val="1D1D1B"/>
                </a:solidFill>
                <a:latin typeface="Helvetica-Light"/>
                <a:cs typeface="Helvetica-Light"/>
              </a:rPr>
              <a:t>export-import</a:t>
            </a:r>
            <a:r>
              <a:rPr sz="3100" spc="-35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process</a:t>
            </a:r>
            <a:endParaRPr sz="310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428" y="8072531"/>
            <a:ext cx="406463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100"/>
              </a:spcBef>
            </a:pP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SPC-CR: </a:t>
            </a:r>
            <a:r>
              <a:rPr sz="1400" spc="-40" dirty="0">
                <a:solidFill>
                  <a:srgbClr val="1D1D1B"/>
                </a:solidFill>
                <a:latin typeface="Helvetica"/>
                <a:cs typeface="Helvetica"/>
              </a:rPr>
              <a:t>Costa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Rica´s Standard Product </a:t>
            </a:r>
            <a:r>
              <a:rPr sz="1400" spc="-50" dirty="0">
                <a:solidFill>
                  <a:srgbClr val="1D1D1B"/>
                </a:solidFill>
                <a:latin typeface="Helvetica"/>
                <a:cs typeface="Helvetica"/>
              </a:rPr>
              <a:t>Classification  </a:t>
            </a:r>
            <a:r>
              <a:rPr sz="1400" spc="-45" dirty="0">
                <a:solidFill>
                  <a:srgbClr val="1D1D1B"/>
                </a:solidFill>
                <a:latin typeface="Helvetica"/>
                <a:cs typeface="Helvetica"/>
              </a:rPr>
              <a:t>REVEC: Economic </a:t>
            </a:r>
            <a:r>
              <a:rPr sz="1400" spc="-55" dirty="0">
                <a:solidFill>
                  <a:srgbClr val="1D1D1B"/>
                </a:solidFill>
                <a:latin typeface="Helvetica"/>
                <a:cs typeface="Helvetica"/>
              </a:rPr>
              <a:t>Variables</a:t>
            </a:r>
            <a:r>
              <a:rPr sz="1400" spc="-17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Helvetica"/>
                <a:cs typeface="Helvetica"/>
              </a:rPr>
              <a:t>Register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550" spc="-45" dirty="0">
                <a:solidFill>
                  <a:srgbClr val="1D1D1B"/>
                </a:solidFill>
                <a:latin typeface="Helvetica-Light"/>
                <a:cs typeface="Helvetica-Light"/>
              </a:rPr>
              <a:t>Source: Central </a:t>
            </a:r>
            <a:r>
              <a:rPr sz="1550" spc="-40" dirty="0">
                <a:solidFill>
                  <a:srgbClr val="1D1D1B"/>
                </a:solidFill>
                <a:latin typeface="Helvetica-Light"/>
                <a:cs typeface="Helvetica-Light"/>
              </a:rPr>
              <a:t>Bank </a:t>
            </a:r>
            <a:r>
              <a:rPr sz="1550" spc="-25" dirty="0">
                <a:solidFill>
                  <a:srgbClr val="1D1D1B"/>
                </a:solidFill>
                <a:latin typeface="Helvetica-Light"/>
                <a:cs typeface="Helvetica-Light"/>
              </a:rPr>
              <a:t>of </a:t>
            </a:r>
            <a:r>
              <a:rPr sz="1550" spc="-40" dirty="0">
                <a:solidFill>
                  <a:srgbClr val="1D1D1B"/>
                </a:solidFill>
                <a:latin typeface="Helvetica-Light"/>
                <a:cs typeface="Helvetica-Light"/>
              </a:rPr>
              <a:t>Costa</a:t>
            </a:r>
            <a:r>
              <a:rPr sz="1550" spc="-300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1550" spc="-50" dirty="0">
                <a:solidFill>
                  <a:srgbClr val="1D1D1B"/>
                </a:solidFill>
                <a:latin typeface="Helvetica-Light"/>
                <a:cs typeface="Helvetica-Light"/>
              </a:rPr>
              <a:t>Rica.</a:t>
            </a:r>
            <a:endParaRPr sz="1550">
              <a:latin typeface="Helvetica-Light"/>
              <a:cs typeface="Helvetica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6744" y="2952255"/>
            <a:ext cx="1127125" cy="1046480"/>
          </a:xfrm>
          <a:custGeom>
            <a:avLst/>
            <a:gdLst/>
            <a:ahLst/>
            <a:cxnLst/>
            <a:rect l="l" t="t" r="r" b="b"/>
            <a:pathLst>
              <a:path w="1127125" h="1046479">
                <a:moveTo>
                  <a:pt x="0" y="1046247"/>
                </a:moveTo>
                <a:lnTo>
                  <a:pt x="4445" y="999095"/>
                </a:lnTo>
                <a:lnTo>
                  <a:pt x="10802" y="952525"/>
                </a:lnTo>
                <a:lnTo>
                  <a:pt x="19031" y="906577"/>
                </a:lnTo>
                <a:lnTo>
                  <a:pt x="29092" y="861291"/>
                </a:lnTo>
                <a:lnTo>
                  <a:pt x="40945" y="816707"/>
                </a:lnTo>
                <a:lnTo>
                  <a:pt x="54550" y="772865"/>
                </a:lnTo>
                <a:lnTo>
                  <a:pt x="69867" y="729805"/>
                </a:lnTo>
                <a:lnTo>
                  <a:pt x="86856" y="687567"/>
                </a:lnTo>
                <a:lnTo>
                  <a:pt x="105477" y="646191"/>
                </a:lnTo>
                <a:lnTo>
                  <a:pt x="125691" y="605717"/>
                </a:lnTo>
                <a:lnTo>
                  <a:pt x="147456" y="566186"/>
                </a:lnTo>
                <a:lnTo>
                  <a:pt x="170733" y="527636"/>
                </a:lnTo>
                <a:lnTo>
                  <a:pt x="195483" y="490108"/>
                </a:lnTo>
                <a:lnTo>
                  <a:pt x="221664" y="453642"/>
                </a:lnTo>
                <a:lnTo>
                  <a:pt x="249238" y="418278"/>
                </a:lnTo>
                <a:lnTo>
                  <a:pt x="278164" y="384056"/>
                </a:lnTo>
                <a:lnTo>
                  <a:pt x="308402" y="351016"/>
                </a:lnTo>
                <a:lnTo>
                  <a:pt x="339912" y="319198"/>
                </a:lnTo>
                <a:lnTo>
                  <a:pt x="372654" y="288642"/>
                </a:lnTo>
                <a:lnTo>
                  <a:pt x="406589" y="259387"/>
                </a:lnTo>
                <a:lnTo>
                  <a:pt x="441675" y="231475"/>
                </a:lnTo>
                <a:lnTo>
                  <a:pt x="477874" y="204944"/>
                </a:lnTo>
                <a:lnTo>
                  <a:pt x="515145" y="179835"/>
                </a:lnTo>
                <a:lnTo>
                  <a:pt x="553448" y="156188"/>
                </a:lnTo>
                <a:lnTo>
                  <a:pt x="592744" y="134043"/>
                </a:lnTo>
                <a:lnTo>
                  <a:pt x="632991" y="113440"/>
                </a:lnTo>
                <a:lnTo>
                  <a:pt x="674151" y="94418"/>
                </a:lnTo>
                <a:lnTo>
                  <a:pt x="716183" y="77019"/>
                </a:lnTo>
                <a:lnTo>
                  <a:pt x="759048" y="61281"/>
                </a:lnTo>
                <a:lnTo>
                  <a:pt x="802704" y="47244"/>
                </a:lnTo>
                <a:lnTo>
                  <a:pt x="847113" y="34950"/>
                </a:lnTo>
                <a:lnTo>
                  <a:pt x="892234" y="24437"/>
                </a:lnTo>
                <a:lnTo>
                  <a:pt x="938028" y="15746"/>
                </a:lnTo>
                <a:lnTo>
                  <a:pt x="984454" y="8917"/>
                </a:lnTo>
                <a:lnTo>
                  <a:pt x="1031472" y="3990"/>
                </a:lnTo>
                <a:lnTo>
                  <a:pt x="1079043" y="1004"/>
                </a:lnTo>
                <a:lnTo>
                  <a:pt x="1127125" y="0"/>
                </a:lnTo>
              </a:path>
            </a:pathLst>
          </a:custGeom>
          <a:ln w="113732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7199" y="3998500"/>
            <a:ext cx="1029969" cy="29209"/>
          </a:xfrm>
          <a:custGeom>
            <a:avLst/>
            <a:gdLst/>
            <a:ahLst/>
            <a:cxnLst/>
            <a:rect l="l" t="t" r="r" b="b"/>
            <a:pathLst>
              <a:path w="1029970" h="29210">
                <a:moveTo>
                  <a:pt x="0" y="29037"/>
                </a:moveTo>
                <a:lnTo>
                  <a:pt x="1026667" y="29037"/>
                </a:lnTo>
                <a:lnTo>
                  <a:pt x="1029548" y="0"/>
                </a:lnTo>
              </a:path>
            </a:pathLst>
          </a:custGeom>
          <a:ln w="113723">
            <a:solidFill>
              <a:srgbClr val="7FD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15226" y="4027538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2805" y="0"/>
                </a:lnTo>
              </a:path>
            </a:pathLst>
          </a:custGeom>
          <a:ln w="113723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88638" y="4065545"/>
            <a:ext cx="1127125" cy="4420870"/>
          </a:xfrm>
          <a:custGeom>
            <a:avLst/>
            <a:gdLst/>
            <a:ahLst/>
            <a:cxnLst/>
            <a:rect l="l" t="t" r="r" b="b"/>
            <a:pathLst>
              <a:path w="1127125" h="4420870">
                <a:moveTo>
                  <a:pt x="0" y="0"/>
                </a:moveTo>
                <a:lnTo>
                  <a:pt x="4445" y="47152"/>
                </a:lnTo>
                <a:lnTo>
                  <a:pt x="10802" y="93722"/>
                </a:lnTo>
                <a:lnTo>
                  <a:pt x="19031" y="139670"/>
                </a:lnTo>
                <a:lnTo>
                  <a:pt x="29092" y="184956"/>
                </a:lnTo>
                <a:lnTo>
                  <a:pt x="40945" y="229540"/>
                </a:lnTo>
                <a:lnTo>
                  <a:pt x="54550" y="273382"/>
                </a:lnTo>
                <a:lnTo>
                  <a:pt x="69867" y="316442"/>
                </a:lnTo>
                <a:lnTo>
                  <a:pt x="86856" y="358680"/>
                </a:lnTo>
                <a:lnTo>
                  <a:pt x="105477" y="400056"/>
                </a:lnTo>
                <a:lnTo>
                  <a:pt x="125690" y="440530"/>
                </a:lnTo>
                <a:lnTo>
                  <a:pt x="147455" y="480061"/>
                </a:lnTo>
                <a:lnTo>
                  <a:pt x="170733" y="518611"/>
                </a:lnTo>
                <a:lnTo>
                  <a:pt x="195482" y="556139"/>
                </a:lnTo>
                <a:lnTo>
                  <a:pt x="221664" y="592605"/>
                </a:lnTo>
                <a:lnTo>
                  <a:pt x="249237" y="627969"/>
                </a:lnTo>
                <a:lnTo>
                  <a:pt x="278163" y="662191"/>
                </a:lnTo>
                <a:lnTo>
                  <a:pt x="308401" y="695231"/>
                </a:lnTo>
                <a:lnTo>
                  <a:pt x="339910" y="727049"/>
                </a:lnTo>
                <a:lnTo>
                  <a:pt x="372652" y="757605"/>
                </a:lnTo>
                <a:lnTo>
                  <a:pt x="406587" y="786860"/>
                </a:lnTo>
                <a:lnTo>
                  <a:pt x="441673" y="814772"/>
                </a:lnTo>
                <a:lnTo>
                  <a:pt x="477871" y="841303"/>
                </a:lnTo>
                <a:lnTo>
                  <a:pt x="515142" y="866412"/>
                </a:lnTo>
                <a:lnTo>
                  <a:pt x="553445" y="890059"/>
                </a:lnTo>
                <a:lnTo>
                  <a:pt x="592740" y="912204"/>
                </a:lnTo>
                <a:lnTo>
                  <a:pt x="632987" y="932807"/>
                </a:lnTo>
                <a:lnTo>
                  <a:pt x="674146" y="951829"/>
                </a:lnTo>
                <a:lnTo>
                  <a:pt x="716178" y="969228"/>
                </a:lnTo>
                <a:lnTo>
                  <a:pt x="759042" y="984966"/>
                </a:lnTo>
                <a:lnTo>
                  <a:pt x="802698" y="999003"/>
                </a:lnTo>
                <a:lnTo>
                  <a:pt x="847106" y="1011297"/>
                </a:lnTo>
                <a:lnTo>
                  <a:pt x="892226" y="1021810"/>
                </a:lnTo>
                <a:lnTo>
                  <a:pt x="938019" y="1030501"/>
                </a:lnTo>
                <a:lnTo>
                  <a:pt x="984444" y="1037330"/>
                </a:lnTo>
                <a:lnTo>
                  <a:pt x="1031461" y="1042257"/>
                </a:lnTo>
                <a:lnTo>
                  <a:pt x="1079031" y="1045243"/>
                </a:lnTo>
                <a:lnTo>
                  <a:pt x="1127113" y="1046247"/>
                </a:lnTo>
                <a:lnTo>
                  <a:pt x="1127113" y="4420577"/>
                </a:lnTo>
              </a:path>
            </a:pathLst>
          </a:custGeom>
          <a:ln w="113740">
            <a:solidFill>
              <a:srgbClr val="FEB6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9093" y="4036509"/>
            <a:ext cx="1029969" cy="29209"/>
          </a:xfrm>
          <a:custGeom>
            <a:avLst/>
            <a:gdLst/>
            <a:ahLst/>
            <a:cxnLst/>
            <a:rect l="l" t="t" r="r" b="b"/>
            <a:pathLst>
              <a:path w="1029970" h="29210">
                <a:moveTo>
                  <a:pt x="0" y="0"/>
                </a:moveTo>
                <a:lnTo>
                  <a:pt x="1026654" y="0"/>
                </a:lnTo>
                <a:lnTo>
                  <a:pt x="1029548" y="29037"/>
                </a:lnTo>
              </a:path>
            </a:pathLst>
          </a:custGeom>
          <a:ln w="113723">
            <a:solidFill>
              <a:srgbClr val="FEB6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126" y="1750964"/>
            <a:ext cx="1461770" cy="2339340"/>
          </a:xfrm>
          <a:custGeom>
            <a:avLst/>
            <a:gdLst/>
            <a:ahLst/>
            <a:cxnLst/>
            <a:rect l="l" t="t" r="r" b="b"/>
            <a:pathLst>
              <a:path w="1461770" h="2339340">
                <a:moveTo>
                  <a:pt x="0" y="2339150"/>
                </a:moveTo>
                <a:lnTo>
                  <a:pt x="476664" y="2339150"/>
                </a:lnTo>
                <a:lnTo>
                  <a:pt x="490440" y="2181350"/>
                </a:lnTo>
                <a:lnTo>
                  <a:pt x="595448" y="1828368"/>
                </a:lnTo>
                <a:lnTo>
                  <a:pt x="887210" y="1460835"/>
                </a:lnTo>
                <a:lnTo>
                  <a:pt x="1461247" y="1259379"/>
                </a:lnTo>
                <a:lnTo>
                  <a:pt x="1461247" y="0"/>
                </a:lnTo>
              </a:path>
            </a:pathLst>
          </a:custGeom>
          <a:ln w="113736">
            <a:solidFill>
              <a:srgbClr val="94DB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2063" y="4047047"/>
            <a:ext cx="1992630" cy="2339340"/>
          </a:xfrm>
          <a:custGeom>
            <a:avLst/>
            <a:gdLst/>
            <a:ahLst/>
            <a:cxnLst/>
            <a:rect l="l" t="t" r="r" b="b"/>
            <a:pathLst>
              <a:path w="1992629" h="2339340">
                <a:moveTo>
                  <a:pt x="0" y="0"/>
                </a:moveTo>
                <a:lnTo>
                  <a:pt x="1007457" y="0"/>
                </a:lnTo>
                <a:lnTo>
                  <a:pt x="1021233" y="157802"/>
                </a:lnTo>
                <a:lnTo>
                  <a:pt x="1126241" y="510786"/>
                </a:lnTo>
                <a:lnTo>
                  <a:pt x="1418003" y="878320"/>
                </a:lnTo>
                <a:lnTo>
                  <a:pt x="1992040" y="1079771"/>
                </a:lnTo>
                <a:lnTo>
                  <a:pt x="1992040" y="2339163"/>
                </a:lnTo>
              </a:path>
            </a:pathLst>
          </a:custGeom>
          <a:ln w="113734">
            <a:solidFill>
              <a:srgbClr val="299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2063" y="4047047"/>
            <a:ext cx="1992630" cy="3145155"/>
          </a:xfrm>
          <a:custGeom>
            <a:avLst/>
            <a:gdLst/>
            <a:ahLst/>
            <a:cxnLst/>
            <a:rect l="l" t="t" r="r" b="b"/>
            <a:pathLst>
              <a:path w="1992629" h="3145154">
                <a:moveTo>
                  <a:pt x="0" y="0"/>
                </a:moveTo>
                <a:lnTo>
                  <a:pt x="1007457" y="0"/>
                </a:lnTo>
                <a:lnTo>
                  <a:pt x="1021233" y="157802"/>
                </a:lnTo>
                <a:lnTo>
                  <a:pt x="1126241" y="510786"/>
                </a:lnTo>
                <a:lnTo>
                  <a:pt x="1418003" y="878320"/>
                </a:lnTo>
                <a:lnTo>
                  <a:pt x="1992040" y="1079771"/>
                </a:lnTo>
                <a:lnTo>
                  <a:pt x="1992040" y="3145137"/>
                </a:lnTo>
              </a:path>
            </a:pathLst>
          </a:custGeom>
          <a:ln w="113736">
            <a:solidFill>
              <a:srgbClr val="299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0305" y="1471395"/>
            <a:ext cx="346710" cy="346075"/>
          </a:xfrm>
          <a:custGeom>
            <a:avLst/>
            <a:gdLst/>
            <a:ahLst/>
            <a:cxnLst/>
            <a:rect l="l" t="t" r="r" b="b"/>
            <a:pathLst>
              <a:path w="346710" h="346075">
                <a:moveTo>
                  <a:pt x="173064" y="0"/>
                </a:moveTo>
                <a:lnTo>
                  <a:pt x="127057" y="6181"/>
                </a:lnTo>
                <a:lnTo>
                  <a:pt x="85715" y="23627"/>
                </a:lnTo>
                <a:lnTo>
                  <a:pt x="50689" y="50686"/>
                </a:lnTo>
                <a:lnTo>
                  <a:pt x="23628" y="85707"/>
                </a:lnTo>
                <a:lnTo>
                  <a:pt x="6182" y="127041"/>
                </a:lnTo>
                <a:lnTo>
                  <a:pt x="0" y="173037"/>
                </a:lnTo>
                <a:lnTo>
                  <a:pt x="6182" y="219032"/>
                </a:lnTo>
                <a:lnTo>
                  <a:pt x="23628" y="260366"/>
                </a:lnTo>
                <a:lnTo>
                  <a:pt x="50689" y="295387"/>
                </a:lnTo>
                <a:lnTo>
                  <a:pt x="85715" y="322446"/>
                </a:lnTo>
                <a:lnTo>
                  <a:pt x="127057" y="339891"/>
                </a:lnTo>
                <a:lnTo>
                  <a:pt x="173064" y="346073"/>
                </a:lnTo>
                <a:lnTo>
                  <a:pt x="219076" y="339891"/>
                </a:lnTo>
                <a:lnTo>
                  <a:pt x="260421" y="322446"/>
                </a:lnTo>
                <a:lnTo>
                  <a:pt x="295449" y="295387"/>
                </a:lnTo>
                <a:lnTo>
                  <a:pt x="322512" y="260366"/>
                </a:lnTo>
                <a:lnTo>
                  <a:pt x="339958" y="219032"/>
                </a:lnTo>
                <a:lnTo>
                  <a:pt x="346141" y="173037"/>
                </a:lnTo>
                <a:lnTo>
                  <a:pt x="339958" y="127041"/>
                </a:lnTo>
                <a:lnTo>
                  <a:pt x="322512" y="85707"/>
                </a:lnTo>
                <a:lnTo>
                  <a:pt x="295449" y="50686"/>
                </a:lnTo>
                <a:lnTo>
                  <a:pt x="260421" y="23627"/>
                </a:lnTo>
                <a:lnTo>
                  <a:pt x="219076" y="6181"/>
                </a:lnTo>
                <a:lnTo>
                  <a:pt x="17306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1036" y="7042462"/>
            <a:ext cx="346710" cy="346075"/>
          </a:xfrm>
          <a:custGeom>
            <a:avLst/>
            <a:gdLst/>
            <a:ahLst/>
            <a:cxnLst/>
            <a:rect l="l" t="t" r="r" b="b"/>
            <a:pathLst>
              <a:path w="346710" h="346075">
                <a:moveTo>
                  <a:pt x="173062" y="0"/>
                </a:moveTo>
                <a:lnTo>
                  <a:pt x="127055" y="6181"/>
                </a:lnTo>
                <a:lnTo>
                  <a:pt x="85714" y="23624"/>
                </a:lnTo>
                <a:lnTo>
                  <a:pt x="50688" y="50681"/>
                </a:lnTo>
                <a:lnTo>
                  <a:pt x="23628" y="85702"/>
                </a:lnTo>
                <a:lnTo>
                  <a:pt x="6181" y="127037"/>
                </a:lnTo>
                <a:lnTo>
                  <a:pt x="0" y="173037"/>
                </a:lnTo>
                <a:lnTo>
                  <a:pt x="6181" y="219032"/>
                </a:lnTo>
                <a:lnTo>
                  <a:pt x="23628" y="260364"/>
                </a:lnTo>
                <a:lnTo>
                  <a:pt x="50688" y="295382"/>
                </a:lnTo>
                <a:lnTo>
                  <a:pt x="85714" y="322438"/>
                </a:lnTo>
                <a:lnTo>
                  <a:pt x="127055" y="339881"/>
                </a:lnTo>
                <a:lnTo>
                  <a:pt x="173062" y="346062"/>
                </a:lnTo>
                <a:lnTo>
                  <a:pt x="219070" y="339881"/>
                </a:lnTo>
                <a:lnTo>
                  <a:pt x="260412" y="322438"/>
                </a:lnTo>
                <a:lnTo>
                  <a:pt x="295438" y="295382"/>
                </a:lnTo>
                <a:lnTo>
                  <a:pt x="322498" y="260364"/>
                </a:lnTo>
                <a:lnTo>
                  <a:pt x="339945" y="219032"/>
                </a:lnTo>
                <a:lnTo>
                  <a:pt x="346127" y="173037"/>
                </a:lnTo>
                <a:lnTo>
                  <a:pt x="339945" y="127037"/>
                </a:lnTo>
                <a:lnTo>
                  <a:pt x="322498" y="85702"/>
                </a:lnTo>
                <a:lnTo>
                  <a:pt x="295438" y="50681"/>
                </a:lnTo>
                <a:lnTo>
                  <a:pt x="260412" y="23624"/>
                </a:lnTo>
                <a:lnTo>
                  <a:pt x="219070" y="6181"/>
                </a:lnTo>
                <a:lnTo>
                  <a:pt x="173062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6920" y="1525076"/>
            <a:ext cx="152905" cy="238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3900" y="7100203"/>
            <a:ext cx="140268" cy="22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42678" y="8313083"/>
            <a:ext cx="346710" cy="346075"/>
          </a:xfrm>
          <a:custGeom>
            <a:avLst/>
            <a:gdLst/>
            <a:ahLst/>
            <a:cxnLst/>
            <a:rect l="l" t="t" r="r" b="b"/>
            <a:pathLst>
              <a:path w="346709" h="346075">
                <a:moveTo>
                  <a:pt x="173064" y="0"/>
                </a:moveTo>
                <a:lnTo>
                  <a:pt x="127056" y="6181"/>
                </a:lnTo>
                <a:lnTo>
                  <a:pt x="85715" y="23627"/>
                </a:lnTo>
                <a:lnTo>
                  <a:pt x="50689" y="50686"/>
                </a:lnTo>
                <a:lnTo>
                  <a:pt x="23628" y="85707"/>
                </a:lnTo>
                <a:lnTo>
                  <a:pt x="6181" y="127041"/>
                </a:lnTo>
                <a:lnTo>
                  <a:pt x="0" y="173037"/>
                </a:lnTo>
                <a:lnTo>
                  <a:pt x="6181" y="219032"/>
                </a:lnTo>
                <a:lnTo>
                  <a:pt x="23628" y="260364"/>
                </a:lnTo>
                <a:lnTo>
                  <a:pt x="50689" y="295382"/>
                </a:lnTo>
                <a:lnTo>
                  <a:pt x="85715" y="322438"/>
                </a:lnTo>
                <a:lnTo>
                  <a:pt x="127056" y="339881"/>
                </a:lnTo>
                <a:lnTo>
                  <a:pt x="173064" y="346062"/>
                </a:lnTo>
                <a:lnTo>
                  <a:pt x="219076" y="339881"/>
                </a:lnTo>
                <a:lnTo>
                  <a:pt x="260421" y="322438"/>
                </a:lnTo>
                <a:lnTo>
                  <a:pt x="295449" y="295382"/>
                </a:lnTo>
                <a:lnTo>
                  <a:pt x="322511" y="260364"/>
                </a:lnTo>
                <a:lnTo>
                  <a:pt x="339957" y="219032"/>
                </a:lnTo>
                <a:lnTo>
                  <a:pt x="346139" y="173037"/>
                </a:lnTo>
                <a:lnTo>
                  <a:pt x="339957" y="127041"/>
                </a:lnTo>
                <a:lnTo>
                  <a:pt x="322511" y="85707"/>
                </a:lnTo>
                <a:lnTo>
                  <a:pt x="295449" y="50686"/>
                </a:lnTo>
                <a:lnTo>
                  <a:pt x="260421" y="23627"/>
                </a:lnTo>
                <a:lnTo>
                  <a:pt x="219076" y="6181"/>
                </a:lnTo>
                <a:lnTo>
                  <a:pt x="17306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65544" y="8370825"/>
            <a:ext cx="140267" cy="226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7446" y="3536019"/>
            <a:ext cx="2476296" cy="2454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0139" y="4790117"/>
            <a:ext cx="427460" cy="340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5500" y="4851400"/>
            <a:ext cx="431800" cy="31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7900" y="4902200"/>
            <a:ext cx="4318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7600" y="4927600"/>
            <a:ext cx="444500" cy="279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5200" y="5054600"/>
            <a:ext cx="419100" cy="330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4900" y="5118100"/>
            <a:ext cx="431800" cy="30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0" y="5156200"/>
            <a:ext cx="457200" cy="292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0" y="5181600"/>
            <a:ext cx="457200" cy="266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0000" y="4914900"/>
            <a:ext cx="444500" cy="292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2400" y="4864100"/>
            <a:ext cx="444500" cy="330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2100" y="4800600"/>
            <a:ext cx="292100" cy="215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1800" y="4686300"/>
            <a:ext cx="279400" cy="254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1800" y="4826000"/>
            <a:ext cx="419100" cy="317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9400" y="5130800"/>
            <a:ext cx="609600" cy="317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24200" y="4965700"/>
            <a:ext cx="406400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3900" y="5105400"/>
            <a:ext cx="406400" cy="292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1900" y="5334000"/>
            <a:ext cx="431800" cy="3175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41600" y="5372100"/>
            <a:ext cx="444500" cy="304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94000" y="5410200"/>
            <a:ext cx="622300" cy="279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81300" y="5613400"/>
            <a:ext cx="584200" cy="330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73400" y="5664200"/>
            <a:ext cx="482600" cy="152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3100" y="5791200"/>
            <a:ext cx="482600" cy="165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1500" y="5384800"/>
            <a:ext cx="457200" cy="1905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51200" y="5511800"/>
            <a:ext cx="469900" cy="1778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16300" y="5245100"/>
            <a:ext cx="393700" cy="2794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56000" y="5384800"/>
            <a:ext cx="393700" cy="266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3600" y="5511800"/>
            <a:ext cx="673100" cy="3048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43300" y="5651500"/>
            <a:ext cx="673100" cy="3048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60700" y="5791200"/>
            <a:ext cx="1193800" cy="1865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98800" y="4572000"/>
            <a:ext cx="254000" cy="266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0400" y="4445000"/>
            <a:ext cx="228600" cy="2794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8500" y="4584700"/>
            <a:ext cx="317500" cy="3937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76600" y="4305300"/>
            <a:ext cx="330200" cy="4318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27400" y="4165600"/>
            <a:ext cx="304800" cy="431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78200" y="4724400"/>
            <a:ext cx="304800" cy="3937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17900" y="4864100"/>
            <a:ext cx="292100" cy="3937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3300" y="4432300"/>
            <a:ext cx="342900" cy="5969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52800" y="4013200"/>
            <a:ext cx="279400" cy="4318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7400" y="3848100"/>
            <a:ext cx="304800" cy="4445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6600" y="3695700"/>
            <a:ext cx="330200" cy="4445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0400" y="3548719"/>
            <a:ext cx="355600" cy="43908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19500" y="4279900"/>
            <a:ext cx="266700" cy="4445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94100" y="4127500"/>
            <a:ext cx="292100" cy="4445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43300" y="3975100"/>
            <a:ext cx="317500" cy="4318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7100" y="3822700"/>
            <a:ext cx="355600" cy="4318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57600" y="5016500"/>
            <a:ext cx="279400" cy="3810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97300" y="5156200"/>
            <a:ext cx="279400" cy="368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97300" y="4711700"/>
            <a:ext cx="203200" cy="4572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24300" y="4851400"/>
            <a:ext cx="203200" cy="4572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37000" y="4991100"/>
            <a:ext cx="317500" cy="6731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64000" y="5130800"/>
            <a:ext cx="330200" cy="6731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48100" y="4394200"/>
            <a:ext cx="279400" cy="6096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10000" y="4241800"/>
            <a:ext cx="304800" cy="4445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46500" y="4089400"/>
            <a:ext cx="342900" cy="4318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02100" y="4673600"/>
            <a:ext cx="165100" cy="4699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41800" y="4800600"/>
            <a:ext cx="152400" cy="4826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25900" y="4368800"/>
            <a:ext cx="355600" cy="5842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03700" y="4648200"/>
            <a:ext cx="220042" cy="11938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24317" y="3211305"/>
            <a:ext cx="1844675" cy="1844039"/>
          </a:xfrm>
          <a:custGeom>
            <a:avLst/>
            <a:gdLst/>
            <a:ahLst/>
            <a:cxnLst/>
            <a:rect l="l" t="t" r="r" b="b"/>
            <a:pathLst>
              <a:path w="1844675" h="1844039">
                <a:moveTo>
                  <a:pt x="922139" y="0"/>
                </a:moveTo>
                <a:lnTo>
                  <a:pt x="874687" y="1199"/>
                </a:lnTo>
                <a:lnTo>
                  <a:pt x="827858" y="4759"/>
                </a:lnTo>
                <a:lnTo>
                  <a:pt x="781709" y="10622"/>
                </a:lnTo>
                <a:lnTo>
                  <a:pt x="736299" y="18730"/>
                </a:lnTo>
                <a:lnTo>
                  <a:pt x="691686" y="29025"/>
                </a:lnTo>
                <a:lnTo>
                  <a:pt x="647927" y="41448"/>
                </a:lnTo>
                <a:lnTo>
                  <a:pt x="605081" y="55943"/>
                </a:lnTo>
                <a:lnTo>
                  <a:pt x="563206" y="72450"/>
                </a:lnTo>
                <a:lnTo>
                  <a:pt x="522359" y="90913"/>
                </a:lnTo>
                <a:lnTo>
                  <a:pt x="482598" y="111273"/>
                </a:lnTo>
                <a:lnTo>
                  <a:pt x="443982" y="133472"/>
                </a:lnTo>
                <a:lnTo>
                  <a:pt x="406567" y="157453"/>
                </a:lnTo>
                <a:lnTo>
                  <a:pt x="370413" y="183157"/>
                </a:lnTo>
                <a:lnTo>
                  <a:pt x="335578" y="210527"/>
                </a:lnTo>
                <a:lnTo>
                  <a:pt x="302118" y="239504"/>
                </a:lnTo>
                <a:lnTo>
                  <a:pt x="270092" y="270031"/>
                </a:lnTo>
                <a:lnTo>
                  <a:pt x="239559" y="302049"/>
                </a:lnTo>
                <a:lnTo>
                  <a:pt x="210575" y="335502"/>
                </a:lnTo>
                <a:lnTo>
                  <a:pt x="183200" y="370330"/>
                </a:lnTo>
                <a:lnTo>
                  <a:pt x="157490" y="406476"/>
                </a:lnTo>
                <a:lnTo>
                  <a:pt x="133504" y="443883"/>
                </a:lnTo>
                <a:lnTo>
                  <a:pt x="111299" y="482491"/>
                </a:lnTo>
                <a:lnTo>
                  <a:pt x="90935" y="522244"/>
                </a:lnTo>
                <a:lnTo>
                  <a:pt x="72468" y="563083"/>
                </a:lnTo>
                <a:lnTo>
                  <a:pt x="55956" y="604950"/>
                </a:lnTo>
                <a:lnTo>
                  <a:pt x="41458" y="647787"/>
                </a:lnTo>
                <a:lnTo>
                  <a:pt x="29032" y="691537"/>
                </a:lnTo>
                <a:lnTo>
                  <a:pt x="18735" y="736142"/>
                </a:lnTo>
                <a:lnTo>
                  <a:pt x="10625" y="781543"/>
                </a:lnTo>
                <a:lnTo>
                  <a:pt x="4761" y="827683"/>
                </a:lnTo>
                <a:lnTo>
                  <a:pt x="1199" y="874504"/>
                </a:lnTo>
                <a:lnTo>
                  <a:pt x="0" y="921947"/>
                </a:lnTo>
                <a:lnTo>
                  <a:pt x="1199" y="969393"/>
                </a:lnTo>
                <a:lnTo>
                  <a:pt x="4761" y="1016216"/>
                </a:lnTo>
                <a:lnTo>
                  <a:pt x="10625" y="1062357"/>
                </a:lnTo>
                <a:lnTo>
                  <a:pt x="18735" y="1107760"/>
                </a:lnTo>
                <a:lnTo>
                  <a:pt x="29032" y="1152366"/>
                </a:lnTo>
                <a:lnTo>
                  <a:pt x="41458" y="1196117"/>
                </a:lnTo>
                <a:lnTo>
                  <a:pt x="55956" y="1238955"/>
                </a:lnTo>
                <a:lnTo>
                  <a:pt x="72468" y="1280823"/>
                </a:lnTo>
                <a:lnTo>
                  <a:pt x="90935" y="1321662"/>
                </a:lnTo>
                <a:lnTo>
                  <a:pt x="111299" y="1361415"/>
                </a:lnTo>
                <a:lnTo>
                  <a:pt x="133504" y="1400023"/>
                </a:lnTo>
                <a:lnTo>
                  <a:pt x="157490" y="1437429"/>
                </a:lnTo>
                <a:lnTo>
                  <a:pt x="183200" y="1473575"/>
                </a:lnTo>
                <a:lnTo>
                  <a:pt x="210575" y="1508403"/>
                </a:lnTo>
                <a:lnTo>
                  <a:pt x="239559" y="1541855"/>
                </a:lnTo>
                <a:lnTo>
                  <a:pt x="270092" y="1573873"/>
                </a:lnTo>
                <a:lnTo>
                  <a:pt x="302118" y="1604400"/>
                </a:lnTo>
                <a:lnTo>
                  <a:pt x="335578" y="1633376"/>
                </a:lnTo>
                <a:lnTo>
                  <a:pt x="370413" y="1660745"/>
                </a:lnTo>
                <a:lnTo>
                  <a:pt x="406567" y="1686448"/>
                </a:lnTo>
                <a:lnTo>
                  <a:pt x="443982" y="1710428"/>
                </a:lnTo>
                <a:lnTo>
                  <a:pt x="482598" y="1732626"/>
                </a:lnTo>
                <a:lnTo>
                  <a:pt x="522359" y="1752986"/>
                </a:lnTo>
                <a:lnTo>
                  <a:pt x="563206" y="1771448"/>
                </a:lnTo>
                <a:lnTo>
                  <a:pt x="605081" y="1787954"/>
                </a:lnTo>
                <a:lnTo>
                  <a:pt x="647927" y="1802448"/>
                </a:lnTo>
                <a:lnTo>
                  <a:pt x="691686" y="1814871"/>
                </a:lnTo>
                <a:lnTo>
                  <a:pt x="736299" y="1825165"/>
                </a:lnTo>
                <a:lnTo>
                  <a:pt x="781709" y="1833273"/>
                </a:lnTo>
                <a:lnTo>
                  <a:pt x="827858" y="1839135"/>
                </a:lnTo>
                <a:lnTo>
                  <a:pt x="874687" y="1842695"/>
                </a:lnTo>
                <a:lnTo>
                  <a:pt x="922139" y="1843895"/>
                </a:lnTo>
                <a:lnTo>
                  <a:pt x="969589" y="1842695"/>
                </a:lnTo>
                <a:lnTo>
                  <a:pt x="1016415" y="1839135"/>
                </a:lnTo>
                <a:lnTo>
                  <a:pt x="1062562" y="1833273"/>
                </a:lnTo>
                <a:lnTo>
                  <a:pt x="1107969" y="1825165"/>
                </a:lnTo>
                <a:lnTo>
                  <a:pt x="1152580" y="1814871"/>
                </a:lnTo>
                <a:lnTo>
                  <a:pt x="1196337" y="1802448"/>
                </a:lnTo>
                <a:lnTo>
                  <a:pt x="1239181" y="1787954"/>
                </a:lnTo>
                <a:lnTo>
                  <a:pt x="1281055" y="1771448"/>
                </a:lnTo>
                <a:lnTo>
                  <a:pt x="1321900" y="1752986"/>
                </a:lnTo>
                <a:lnTo>
                  <a:pt x="1361659" y="1732626"/>
                </a:lnTo>
                <a:lnTo>
                  <a:pt x="1400274" y="1710428"/>
                </a:lnTo>
                <a:lnTo>
                  <a:pt x="1437686" y="1686448"/>
                </a:lnTo>
                <a:lnTo>
                  <a:pt x="1473839" y="1660745"/>
                </a:lnTo>
                <a:lnTo>
                  <a:pt x="1508673" y="1633376"/>
                </a:lnTo>
                <a:lnTo>
                  <a:pt x="1542131" y="1604400"/>
                </a:lnTo>
                <a:lnTo>
                  <a:pt x="1574156" y="1573873"/>
                </a:lnTo>
                <a:lnTo>
                  <a:pt x="1604688" y="1541855"/>
                </a:lnTo>
                <a:lnTo>
                  <a:pt x="1633671" y="1508403"/>
                </a:lnTo>
                <a:lnTo>
                  <a:pt x="1661045" y="1473575"/>
                </a:lnTo>
                <a:lnTo>
                  <a:pt x="1686754" y="1437429"/>
                </a:lnTo>
                <a:lnTo>
                  <a:pt x="1710739" y="1400023"/>
                </a:lnTo>
                <a:lnTo>
                  <a:pt x="1732943" y="1361415"/>
                </a:lnTo>
                <a:lnTo>
                  <a:pt x="1753307" y="1321662"/>
                </a:lnTo>
                <a:lnTo>
                  <a:pt x="1771773" y="1280823"/>
                </a:lnTo>
                <a:lnTo>
                  <a:pt x="1788284" y="1238955"/>
                </a:lnTo>
                <a:lnTo>
                  <a:pt x="1802782" y="1196117"/>
                </a:lnTo>
                <a:lnTo>
                  <a:pt x="1815208" y="1152366"/>
                </a:lnTo>
                <a:lnTo>
                  <a:pt x="1825504" y="1107760"/>
                </a:lnTo>
                <a:lnTo>
                  <a:pt x="1833614" y="1062357"/>
                </a:lnTo>
                <a:lnTo>
                  <a:pt x="1839478" y="1016216"/>
                </a:lnTo>
                <a:lnTo>
                  <a:pt x="1843039" y="969393"/>
                </a:lnTo>
                <a:lnTo>
                  <a:pt x="1844239" y="921947"/>
                </a:lnTo>
                <a:lnTo>
                  <a:pt x="1843039" y="874504"/>
                </a:lnTo>
                <a:lnTo>
                  <a:pt x="1839478" y="827683"/>
                </a:lnTo>
                <a:lnTo>
                  <a:pt x="1833614" y="781543"/>
                </a:lnTo>
                <a:lnTo>
                  <a:pt x="1825504" y="736142"/>
                </a:lnTo>
                <a:lnTo>
                  <a:pt x="1815208" y="691537"/>
                </a:lnTo>
                <a:lnTo>
                  <a:pt x="1802782" y="647787"/>
                </a:lnTo>
                <a:lnTo>
                  <a:pt x="1788284" y="604950"/>
                </a:lnTo>
                <a:lnTo>
                  <a:pt x="1771773" y="563083"/>
                </a:lnTo>
                <a:lnTo>
                  <a:pt x="1753307" y="522244"/>
                </a:lnTo>
                <a:lnTo>
                  <a:pt x="1732943" y="482491"/>
                </a:lnTo>
                <a:lnTo>
                  <a:pt x="1710739" y="443883"/>
                </a:lnTo>
                <a:lnTo>
                  <a:pt x="1686754" y="406476"/>
                </a:lnTo>
                <a:lnTo>
                  <a:pt x="1661045" y="370330"/>
                </a:lnTo>
                <a:lnTo>
                  <a:pt x="1633671" y="335502"/>
                </a:lnTo>
                <a:lnTo>
                  <a:pt x="1604688" y="302049"/>
                </a:lnTo>
                <a:lnTo>
                  <a:pt x="1574156" y="270031"/>
                </a:lnTo>
                <a:lnTo>
                  <a:pt x="1542131" y="239504"/>
                </a:lnTo>
                <a:lnTo>
                  <a:pt x="1508673" y="210527"/>
                </a:lnTo>
                <a:lnTo>
                  <a:pt x="1473839" y="183157"/>
                </a:lnTo>
                <a:lnTo>
                  <a:pt x="1437686" y="157453"/>
                </a:lnTo>
                <a:lnTo>
                  <a:pt x="1400274" y="133472"/>
                </a:lnTo>
                <a:lnTo>
                  <a:pt x="1361659" y="111273"/>
                </a:lnTo>
                <a:lnTo>
                  <a:pt x="1321900" y="90913"/>
                </a:lnTo>
                <a:lnTo>
                  <a:pt x="1281055" y="72450"/>
                </a:lnTo>
                <a:lnTo>
                  <a:pt x="1239181" y="55943"/>
                </a:lnTo>
                <a:lnTo>
                  <a:pt x="1196337" y="41448"/>
                </a:lnTo>
                <a:lnTo>
                  <a:pt x="1152580" y="29025"/>
                </a:lnTo>
                <a:lnTo>
                  <a:pt x="1107969" y="18730"/>
                </a:lnTo>
                <a:lnTo>
                  <a:pt x="1062562" y="10622"/>
                </a:lnTo>
                <a:lnTo>
                  <a:pt x="1016415" y="4759"/>
                </a:lnTo>
                <a:lnTo>
                  <a:pt x="969589" y="1199"/>
                </a:lnTo>
                <a:lnTo>
                  <a:pt x="922139" y="0"/>
                </a:lnTo>
                <a:close/>
              </a:path>
            </a:pathLst>
          </a:custGeom>
          <a:solidFill>
            <a:srgbClr val="72B8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14168" y="3301115"/>
            <a:ext cx="1664540" cy="166426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55778" y="3488397"/>
            <a:ext cx="2476007" cy="245441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68182" y="4742479"/>
            <a:ext cx="419717" cy="33752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08500" y="4800600"/>
            <a:ext cx="431800" cy="3302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48200" y="4851400"/>
            <a:ext cx="444500" cy="3048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00600" y="4876800"/>
            <a:ext cx="444500" cy="2794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35500" y="5016500"/>
            <a:ext cx="431800" cy="3302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75200" y="5067300"/>
            <a:ext cx="444500" cy="3048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27600" y="5118100"/>
            <a:ext cx="444500" cy="2794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80000" y="5143500"/>
            <a:ext cx="457200" cy="2540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53000" y="4864100"/>
            <a:ext cx="444500" cy="2921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05400" y="4826000"/>
            <a:ext cx="431800" cy="3175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45100" y="4749800"/>
            <a:ext cx="292100" cy="2159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84800" y="4648200"/>
            <a:ext cx="279400" cy="2540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4800" y="4775200"/>
            <a:ext cx="419100" cy="3302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32400" y="5092700"/>
            <a:ext cx="596900" cy="3048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24500" y="4914900"/>
            <a:ext cx="419100" cy="3175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76900" y="5054600"/>
            <a:ext cx="393700" cy="2921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14900" y="5283200"/>
            <a:ext cx="431800" cy="3175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54600" y="5334000"/>
            <a:ext cx="444500" cy="2921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07000" y="5359400"/>
            <a:ext cx="609600" cy="2794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4300" y="5562600"/>
            <a:ext cx="571500" cy="3302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86400" y="5613400"/>
            <a:ext cx="482600" cy="1524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6100" y="5740400"/>
            <a:ext cx="482600" cy="1651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24500" y="5334000"/>
            <a:ext cx="457200" cy="1905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64200" y="5461000"/>
            <a:ext cx="457200" cy="1778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16600" y="5194300"/>
            <a:ext cx="393700" cy="2794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69000" y="5334000"/>
            <a:ext cx="381000" cy="26670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3900" y="5473700"/>
            <a:ext cx="685800" cy="2921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56300" y="5600700"/>
            <a:ext cx="673100" cy="3048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61000" y="5740400"/>
            <a:ext cx="1193800" cy="18971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11800" y="4521200"/>
            <a:ext cx="241300" cy="26670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13400" y="4394200"/>
            <a:ext cx="215900" cy="2794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51500" y="4533900"/>
            <a:ext cx="317500" cy="3937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89600" y="4254500"/>
            <a:ext cx="317500" cy="4318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40400" y="4114800"/>
            <a:ext cx="292100" cy="4318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91200" y="4673600"/>
            <a:ext cx="304800" cy="3937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30900" y="4826000"/>
            <a:ext cx="292100" cy="3810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56300" y="4394200"/>
            <a:ext cx="330200" cy="5842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65800" y="3962400"/>
            <a:ext cx="279400" cy="4445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40400" y="3810000"/>
            <a:ext cx="292100" cy="4445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6900" y="3644900"/>
            <a:ext cx="342900" cy="4445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00700" y="3501094"/>
            <a:ext cx="368300" cy="43590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19800" y="4241800"/>
            <a:ext cx="266700" cy="4445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07100" y="4076700"/>
            <a:ext cx="279400" cy="44450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56300" y="3924300"/>
            <a:ext cx="317500" cy="4445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80100" y="3771900"/>
            <a:ext cx="355600" cy="4318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57900" y="4965700"/>
            <a:ext cx="292100" cy="3810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97600" y="5105400"/>
            <a:ext cx="279400" cy="38100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10300" y="4673600"/>
            <a:ext cx="203200" cy="4445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37300" y="4813300"/>
            <a:ext cx="203200" cy="44450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37300" y="4953000"/>
            <a:ext cx="330200" cy="6604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77000" y="5080000"/>
            <a:ext cx="330200" cy="6731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61100" y="4356100"/>
            <a:ext cx="279400" cy="6096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23000" y="4191000"/>
            <a:ext cx="304800" cy="44450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59500" y="4051300"/>
            <a:ext cx="330200" cy="4318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15100" y="4622800"/>
            <a:ext cx="152400" cy="46990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42100" y="4762500"/>
            <a:ext cx="165100" cy="4699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26200" y="4318000"/>
            <a:ext cx="368300" cy="58420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16700" y="4597400"/>
            <a:ext cx="215085" cy="119380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07035" y="3126814"/>
            <a:ext cx="1844675" cy="1844039"/>
          </a:xfrm>
          <a:custGeom>
            <a:avLst/>
            <a:gdLst/>
            <a:ahLst/>
            <a:cxnLst/>
            <a:rect l="l" t="t" r="r" b="b"/>
            <a:pathLst>
              <a:path w="1844675" h="1844039">
                <a:moveTo>
                  <a:pt x="922139" y="0"/>
                </a:moveTo>
                <a:lnTo>
                  <a:pt x="874686" y="1199"/>
                </a:lnTo>
                <a:lnTo>
                  <a:pt x="827855" y="4759"/>
                </a:lnTo>
                <a:lnTo>
                  <a:pt x="781706" y="10622"/>
                </a:lnTo>
                <a:lnTo>
                  <a:pt x="736296" y="18730"/>
                </a:lnTo>
                <a:lnTo>
                  <a:pt x="691682" y="29025"/>
                </a:lnTo>
                <a:lnTo>
                  <a:pt x="647923" y="41448"/>
                </a:lnTo>
                <a:lnTo>
                  <a:pt x="605076" y="55943"/>
                </a:lnTo>
                <a:lnTo>
                  <a:pt x="563200" y="72450"/>
                </a:lnTo>
                <a:lnTo>
                  <a:pt x="522353" y="90913"/>
                </a:lnTo>
                <a:lnTo>
                  <a:pt x="482592" y="111273"/>
                </a:lnTo>
                <a:lnTo>
                  <a:pt x="443976" y="133472"/>
                </a:lnTo>
                <a:lnTo>
                  <a:pt x="406562" y="157453"/>
                </a:lnTo>
                <a:lnTo>
                  <a:pt x="370408" y="183157"/>
                </a:lnTo>
                <a:lnTo>
                  <a:pt x="335572" y="210527"/>
                </a:lnTo>
                <a:lnTo>
                  <a:pt x="302113" y="239504"/>
                </a:lnTo>
                <a:lnTo>
                  <a:pt x="270088" y="270031"/>
                </a:lnTo>
                <a:lnTo>
                  <a:pt x="239554" y="302049"/>
                </a:lnTo>
                <a:lnTo>
                  <a:pt x="210571" y="335502"/>
                </a:lnTo>
                <a:lnTo>
                  <a:pt x="183196" y="370330"/>
                </a:lnTo>
                <a:lnTo>
                  <a:pt x="157486" y="406476"/>
                </a:lnTo>
                <a:lnTo>
                  <a:pt x="133501" y="443883"/>
                </a:lnTo>
                <a:lnTo>
                  <a:pt x="111297" y="482491"/>
                </a:lnTo>
                <a:lnTo>
                  <a:pt x="90932" y="522244"/>
                </a:lnTo>
                <a:lnTo>
                  <a:pt x="72466" y="563083"/>
                </a:lnTo>
                <a:lnTo>
                  <a:pt x="55955" y="604950"/>
                </a:lnTo>
                <a:lnTo>
                  <a:pt x="41457" y="647787"/>
                </a:lnTo>
                <a:lnTo>
                  <a:pt x="29031" y="691537"/>
                </a:lnTo>
                <a:lnTo>
                  <a:pt x="18734" y="736142"/>
                </a:lnTo>
                <a:lnTo>
                  <a:pt x="10625" y="781543"/>
                </a:lnTo>
                <a:lnTo>
                  <a:pt x="4760" y="827683"/>
                </a:lnTo>
                <a:lnTo>
                  <a:pt x="1199" y="874504"/>
                </a:lnTo>
                <a:lnTo>
                  <a:pt x="0" y="921947"/>
                </a:lnTo>
                <a:lnTo>
                  <a:pt x="1199" y="969393"/>
                </a:lnTo>
                <a:lnTo>
                  <a:pt x="4760" y="1016216"/>
                </a:lnTo>
                <a:lnTo>
                  <a:pt x="10625" y="1062357"/>
                </a:lnTo>
                <a:lnTo>
                  <a:pt x="18734" y="1107760"/>
                </a:lnTo>
                <a:lnTo>
                  <a:pt x="29031" y="1152365"/>
                </a:lnTo>
                <a:lnTo>
                  <a:pt x="41457" y="1196116"/>
                </a:lnTo>
                <a:lnTo>
                  <a:pt x="55955" y="1238954"/>
                </a:lnTo>
                <a:lnTo>
                  <a:pt x="72466" y="1280821"/>
                </a:lnTo>
                <a:lnTo>
                  <a:pt x="90932" y="1321660"/>
                </a:lnTo>
                <a:lnTo>
                  <a:pt x="111297" y="1361412"/>
                </a:lnTo>
                <a:lnTo>
                  <a:pt x="133501" y="1400020"/>
                </a:lnTo>
                <a:lnTo>
                  <a:pt x="157486" y="1437426"/>
                </a:lnTo>
                <a:lnTo>
                  <a:pt x="183196" y="1473571"/>
                </a:lnTo>
                <a:lnTo>
                  <a:pt x="210571" y="1508399"/>
                </a:lnTo>
                <a:lnTo>
                  <a:pt x="239554" y="1541850"/>
                </a:lnTo>
                <a:lnTo>
                  <a:pt x="270088" y="1573868"/>
                </a:lnTo>
                <a:lnTo>
                  <a:pt x="302113" y="1604393"/>
                </a:lnTo>
                <a:lnTo>
                  <a:pt x="335572" y="1633369"/>
                </a:lnTo>
                <a:lnTo>
                  <a:pt x="370408" y="1660738"/>
                </a:lnTo>
                <a:lnTo>
                  <a:pt x="406562" y="1686440"/>
                </a:lnTo>
                <a:lnTo>
                  <a:pt x="443976" y="1710420"/>
                </a:lnTo>
                <a:lnTo>
                  <a:pt x="482592" y="1732618"/>
                </a:lnTo>
                <a:lnTo>
                  <a:pt x="522353" y="1752976"/>
                </a:lnTo>
                <a:lnTo>
                  <a:pt x="563200" y="1771438"/>
                </a:lnTo>
                <a:lnTo>
                  <a:pt x="605076" y="1787944"/>
                </a:lnTo>
                <a:lnTo>
                  <a:pt x="647923" y="1802438"/>
                </a:lnTo>
                <a:lnTo>
                  <a:pt x="691682" y="1814860"/>
                </a:lnTo>
                <a:lnTo>
                  <a:pt x="736296" y="1825154"/>
                </a:lnTo>
                <a:lnTo>
                  <a:pt x="781706" y="1833261"/>
                </a:lnTo>
                <a:lnTo>
                  <a:pt x="827855" y="1839124"/>
                </a:lnTo>
                <a:lnTo>
                  <a:pt x="874686" y="1842684"/>
                </a:lnTo>
                <a:lnTo>
                  <a:pt x="922139" y="1843883"/>
                </a:lnTo>
                <a:lnTo>
                  <a:pt x="969587" y="1842684"/>
                </a:lnTo>
                <a:lnTo>
                  <a:pt x="1016413" y="1839124"/>
                </a:lnTo>
                <a:lnTo>
                  <a:pt x="1062558" y="1833261"/>
                </a:lnTo>
                <a:lnTo>
                  <a:pt x="1107965" y="1825154"/>
                </a:lnTo>
                <a:lnTo>
                  <a:pt x="1152575" y="1814860"/>
                </a:lnTo>
                <a:lnTo>
                  <a:pt x="1196331" y="1802438"/>
                </a:lnTo>
                <a:lnTo>
                  <a:pt x="1239174" y="1787944"/>
                </a:lnTo>
                <a:lnTo>
                  <a:pt x="1281047" y="1771438"/>
                </a:lnTo>
                <a:lnTo>
                  <a:pt x="1321892" y="1752976"/>
                </a:lnTo>
                <a:lnTo>
                  <a:pt x="1361650" y="1732618"/>
                </a:lnTo>
                <a:lnTo>
                  <a:pt x="1400265" y="1710420"/>
                </a:lnTo>
                <a:lnTo>
                  <a:pt x="1437677" y="1686440"/>
                </a:lnTo>
                <a:lnTo>
                  <a:pt x="1473829" y="1660738"/>
                </a:lnTo>
                <a:lnTo>
                  <a:pt x="1508663" y="1633369"/>
                </a:lnTo>
                <a:lnTo>
                  <a:pt x="1542120" y="1604393"/>
                </a:lnTo>
                <a:lnTo>
                  <a:pt x="1574144" y="1573868"/>
                </a:lnTo>
                <a:lnTo>
                  <a:pt x="1604677" y="1541850"/>
                </a:lnTo>
                <a:lnTo>
                  <a:pt x="1633659" y="1508399"/>
                </a:lnTo>
                <a:lnTo>
                  <a:pt x="1661033" y="1473571"/>
                </a:lnTo>
                <a:lnTo>
                  <a:pt x="1686742" y="1437426"/>
                </a:lnTo>
                <a:lnTo>
                  <a:pt x="1710727" y="1400020"/>
                </a:lnTo>
                <a:lnTo>
                  <a:pt x="1732931" y="1361412"/>
                </a:lnTo>
                <a:lnTo>
                  <a:pt x="1753294" y="1321660"/>
                </a:lnTo>
                <a:lnTo>
                  <a:pt x="1771761" y="1280821"/>
                </a:lnTo>
                <a:lnTo>
                  <a:pt x="1788272" y="1238954"/>
                </a:lnTo>
                <a:lnTo>
                  <a:pt x="1802769" y="1196116"/>
                </a:lnTo>
                <a:lnTo>
                  <a:pt x="1815195" y="1152365"/>
                </a:lnTo>
                <a:lnTo>
                  <a:pt x="1825492" y="1107760"/>
                </a:lnTo>
                <a:lnTo>
                  <a:pt x="1833601" y="1062357"/>
                </a:lnTo>
                <a:lnTo>
                  <a:pt x="1839465" y="1016216"/>
                </a:lnTo>
                <a:lnTo>
                  <a:pt x="1843026" y="969393"/>
                </a:lnTo>
                <a:lnTo>
                  <a:pt x="1844226" y="921947"/>
                </a:lnTo>
                <a:lnTo>
                  <a:pt x="1843026" y="874504"/>
                </a:lnTo>
                <a:lnTo>
                  <a:pt x="1839465" y="827683"/>
                </a:lnTo>
                <a:lnTo>
                  <a:pt x="1833601" y="781543"/>
                </a:lnTo>
                <a:lnTo>
                  <a:pt x="1825492" y="736142"/>
                </a:lnTo>
                <a:lnTo>
                  <a:pt x="1815195" y="691537"/>
                </a:lnTo>
                <a:lnTo>
                  <a:pt x="1802769" y="647787"/>
                </a:lnTo>
                <a:lnTo>
                  <a:pt x="1788272" y="604950"/>
                </a:lnTo>
                <a:lnTo>
                  <a:pt x="1771761" y="563083"/>
                </a:lnTo>
                <a:lnTo>
                  <a:pt x="1753294" y="522244"/>
                </a:lnTo>
                <a:lnTo>
                  <a:pt x="1732931" y="482491"/>
                </a:lnTo>
                <a:lnTo>
                  <a:pt x="1710727" y="443883"/>
                </a:lnTo>
                <a:lnTo>
                  <a:pt x="1686742" y="406476"/>
                </a:lnTo>
                <a:lnTo>
                  <a:pt x="1661033" y="370330"/>
                </a:lnTo>
                <a:lnTo>
                  <a:pt x="1633659" y="335502"/>
                </a:lnTo>
                <a:lnTo>
                  <a:pt x="1604677" y="302049"/>
                </a:lnTo>
                <a:lnTo>
                  <a:pt x="1574144" y="270031"/>
                </a:lnTo>
                <a:lnTo>
                  <a:pt x="1542120" y="239504"/>
                </a:lnTo>
                <a:lnTo>
                  <a:pt x="1508663" y="210527"/>
                </a:lnTo>
                <a:lnTo>
                  <a:pt x="1473829" y="183157"/>
                </a:lnTo>
                <a:lnTo>
                  <a:pt x="1437677" y="157453"/>
                </a:lnTo>
                <a:lnTo>
                  <a:pt x="1400265" y="133472"/>
                </a:lnTo>
                <a:lnTo>
                  <a:pt x="1361650" y="111273"/>
                </a:lnTo>
                <a:lnTo>
                  <a:pt x="1321892" y="90913"/>
                </a:lnTo>
                <a:lnTo>
                  <a:pt x="1281047" y="72450"/>
                </a:lnTo>
                <a:lnTo>
                  <a:pt x="1239174" y="55943"/>
                </a:lnTo>
                <a:lnTo>
                  <a:pt x="1196331" y="41448"/>
                </a:lnTo>
                <a:lnTo>
                  <a:pt x="1152575" y="29025"/>
                </a:lnTo>
                <a:lnTo>
                  <a:pt x="1107965" y="18730"/>
                </a:lnTo>
                <a:lnTo>
                  <a:pt x="1062558" y="10622"/>
                </a:lnTo>
                <a:lnTo>
                  <a:pt x="1016413" y="4759"/>
                </a:lnTo>
                <a:lnTo>
                  <a:pt x="969587" y="1199"/>
                </a:lnTo>
                <a:lnTo>
                  <a:pt x="922139" y="0"/>
                </a:lnTo>
                <a:close/>
              </a:path>
            </a:pathLst>
          </a:custGeom>
          <a:solidFill>
            <a:srgbClr val="299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96871" y="3216619"/>
            <a:ext cx="1664554" cy="166427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303956" y="3402279"/>
            <a:ext cx="2476302" cy="245443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16639" y="4656377"/>
            <a:ext cx="424261" cy="33472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48800" y="4711700"/>
            <a:ext cx="444500" cy="3302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01200" y="4762500"/>
            <a:ext cx="444500" cy="30480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753600" y="4787900"/>
            <a:ext cx="444500" cy="27940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588500" y="4927600"/>
            <a:ext cx="431800" cy="33020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28200" y="4978400"/>
            <a:ext cx="431800" cy="3175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80600" y="5029200"/>
            <a:ext cx="444500" cy="27940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033000" y="5054600"/>
            <a:ext cx="444500" cy="26670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906000" y="4775200"/>
            <a:ext cx="444500" cy="29210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045700" y="4737100"/>
            <a:ext cx="444500" cy="31750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198100" y="4660900"/>
            <a:ext cx="292100" cy="2286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337800" y="4559300"/>
            <a:ext cx="279400" cy="2540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337800" y="4699000"/>
            <a:ext cx="406400" cy="31750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185400" y="5003800"/>
            <a:ext cx="596900" cy="31750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477500" y="4826000"/>
            <a:ext cx="406400" cy="31750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617200" y="4965700"/>
            <a:ext cx="406400" cy="30480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855200" y="5207000"/>
            <a:ext cx="431800" cy="30480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007600" y="5245100"/>
            <a:ext cx="431800" cy="29210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47300" y="5283200"/>
            <a:ext cx="622300" cy="27940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134600" y="5473700"/>
            <a:ext cx="584200" cy="33020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426700" y="5524500"/>
            <a:ext cx="482600" cy="1651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566400" y="5651500"/>
            <a:ext cx="482600" cy="16510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464800" y="5257800"/>
            <a:ext cx="457200" cy="17780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617200" y="5372100"/>
            <a:ext cx="457200" cy="19050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769600" y="5105400"/>
            <a:ext cx="393700" cy="27940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909300" y="5245100"/>
            <a:ext cx="393700" cy="2667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756900" y="5384800"/>
            <a:ext cx="685800" cy="3048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896600" y="5524500"/>
            <a:ext cx="673100" cy="2921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414000" y="5664200"/>
            <a:ext cx="1193800" cy="17982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464800" y="4445000"/>
            <a:ext cx="241300" cy="26670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553700" y="4318000"/>
            <a:ext cx="228600" cy="27940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604500" y="4457700"/>
            <a:ext cx="304800" cy="3810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629900" y="4178300"/>
            <a:ext cx="330200" cy="43180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680700" y="4025900"/>
            <a:ext cx="304800" cy="44450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731500" y="4597400"/>
            <a:ext cx="304800" cy="38100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871200" y="4737100"/>
            <a:ext cx="304800" cy="38100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896600" y="4305300"/>
            <a:ext cx="342900" cy="58420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706100" y="3873500"/>
            <a:ext cx="279400" cy="44450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680700" y="3721100"/>
            <a:ext cx="304800" cy="44450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629900" y="3568700"/>
            <a:ext cx="330200" cy="43180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553700" y="3414979"/>
            <a:ext cx="355600" cy="43312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972800" y="4152900"/>
            <a:ext cx="266700" cy="44450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947400" y="3987800"/>
            <a:ext cx="292100" cy="44450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896600" y="3835400"/>
            <a:ext cx="317500" cy="44450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833100" y="3683000"/>
            <a:ext cx="342900" cy="4318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010900" y="4876800"/>
            <a:ext cx="292100" cy="3810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150600" y="5016500"/>
            <a:ext cx="279400" cy="3810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163300" y="4584700"/>
            <a:ext cx="203200" cy="44450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290300" y="4724400"/>
            <a:ext cx="203200" cy="44450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90300" y="4864100"/>
            <a:ext cx="330200" cy="67310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430000" y="5003800"/>
            <a:ext cx="317500" cy="67310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01400" y="4267200"/>
            <a:ext cx="292100" cy="60960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163300" y="4102100"/>
            <a:ext cx="317500" cy="44450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099800" y="3962400"/>
            <a:ext cx="342900" cy="43180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468100" y="4533900"/>
            <a:ext cx="152400" cy="48260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595100" y="4673600"/>
            <a:ext cx="165100" cy="48260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379200" y="4229100"/>
            <a:ext cx="355600" cy="59690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557000" y="4508500"/>
            <a:ext cx="223259" cy="119380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955511" y="3040720"/>
            <a:ext cx="1844675" cy="1844039"/>
          </a:xfrm>
          <a:custGeom>
            <a:avLst/>
            <a:gdLst/>
            <a:ahLst/>
            <a:cxnLst/>
            <a:rect l="l" t="t" r="r" b="b"/>
            <a:pathLst>
              <a:path w="1844675" h="1844039">
                <a:moveTo>
                  <a:pt x="922138" y="0"/>
                </a:moveTo>
                <a:lnTo>
                  <a:pt x="874685" y="1199"/>
                </a:lnTo>
                <a:lnTo>
                  <a:pt x="827854" y="4759"/>
                </a:lnTo>
                <a:lnTo>
                  <a:pt x="781705" y="10622"/>
                </a:lnTo>
                <a:lnTo>
                  <a:pt x="736295" y="18730"/>
                </a:lnTo>
                <a:lnTo>
                  <a:pt x="691681" y="29024"/>
                </a:lnTo>
                <a:lnTo>
                  <a:pt x="647922" y="41447"/>
                </a:lnTo>
                <a:lnTo>
                  <a:pt x="605076" y="55941"/>
                </a:lnTo>
                <a:lnTo>
                  <a:pt x="563200" y="72449"/>
                </a:lnTo>
                <a:lnTo>
                  <a:pt x="522353" y="90911"/>
                </a:lnTo>
                <a:lnTo>
                  <a:pt x="482592" y="111271"/>
                </a:lnTo>
                <a:lnTo>
                  <a:pt x="443976" y="133469"/>
                </a:lnTo>
                <a:lnTo>
                  <a:pt x="406561" y="157450"/>
                </a:lnTo>
                <a:lnTo>
                  <a:pt x="370408" y="183153"/>
                </a:lnTo>
                <a:lnTo>
                  <a:pt x="335572" y="210523"/>
                </a:lnTo>
                <a:lnTo>
                  <a:pt x="302113" y="239500"/>
                </a:lnTo>
                <a:lnTo>
                  <a:pt x="270088" y="270026"/>
                </a:lnTo>
                <a:lnTo>
                  <a:pt x="239554" y="302044"/>
                </a:lnTo>
                <a:lnTo>
                  <a:pt x="210571" y="335497"/>
                </a:lnTo>
                <a:lnTo>
                  <a:pt x="183196" y="370325"/>
                </a:lnTo>
                <a:lnTo>
                  <a:pt x="157486" y="406471"/>
                </a:lnTo>
                <a:lnTo>
                  <a:pt x="133501" y="443877"/>
                </a:lnTo>
                <a:lnTo>
                  <a:pt x="111297" y="482486"/>
                </a:lnTo>
                <a:lnTo>
                  <a:pt x="90932" y="522238"/>
                </a:lnTo>
                <a:lnTo>
                  <a:pt x="72466" y="563077"/>
                </a:lnTo>
                <a:lnTo>
                  <a:pt x="55955" y="604945"/>
                </a:lnTo>
                <a:lnTo>
                  <a:pt x="41457" y="647783"/>
                </a:lnTo>
                <a:lnTo>
                  <a:pt x="29031" y="691533"/>
                </a:lnTo>
                <a:lnTo>
                  <a:pt x="18734" y="736138"/>
                </a:lnTo>
                <a:lnTo>
                  <a:pt x="10625" y="781540"/>
                </a:lnTo>
                <a:lnTo>
                  <a:pt x="4760" y="827681"/>
                </a:lnTo>
                <a:lnTo>
                  <a:pt x="1199" y="874502"/>
                </a:lnTo>
                <a:lnTo>
                  <a:pt x="0" y="921947"/>
                </a:lnTo>
                <a:lnTo>
                  <a:pt x="1199" y="969393"/>
                </a:lnTo>
                <a:lnTo>
                  <a:pt x="4760" y="1016215"/>
                </a:lnTo>
                <a:lnTo>
                  <a:pt x="10625" y="1062357"/>
                </a:lnTo>
                <a:lnTo>
                  <a:pt x="18734" y="1107759"/>
                </a:lnTo>
                <a:lnTo>
                  <a:pt x="29031" y="1152365"/>
                </a:lnTo>
                <a:lnTo>
                  <a:pt x="41457" y="1196115"/>
                </a:lnTo>
                <a:lnTo>
                  <a:pt x="55955" y="1238953"/>
                </a:lnTo>
                <a:lnTo>
                  <a:pt x="72466" y="1280820"/>
                </a:lnTo>
                <a:lnTo>
                  <a:pt x="90932" y="1321659"/>
                </a:lnTo>
                <a:lnTo>
                  <a:pt x="111297" y="1361411"/>
                </a:lnTo>
                <a:lnTo>
                  <a:pt x="133501" y="1400019"/>
                </a:lnTo>
                <a:lnTo>
                  <a:pt x="157486" y="1437425"/>
                </a:lnTo>
                <a:lnTo>
                  <a:pt x="183196" y="1473570"/>
                </a:lnTo>
                <a:lnTo>
                  <a:pt x="210571" y="1508398"/>
                </a:lnTo>
                <a:lnTo>
                  <a:pt x="239554" y="1541849"/>
                </a:lnTo>
                <a:lnTo>
                  <a:pt x="270088" y="1573867"/>
                </a:lnTo>
                <a:lnTo>
                  <a:pt x="302113" y="1604392"/>
                </a:lnTo>
                <a:lnTo>
                  <a:pt x="335572" y="1633368"/>
                </a:lnTo>
                <a:lnTo>
                  <a:pt x="370408" y="1660736"/>
                </a:lnTo>
                <a:lnTo>
                  <a:pt x="406561" y="1686439"/>
                </a:lnTo>
                <a:lnTo>
                  <a:pt x="443976" y="1710418"/>
                </a:lnTo>
                <a:lnTo>
                  <a:pt x="482592" y="1732616"/>
                </a:lnTo>
                <a:lnTo>
                  <a:pt x="522353" y="1752975"/>
                </a:lnTo>
                <a:lnTo>
                  <a:pt x="563200" y="1771437"/>
                </a:lnTo>
                <a:lnTo>
                  <a:pt x="605076" y="1787943"/>
                </a:lnTo>
                <a:lnTo>
                  <a:pt x="647922" y="1802437"/>
                </a:lnTo>
                <a:lnTo>
                  <a:pt x="691681" y="1814859"/>
                </a:lnTo>
                <a:lnTo>
                  <a:pt x="736295" y="1825153"/>
                </a:lnTo>
                <a:lnTo>
                  <a:pt x="781705" y="1833260"/>
                </a:lnTo>
                <a:lnTo>
                  <a:pt x="827854" y="1839123"/>
                </a:lnTo>
                <a:lnTo>
                  <a:pt x="874685" y="1842683"/>
                </a:lnTo>
                <a:lnTo>
                  <a:pt x="922138" y="1843882"/>
                </a:lnTo>
                <a:lnTo>
                  <a:pt x="969586" y="1842683"/>
                </a:lnTo>
                <a:lnTo>
                  <a:pt x="1016412" y="1839123"/>
                </a:lnTo>
                <a:lnTo>
                  <a:pt x="1062557" y="1833260"/>
                </a:lnTo>
                <a:lnTo>
                  <a:pt x="1107964" y="1825153"/>
                </a:lnTo>
                <a:lnTo>
                  <a:pt x="1152574" y="1814859"/>
                </a:lnTo>
                <a:lnTo>
                  <a:pt x="1196330" y="1802437"/>
                </a:lnTo>
                <a:lnTo>
                  <a:pt x="1239174" y="1787943"/>
                </a:lnTo>
                <a:lnTo>
                  <a:pt x="1281047" y="1771437"/>
                </a:lnTo>
                <a:lnTo>
                  <a:pt x="1321891" y="1752975"/>
                </a:lnTo>
                <a:lnTo>
                  <a:pt x="1361650" y="1732616"/>
                </a:lnTo>
                <a:lnTo>
                  <a:pt x="1400264" y="1710418"/>
                </a:lnTo>
                <a:lnTo>
                  <a:pt x="1437676" y="1686439"/>
                </a:lnTo>
                <a:lnTo>
                  <a:pt x="1473828" y="1660736"/>
                </a:lnTo>
                <a:lnTo>
                  <a:pt x="1508662" y="1633368"/>
                </a:lnTo>
                <a:lnTo>
                  <a:pt x="1542120" y="1604392"/>
                </a:lnTo>
                <a:lnTo>
                  <a:pt x="1574144" y="1573867"/>
                </a:lnTo>
                <a:lnTo>
                  <a:pt x="1604676" y="1541849"/>
                </a:lnTo>
                <a:lnTo>
                  <a:pt x="1633659" y="1508398"/>
                </a:lnTo>
                <a:lnTo>
                  <a:pt x="1661033" y="1473570"/>
                </a:lnTo>
                <a:lnTo>
                  <a:pt x="1686742" y="1437425"/>
                </a:lnTo>
                <a:lnTo>
                  <a:pt x="1710727" y="1400019"/>
                </a:lnTo>
                <a:lnTo>
                  <a:pt x="1732931" y="1361411"/>
                </a:lnTo>
                <a:lnTo>
                  <a:pt x="1753294" y="1321659"/>
                </a:lnTo>
                <a:lnTo>
                  <a:pt x="1771761" y="1280820"/>
                </a:lnTo>
                <a:lnTo>
                  <a:pt x="1788272" y="1238953"/>
                </a:lnTo>
                <a:lnTo>
                  <a:pt x="1802769" y="1196115"/>
                </a:lnTo>
                <a:lnTo>
                  <a:pt x="1815195" y="1152365"/>
                </a:lnTo>
                <a:lnTo>
                  <a:pt x="1825492" y="1107759"/>
                </a:lnTo>
                <a:lnTo>
                  <a:pt x="1833601" y="1062357"/>
                </a:lnTo>
                <a:lnTo>
                  <a:pt x="1839465" y="1016215"/>
                </a:lnTo>
                <a:lnTo>
                  <a:pt x="1843026" y="969393"/>
                </a:lnTo>
                <a:lnTo>
                  <a:pt x="1844226" y="921947"/>
                </a:lnTo>
                <a:lnTo>
                  <a:pt x="1843026" y="874502"/>
                </a:lnTo>
                <a:lnTo>
                  <a:pt x="1839465" y="827681"/>
                </a:lnTo>
                <a:lnTo>
                  <a:pt x="1833601" y="781540"/>
                </a:lnTo>
                <a:lnTo>
                  <a:pt x="1825492" y="736138"/>
                </a:lnTo>
                <a:lnTo>
                  <a:pt x="1815195" y="691533"/>
                </a:lnTo>
                <a:lnTo>
                  <a:pt x="1802769" y="647783"/>
                </a:lnTo>
                <a:lnTo>
                  <a:pt x="1788272" y="604945"/>
                </a:lnTo>
                <a:lnTo>
                  <a:pt x="1771761" y="563077"/>
                </a:lnTo>
                <a:lnTo>
                  <a:pt x="1753294" y="522238"/>
                </a:lnTo>
                <a:lnTo>
                  <a:pt x="1732931" y="482486"/>
                </a:lnTo>
                <a:lnTo>
                  <a:pt x="1710727" y="443877"/>
                </a:lnTo>
                <a:lnTo>
                  <a:pt x="1686742" y="406471"/>
                </a:lnTo>
                <a:lnTo>
                  <a:pt x="1661033" y="370325"/>
                </a:lnTo>
                <a:lnTo>
                  <a:pt x="1633659" y="335497"/>
                </a:lnTo>
                <a:lnTo>
                  <a:pt x="1604676" y="302044"/>
                </a:lnTo>
                <a:lnTo>
                  <a:pt x="1574144" y="270026"/>
                </a:lnTo>
                <a:lnTo>
                  <a:pt x="1542120" y="239500"/>
                </a:lnTo>
                <a:lnTo>
                  <a:pt x="1508662" y="210523"/>
                </a:lnTo>
                <a:lnTo>
                  <a:pt x="1473828" y="183153"/>
                </a:lnTo>
                <a:lnTo>
                  <a:pt x="1437676" y="157450"/>
                </a:lnTo>
                <a:lnTo>
                  <a:pt x="1400264" y="133469"/>
                </a:lnTo>
                <a:lnTo>
                  <a:pt x="1361650" y="111271"/>
                </a:lnTo>
                <a:lnTo>
                  <a:pt x="1321891" y="90911"/>
                </a:lnTo>
                <a:lnTo>
                  <a:pt x="1281047" y="72449"/>
                </a:lnTo>
                <a:lnTo>
                  <a:pt x="1239174" y="55941"/>
                </a:lnTo>
                <a:lnTo>
                  <a:pt x="1196330" y="41447"/>
                </a:lnTo>
                <a:lnTo>
                  <a:pt x="1152574" y="29024"/>
                </a:lnTo>
                <a:lnTo>
                  <a:pt x="1107964" y="18730"/>
                </a:lnTo>
                <a:lnTo>
                  <a:pt x="1062557" y="10622"/>
                </a:lnTo>
                <a:lnTo>
                  <a:pt x="1016412" y="4759"/>
                </a:lnTo>
                <a:lnTo>
                  <a:pt x="969586" y="1199"/>
                </a:lnTo>
                <a:lnTo>
                  <a:pt x="922138" y="0"/>
                </a:lnTo>
                <a:close/>
              </a:path>
            </a:pathLst>
          </a:custGeom>
          <a:solidFill>
            <a:srgbClr val="FEB6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045352" y="3130531"/>
            <a:ext cx="1664540" cy="1664261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88743" y="3488394"/>
            <a:ext cx="2476301" cy="2454417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901443" y="4742479"/>
            <a:ext cx="426457" cy="33752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35800" y="4800600"/>
            <a:ext cx="431800" cy="33020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188200" y="4851400"/>
            <a:ext cx="431800" cy="3048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27900" y="4876800"/>
            <a:ext cx="457200" cy="2794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175500" y="5016500"/>
            <a:ext cx="419100" cy="33020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15200" y="5067300"/>
            <a:ext cx="431800" cy="30480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54900" y="5118100"/>
            <a:ext cx="457200" cy="27940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07300" y="5143500"/>
            <a:ext cx="457200" cy="25400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80300" y="4864100"/>
            <a:ext cx="444500" cy="29210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32700" y="4826000"/>
            <a:ext cx="444500" cy="31750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85100" y="4749800"/>
            <a:ext cx="279400" cy="21590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12100" y="4648200"/>
            <a:ext cx="279400" cy="2540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24800" y="4775200"/>
            <a:ext cx="406400" cy="3302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772400" y="5092700"/>
            <a:ext cx="596900" cy="3048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64500" y="4914900"/>
            <a:ext cx="406400" cy="31750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204200" y="5054600"/>
            <a:ext cx="406400" cy="29210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442200" y="5283200"/>
            <a:ext cx="431800" cy="31750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81900" y="5334000"/>
            <a:ext cx="444500" cy="29210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34300" y="5359400"/>
            <a:ext cx="622300" cy="2794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721600" y="5562600"/>
            <a:ext cx="584200" cy="33020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013700" y="5613400"/>
            <a:ext cx="482600" cy="15240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53400" y="5740400"/>
            <a:ext cx="482600" cy="1651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51800" y="5334000"/>
            <a:ext cx="457200" cy="19050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04200" y="5461000"/>
            <a:ext cx="457200" cy="1778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56600" y="5194300"/>
            <a:ext cx="393700" cy="27940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96300" y="5334000"/>
            <a:ext cx="393700" cy="26670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43900" y="5473700"/>
            <a:ext cx="673100" cy="29210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83600" y="5600700"/>
            <a:ext cx="673100" cy="30480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001000" y="5740400"/>
            <a:ext cx="1193800" cy="189711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051800" y="4521200"/>
            <a:ext cx="241300" cy="26670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40700" y="4394200"/>
            <a:ext cx="228600" cy="27940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78800" y="4533900"/>
            <a:ext cx="317500" cy="39370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16900" y="4254500"/>
            <a:ext cx="330200" cy="43180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67700" y="4114800"/>
            <a:ext cx="304800" cy="43180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18500" y="4673600"/>
            <a:ext cx="304800" cy="3937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58200" y="4826000"/>
            <a:ext cx="292100" cy="38100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83600" y="4394200"/>
            <a:ext cx="342900" cy="58420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293100" y="3962400"/>
            <a:ext cx="279400" cy="44450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267700" y="3810000"/>
            <a:ext cx="304800" cy="44450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16900" y="3644900"/>
            <a:ext cx="330200" cy="44450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40700" y="3501094"/>
            <a:ext cx="355600" cy="43590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559800" y="4241800"/>
            <a:ext cx="266700" cy="4445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534400" y="4076700"/>
            <a:ext cx="292100" cy="4445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83600" y="3924300"/>
            <a:ext cx="317500" cy="44450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7400" y="3771900"/>
            <a:ext cx="355600" cy="4318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597900" y="4965700"/>
            <a:ext cx="292100" cy="3810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737600" y="5105400"/>
            <a:ext cx="279400" cy="38100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737600" y="4673600"/>
            <a:ext cx="203200" cy="44450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77300" y="4813300"/>
            <a:ext cx="190500" cy="44450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877300" y="4953000"/>
            <a:ext cx="330200" cy="66040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004300" y="5080000"/>
            <a:ext cx="330200" cy="67310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788400" y="4356100"/>
            <a:ext cx="292100" cy="60960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750300" y="4191000"/>
            <a:ext cx="304800" cy="44450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686800" y="4051300"/>
            <a:ext cx="342900" cy="43180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042400" y="4622800"/>
            <a:ext cx="165100" cy="46990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82100" y="4762500"/>
            <a:ext cx="152400" cy="46990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966200" y="4318000"/>
            <a:ext cx="355600" cy="584200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144000" y="4597400"/>
            <a:ext cx="221044" cy="119380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540296" y="3126814"/>
            <a:ext cx="1844675" cy="1844039"/>
          </a:xfrm>
          <a:custGeom>
            <a:avLst/>
            <a:gdLst/>
            <a:ahLst/>
            <a:cxnLst/>
            <a:rect l="l" t="t" r="r" b="b"/>
            <a:pathLst>
              <a:path w="1844675" h="1844039">
                <a:moveTo>
                  <a:pt x="922139" y="0"/>
                </a:moveTo>
                <a:lnTo>
                  <a:pt x="874686" y="1199"/>
                </a:lnTo>
                <a:lnTo>
                  <a:pt x="827856" y="4759"/>
                </a:lnTo>
                <a:lnTo>
                  <a:pt x="781706" y="10622"/>
                </a:lnTo>
                <a:lnTo>
                  <a:pt x="736296" y="18730"/>
                </a:lnTo>
                <a:lnTo>
                  <a:pt x="691682" y="29025"/>
                </a:lnTo>
                <a:lnTo>
                  <a:pt x="647923" y="41448"/>
                </a:lnTo>
                <a:lnTo>
                  <a:pt x="605077" y="55943"/>
                </a:lnTo>
                <a:lnTo>
                  <a:pt x="563201" y="72450"/>
                </a:lnTo>
                <a:lnTo>
                  <a:pt x="522354" y="90913"/>
                </a:lnTo>
                <a:lnTo>
                  <a:pt x="482593" y="111273"/>
                </a:lnTo>
                <a:lnTo>
                  <a:pt x="443976" y="133472"/>
                </a:lnTo>
                <a:lnTo>
                  <a:pt x="406562" y="157453"/>
                </a:lnTo>
                <a:lnTo>
                  <a:pt x="370409" y="183157"/>
                </a:lnTo>
                <a:lnTo>
                  <a:pt x="335573" y="210527"/>
                </a:lnTo>
                <a:lnTo>
                  <a:pt x="302114" y="239504"/>
                </a:lnTo>
                <a:lnTo>
                  <a:pt x="270088" y="270031"/>
                </a:lnTo>
                <a:lnTo>
                  <a:pt x="239555" y="302049"/>
                </a:lnTo>
                <a:lnTo>
                  <a:pt x="210572" y="335502"/>
                </a:lnTo>
                <a:lnTo>
                  <a:pt x="183196" y="370330"/>
                </a:lnTo>
                <a:lnTo>
                  <a:pt x="157487" y="406476"/>
                </a:lnTo>
                <a:lnTo>
                  <a:pt x="133501" y="443883"/>
                </a:lnTo>
                <a:lnTo>
                  <a:pt x="111297" y="482491"/>
                </a:lnTo>
                <a:lnTo>
                  <a:pt x="90933" y="522244"/>
                </a:lnTo>
                <a:lnTo>
                  <a:pt x="72466" y="563083"/>
                </a:lnTo>
                <a:lnTo>
                  <a:pt x="55955" y="604950"/>
                </a:lnTo>
                <a:lnTo>
                  <a:pt x="41457" y="647787"/>
                </a:lnTo>
                <a:lnTo>
                  <a:pt x="29031" y="691537"/>
                </a:lnTo>
                <a:lnTo>
                  <a:pt x="18734" y="736142"/>
                </a:lnTo>
                <a:lnTo>
                  <a:pt x="10625" y="781543"/>
                </a:lnTo>
                <a:lnTo>
                  <a:pt x="4760" y="827683"/>
                </a:lnTo>
                <a:lnTo>
                  <a:pt x="1199" y="874504"/>
                </a:lnTo>
                <a:lnTo>
                  <a:pt x="0" y="921947"/>
                </a:lnTo>
                <a:lnTo>
                  <a:pt x="1199" y="969393"/>
                </a:lnTo>
                <a:lnTo>
                  <a:pt x="4760" y="1016216"/>
                </a:lnTo>
                <a:lnTo>
                  <a:pt x="10625" y="1062357"/>
                </a:lnTo>
                <a:lnTo>
                  <a:pt x="18734" y="1107760"/>
                </a:lnTo>
                <a:lnTo>
                  <a:pt x="29031" y="1152365"/>
                </a:lnTo>
                <a:lnTo>
                  <a:pt x="41457" y="1196116"/>
                </a:lnTo>
                <a:lnTo>
                  <a:pt x="55955" y="1238954"/>
                </a:lnTo>
                <a:lnTo>
                  <a:pt x="72466" y="1280821"/>
                </a:lnTo>
                <a:lnTo>
                  <a:pt x="90933" y="1321660"/>
                </a:lnTo>
                <a:lnTo>
                  <a:pt x="111297" y="1361412"/>
                </a:lnTo>
                <a:lnTo>
                  <a:pt x="133501" y="1400020"/>
                </a:lnTo>
                <a:lnTo>
                  <a:pt x="157487" y="1437426"/>
                </a:lnTo>
                <a:lnTo>
                  <a:pt x="183196" y="1473571"/>
                </a:lnTo>
                <a:lnTo>
                  <a:pt x="210572" y="1508399"/>
                </a:lnTo>
                <a:lnTo>
                  <a:pt x="239555" y="1541850"/>
                </a:lnTo>
                <a:lnTo>
                  <a:pt x="270088" y="1573868"/>
                </a:lnTo>
                <a:lnTo>
                  <a:pt x="302114" y="1604393"/>
                </a:lnTo>
                <a:lnTo>
                  <a:pt x="335573" y="1633369"/>
                </a:lnTo>
                <a:lnTo>
                  <a:pt x="370409" y="1660738"/>
                </a:lnTo>
                <a:lnTo>
                  <a:pt x="406562" y="1686440"/>
                </a:lnTo>
                <a:lnTo>
                  <a:pt x="443976" y="1710420"/>
                </a:lnTo>
                <a:lnTo>
                  <a:pt x="482593" y="1732618"/>
                </a:lnTo>
                <a:lnTo>
                  <a:pt x="522354" y="1752976"/>
                </a:lnTo>
                <a:lnTo>
                  <a:pt x="563201" y="1771438"/>
                </a:lnTo>
                <a:lnTo>
                  <a:pt x="605077" y="1787944"/>
                </a:lnTo>
                <a:lnTo>
                  <a:pt x="647923" y="1802438"/>
                </a:lnTo>
                <a:lnTo>
                  <a:pt x="691682" y="1814860"/>
                </a:lnTo>
                <a:lnTo>
                  <a:pt x="736296" y="1825154"/>
                </a:lnTo>
                <a:lnTo>
                  <a:pt x="781706" y="1833261"/>
                </a:lnTo>
                <a:lnTo>
                  <a:pt x="827856" y="1839124"/>
                </a:lnTo>
                <a:lnTo>
                  <a:pt x="874686" y="1842684"/>
                </a:lnTo>
                <a:lnTo>
                  <a:pt x="922139" y="1843883"/>
                </a:lnTo>
                <a:lnTo>
                  <a:pt x="969587" y="1842684"/>
                </a:lnTo>
                <a:lnTo>
                  <a:pt x="1016413" y="1839124"/>
                </a:lnTo>
                <a:lnTo>
                  <a:pt x="1062559" y="1833261"/>
                </a:lnTo>
                <a:lnTo>
                  <a:pt x="1107965" y="1825154"/>
                </a:lnTo>
                <a:lnTo>
                  <a:pt x="1152576" y="1814860"/>
                </a:lnTo>
                <a:lnTo>
                  <a:pt x="1196332" y="1802438"/>
                </a:lnTo>
                <a:lnTo>
                  <a:pt x="1239175" y="1787944"/>
                </a:lnTo>
                <a:lnTo>
                  <a:pt x="1281048" y="1771438"/>
                </a:lnTo>
                <a:lnTo>
                  <a:pt x="1321893" y="1752976"/>
                </a:lnTo>
                <a:lnTo>
                  <a:pt x="1361651" y="1732618"/>
                </a:lnTo>
                <a:lnTo>
                  <a:pt x="1400265" y="1710420"/>
                </a:lnTo>
                <a:lnTo>
                  <a:pt x="1437678" y="1686440"/>
                </a:lnTo>
                <a:lnTo>
                  <a:pt x="1473830" y="1660738"/>
                </a:lnTo>
                <a:lnTo>
                  <a:pt x="1508664" y="1633369"/>
                </a:lnTo>
                <a:lnTo>
                  <a:pt x="1542122" y="1604393"/>
                </a:lnTo>
                <a:lnTo>
                  <a:pt x="1574146" y="1573868"/>
                </a:lnTo>
                <a:lnTo>
                  <a:pt x="1604678" y="1541850"/>
                </a:lnTo>
                <a:lnTo>
                  <a:pt x="1633660" y="1508399"/>
                </a:lnTo>
                <a:lnTo>
                  <a:pt x="1661035" y="1473571"/>
                </a:lnTo>
                <a:lnTo>
                  <a:pt x="1686743" y="1437426"/>
                </a:lnTo>
                <a:lnTo>
                  <a:pt x="1710728" y="1400020"/>
                </a:lnTo>
                <a:lnTo>
                  <a:pt x="1732932" y="1361412"/>
                </a:lnTo>
                <a:lnTo>
                  <a:pt x="1753296" y="1321660"/>
                </a:lnTo>
                <a:lnTo>
                  <a:pt x="1771762" y="1280821"/>
                </a:lnTo>
                <a:lnTo>
                  <a:pt x="1788273" y="1238954"/>
                </a:lnTo>
                <a:lnTo>
                  <a:pt x="1802770" y="1196116"/>
                </a:lnTo>
                <a:lnTo>
                  <a:pt x="1815196" y="1152365"/>
                </a:lnTo>
                <a:lnTo>
                  <a:pt x="1825493" y="1107760"/>
                </a:lnTo>
                <a:lnTo>
                  <a:pt x="1833602" y="1062357"/>
                </a:lnTo>
                <a:lnTo>
                  <a:pt x="1839467" y="1016216"/>
                </a:lnTo>
                <a:lnTo>
                  <a:pt x="1843028" y="969393"/>
                </a:lnTo>
                <a:lnTo>
                  <a:pt x="1844227" y="921947"/>
                </a:lnTo>
                <a:lnTo>
                  <a:pt x="1843028" y="874504"/>
                </a:lnTo>
                <a:lnTo>
                  <a:pt x="1839467" y="827683"/>
                </a:lnTo>
                <a:lnTo>
                  <a:pt x="1833602" y="781543"/>
                </a:lnTo>
                <a:lnTo>
                  <a:pt x="1825493" y="736142"/>
                </a:lnTo>
                <a:lnTo>
                  <a:pt x="1815196" y="691537"/>
                </a:lnTo>
                <a:lnTo>
                  <a:pt x="1802770" y="647787"/>
                </a:lnTo>
                <a:lnTo>
                  <a:pt x="1788273" y="604950"/>
                </a:lnTo>
                <a:lnTo>
                  <a:pt x="1771762" y="563083"/>
                </a:lnTo>
                <a:lnTo>
                  <a:pt x="1753296" y="522244"/>
                </a:lnTo>
                <a:lnTo>
                  <a:pt x="1732932" y="482491"/>
                </a:lnTo>
                <a:lnTo>
                  <a:pt x="1710728" y="443883"/>
                </a:lnTo>
                <a:lnTo>
                  <a:pt x="1686743" y="406476"/>
                </a:lnTo>
                <a:lnTo>
                  <a:pt x="1661035" y="370330"/>
                </a:lnTo>
                <a:lnTo>
                  <a:pt x="1633660" y="335502"/>
                </a:lnTo>
                <a:lnTo>
                  <a:pt x="1604678" y="302049"/>
                </a:lnTo>
                <a:lnTo>
                  <a:pt x="1574146" y="270031"/>
                </a:lnTo>
                <a:lnTo>
                  <a:pt x="1542122" y="239504"/>
                </a:lnTo>
                <a:lnTo>
                  <a:pt x="1508664" y="210527"/>
                </a:lnTo>
                <a:lnTo>
                  <a:pt x="1473830" y="183157"/>
                </a:lnTo>
                <a:lnTo>
                  <a:pt x="1437678" y="157453"/>
                </a:lnTo>
                <a:lnTo>
                  <a:pt x="1400265" y="133472"/>
                </a:lnTo>
                <a:lnTo>
                  <a:pt x="1361651" y="111273"/>
                </a:lnTo>
                <a:lnTo>
                  <a:pt x="1321893" y="90913"/>
                </a:lnTo>
                <a:lnTo>
                  <a:pt x="1281048" y="72450"/>
                </a:lnTo>
                <a:lnTo>
                  <a:pt x="1239175" y="55943"/>
                </a:lnTo>
                <a:lnTo>
                  <a:pt x="1196332" y="41448"/>
                </a:lnTo>
                <a:lnTo>
                  <a:pt x="1152576" y="29025"/>
                </a:lnTo>
                <a:lnTo>
                  <a:pt x="1107965" y="18730"/>
                </a:lnTo>
                <a:lnTo>
                  <a:pt x="1062559" y="10622"/>
                </a:lnTo>
                <a:lnTo>
                  <a:pt x="1016413" y="4759"/>
                </a:lnTo>
                <a:lnTo>
                  <a:pt x="969587" y="1199"/>
                </a:lnTo>
                <a:lnTo>
                  <a:pt x="922139" y="0"/>
                </a:lnTo>
                <a:close/>
              </a:path>
            </a:pathLst>
          </a:custGeom>
          <a:solidFill>
            <a:srgbClr val="7F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630131" y="3216619"/>
            <a:ext cx="1664553" cy="1664275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1940553" y="3722388"/>
            <a:ext cx="1216660" cy="5867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14935">
              <a:lnSpc>
                <a:spcPts val="2010"/>
              </a:lnSpc>
              <a:spcBef>
                <a:spcPts val="500"/>
              </a:spcBef>
            </a:pP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Customs  information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74" name="object 2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64" name="object 264"/>
          <p:cNvSpPr txBox="1"/>
          <p:nvPr/>
        </p:nvSpPr>
        <p:spPr>
          <a:xfrm>
            <a:off x="4407566" y="3594873"/>
            <a:ext cx="988060" cy="5867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0640" marR="5080" indent="-28575">
              <a:lnSpc>
                <a:spcPts val="2010"/>
              </a:lnSpc>
              <a:spcBef>
                <a:spcPts val="500"/>
              </a:spcBef>
            </a:pP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Encoded  customs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292786" y="4104930"/>
            <a:ext cx="12166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information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6665933" y="3467360"/>
            <a:ext cx="1573530" cy="8420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635" algn="ctr">
              <a:lnSpc>
                <a:spcPts val="2010"/>
              </a:lnSpc>
              <a:spcBef>
                <a:spcPts val="500"/>
              </a:spcBef>
            </a:pP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Customs  </a:t>
            </a:r>
            <a:r>
              <a:rPr sz="2000" spc="-50" dirty="0">
                <a:solidFill>
                  <a:srgbClr val="1D1D1B"/>
                </a:solidFill>
                <a:latin typeface="Helvetica"/>
                <a:cs typeface="Helvetica"/>
              </a:rPr>
              <a:t>informations</a:t>
            </a:r>
            <a:r>
              <a:rPr sz="2000" spc="-15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is  </a:t>
            </a:r>
            <a:r>
              <a:rPr sz="2000" spc="-45" dirty="0">
                <a:solidFill>
                  <a:srgbClr val="1D1D1B"/>
                </a:solidFill>
                <a:latin typeface="Helvetica"/>
                <a:cs typeface="Helvetica"/>
              </a:rPr>
              <a:t>matched</a:t>
            </a:r>
            <a:r>
              <a:rPr sz="2000" spc="-13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with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016905" y="4232445"/>
            <a:ext cx="8724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1D1D1B"/>
                </a:solidFill>
                <a:latin typeface="Helvetica"/>
                <a:cs typeface="Helvetica"/>
              </a:rPr>
              <a:t>REVEC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535951" y="3745340"/>
            <a:ext cx="7524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1D1D1B"/>
                </a:solidFill>
                <a:latin typeface="Helvetica"/>
                <a:cs typeface="Helvetica"/>
              </a:rPr>
              <a:t>Report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508455" y="1765081"/>
            <a:ext cx="1864360" cy="13576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439"/>
              </a:spcBef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Exporter/Importer</a:t>
            </a:r>
            <a:r>
              <a:rPr sz="1700" spc="-12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ID  </a:t>
            </a: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Partner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Country  </a:t>
            </a:r>
            <a:r>
              <a:rPr sz="1700" spc="-40" dirty="0">
                <a:solidFill>
                  <a:srgbClr val="1D1D1B"/>
                </a:solidFill>
                <a:latin typeface="Helvetica"/>
                <a:cs typeface="Helvetica"/>
              </a:rPr>
              <a:t>FOB value</a:t>
            </a:r>
            <a:r>
              <a:rPr sz="1700" spc="-15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$/¢</a:t>
            </a:r>
            <a:endParaRPr sz="1700">
              <a:latin typeface="Helvetica"/>
              <a:cs typeface="Helvetica"/>
            </a:endParaRPr>
          </a:p>
          <a:p>
            <a:pPr marL="12700" marR="635635">
              <a:lnSpc>
                <a:spcPts val="1689"/>
              </a:lnSpc>
            </a:pPr>
            <a:r>
              <a:rPr sz="1700" spc="-35" dirty="0">
                <a:solidFill>
                  <a:srgbClr val="1D1D1B"/>
                </a:solidFill>
                <a:latin typeface="Helvetica"/>
                <a:cs typeface="Helvetica"/>
              </a:rPr>
              <a:t>CIF </a:t>
            </a:r>
            <a:r>
              <a:rPr sz="1700" spc="-40" dirty="0">
                <a:solidFill>
                  <a:srgbClr val="1D1D1B"/>
                </a:solidFill>
                <a:latin typeface="Helvetica"/>
                <a:cs typeface="Helvetica"/>
              </a:rPr>
              <a:t>value</a:t>
            </a:r>
            <a:r>
              <a:rPr sz="1700" spc="-23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$/¢  Weight  </a:t>
            </a:r>
            <a:r>
              <a:rPr sz="1700" spc="-80" dirty="0">
                <a:solidFill>
                  <a:srgbClr val="1D1D1B"/>
                </a:solidFill>
                <a:latin typeface="Helvetica"/>
                <a:cs typeface="Helvetica"/>
              </a:rPr>
              <a:t>Taxes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120966" y="5254916"/>
            <a:ext cx="1936750" cy="15468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200"/>
              </a:spcBef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According </a:t>
            </a:r>
            <a:r>
              <a:rPr sz="1700" spc="-30" dirty="0">
                <a:solidFill>
                  <a:srgbClr val="1D1D1B"/>
                </a:solidFill>
                <a:latin typeface="Helvetica"/>
                <a:cs typeface="Helvetica"/>
              </a:rPr>
              <a:t>to</a:t>
            </a:r>
            <a:r>
              <a:rPr sz="1700" spc="-21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heading  tariff </a:t>
            </a:r>
            <a:r>
              <a:rPr sz="1700" spc="-35" dirty="0">
                <a:solidFill>
                  <a:srgbClr val="1D1D1B"/>
                </a:solidFill>
                <a:latin typeface="Helvetica"/>
                <a:cs typeface="Helvetica"/>
              </a:rPr>
              <a:t>(HS</a:t>
            </a:r>
            <a:r>
              <a:rPr sz="1700" spc="-1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2012)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05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-CPC2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-BEC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-ISIC4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-SPC-CR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0100208" y="5254486"/>
            <a:ext cx="2147570" cy="3062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90"/>
              </a:spcBef>
            </a:pPr>
            <a:r>
              <a:rPr sz="1700" b="1" spc="-60" dirty="0">
                <a:solidFill>
                  <a:srgbClr val="1D1D1B"/>
                </a:solidFill>
                <a:latin typeface="Helvetica"/>
                <a:cs typeface="Helvetica"/>
              </a:rPr>
              <a:t>Trade</a:t>
            </a:r>
            <a:r>
              <a:rPr sz="1700" b="1" spc="-9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b="1" spc="-35" dirty="0">
                <a:solidFill>
                  <a:srgbClr val="1D1D1B"/>
                </a:solidFill>
                <a:latin typeface="Helvetica"/>
                <a:cs typeface="Helvetica"/>
              </a:rPr>
              <a:t>by: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-Activity</a:t>
            </a:r>
            <a:r>
              <a:rPr sz="1700" spc="-9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industry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-Enterprise </a:t>
            </a:r>
            <a:r>
              <a:rPr sz="1700" spc="-40" dirty="0">
                <a:solidFill>
                  <a:srgbClr val="1D1D1B"/>
                </a:solidFill>
                <a:latin typeface="Helvetica"/>
                <a:cs typeface="Helvetica"/>
              </a:rPr>
              <a:t>size</a:t>
            </a:r>
            <a:r>
              <a:rPr sz="1700" spc="-16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class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-Partner</a:t>
            </a:r>
            <a:r>
              <a:rPr sz="1700" spc="-9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country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-Activity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-Commodity</a:t>
            </a:r>
            <a:endParaRPr sz="1700">
              <a:latin typeface="Helvetica"/>
              <a:cs typeface="Helvetica"/>
            </a:endParaRPr>
          </a:p>
          <a:p>
            <a:pPr marL="121285" marR="412750" indent="-109220">
              <a:lnSpc>
                <a:spcPts val="1989"/>
              </a:lnSpc>
              <a:spcBef>
                <a:spcPts val="80"/>
              </a:spcBef>
            </a:pPr>
            <a:r>
              <a:rPr sz="1700" spc="-60" dirty="0">
                <a:solidFill>
                  <a:srgbClr val="1D1D1B"/>
                </a:solidFill>
                <a:latin typeface="Helvetica"/>
                <a:cs typeface="Helvetica"/>
              </a:rPr>
              <a:t>-Type </a:t>
            </a:r>
            <a:r>
              <a:rPr sz="1700" spc="-30" dirty="0">
                <a:solidFill>
                  <a:srgbClr val="1D1D1B"/>
                </a:solidFill>
                <a:latin typeface="Helvetica"/>
                <a:cs typeface="Helvetica"/>
              </a:rPr>
              <a:t>of </a:t>
            </a: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trader</a:t>
            </a:r>
            <a:r>
              <a:rPr sz="1700" spc="-24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and  ownership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05"/>
              </a:lnSpc>
            </a:pP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-Concentration</a:t>
            </a:r>
            <a:r>
              <a:rPr sz="1700" spc="-9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of</a:t>
            </a:r>
            <a:endParaRPr sz="1700">
              <a:latin typeface="Helvetica"/>
              <a:cs typeface="Helvetica"/>
            </a:endParaRPr>
          </a:p>
          <a:p>
            <a:pPr marR="494665" algn="ctr">
              <a:lnSpc>
                <a:spcPts val="1989"/>
              </a:lnSpc>
            </a:pPr>
            <a:r>
              <a:rPr sz="1700" spc="-40" dirty="0">
                <a:solidFill>
                  <a:srgbClr val="1D1D1B"/>
                </a:solidFill>
                <a:latin typeface="Helvetica"/>
                <a:cs typeface="Helvetica"/>
              </a:rPr>
              <a:t>trade </a:t>
            </a:r>
            <a:r>
              <a:rPr sz="1700" spc="-30" dirty="0">
                <a:solidFill>
                  <a:srgbClr val="1D1D1B"/>
                </a:solidFill>
                <a:latin typeface="Helvetica"/>
                <a:cs typeface="Helvetica"/>
              </a:rPr>
              <a:t>by</a:t>
            </a:r>
            <a:r>
              <a:rPr sz="1700" spc="-17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activity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1989"/>
              </a:lnSpc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-Export/ import</a:t>
            </a:r>
            <a:r>
              <a:rPr sz="1700" spc="-17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intensity</a:t>
            </a:r>
            <a:endParaRPr sz="170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1700" spc="-45" dirty="0">
                <a:solidFill>
                  <a:srgbClr val="1D1D1B"/>
                </a:solidFill>
                <a:latin typeface="Helvetica"/>
                <a:cs typeface="Helvetica"/>
              </a:rPr>
              <a:t>-Import</a:t>
            </a:r>
            <a:r>
              <a:rPr sz="1700" spc="-95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1700" spc="-50" dirty="0">
                <a:solidFill>
                  <a:srgbClr val="1D1D1B"/>
                </a:solidFill>
                <a:latin typeface="Helvetica"/>
                <a:cs typeface="Helvetica"/>
              </a:rPr>
              <a:t>matrix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44539" y="3916852"/>
            <a:ext cx="4527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0" dirty="0">
                <a:solidFill>
                  <a:srgbClr val="6CA515"/>
                </a:solidFill>
                <a:latin typeface="Helvetica"/>
                <a:cs typeface="Helvetica"/>
              </a:rPr>
              <a:t>Start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1451796" y="3861001"/>
            <a:ext cx="39179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0" dirty="0">
                <a:solidFill>
                  <a:srgbClr val="FE5100"/>
                </a:solidFill>
                <a:latin typeface="Helvetica"/>
                <a:cs typeface="Helvetica"/>
              </a:rPr>
              <a:t>End</a:t>
            </a:r>
            <a:endParaRPr sz="17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9466" y="4278848"/>
            <a:ext cx="8329930" cy="2294255"/>
          </a:xfrm>
          <a:custGeom>
            <a:avLst/>
            <a:gdLst/>
            <a:ahLst/>
            <a:cxnLst/>
            <a:rect l="l" t="t" r="r" b="b"/>
            <a:pathLst>
              <a:path w="8329930" h="2294254">
                <a:moveTo>
                  <a:pt x="0" y="2293915"/>
                </a:moveTo>
                <a:lnTo>
                  <a:pt x="8329781" y="2293915"/>
                </a:lnTo>
                <a:lnTo>
                  <a:pt x="8329781" y="0"/>
                </a:lnTo>
                <a:lnTo>
                  <a:pt x="0" y="0"/>
                </a:lnTo>
                <a:lnTo>
                  <a:pt x="0" y="2293915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55" y="8842222"/>
            <a:ext cx="67075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Source: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Based </a:t>
            </a:r>
            <a:r>
              <a:rPr sz="1400" spc="-25" dirty="0">
                <a:solidFill>
                  <a:srgbClr val="858584"/>
                </a:solidFill>
                <a:latin typeface="Helvetica-Light"/>
                <a:cs typeface="Helvetica-Light"/>
              </a:rPr>
              <a:t>on </a:t>
            </a: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SNA2008 </a:t>
            </a:r>
            <a:r>
              <a:rPr sz="1400" spc="-35" dirty="0">
                <a:solidFill>
                  <a:srgbClr val="858584"/>
                </a:solidFill>
                <a:latin typeface="Helvetica-Light"/>
                <a:cs typeface="Helvetica-Light"/>
              </a:rPr>
              <a:t>and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Manual </a:t>
            </a:r>
            <a:r>
              <a:rPr sz="1400" spc="-25" dirty="0">
                <a:solidFill>
                  <a:srgbClr val="858584"/>
                </a:solidFill>
                <a:latin typeface="Helvetica-Light"/>
                <a:cs typeface="Helvetica-Light"/>
              </a:rPr>
              <a:t>of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Supply </a:t>
            </a:r>
            <a:r>
              <a:rPr sz="1400" spc="-35" dirty="0">
                <a:solidFill>
                  <a:srgbClr val="858584"/>
                </a:solidFill>
                <a:latin typeface="Helvetica-Light"/>
                <a:cs typeface="Helvetica-Light"/>
              </a:rPr>
              <a:t>Use and </a:t>
            </a:r>
            <a:r>
              <a:rPr sz="1400" spc="-45" dirty="0">
                <a:solidFill>
                  <a:srgbClr val="858584"/>
                </a:solidFill>
                <a:latin typeface="Helvetica-Light"/>
                <a:cs typeface="Helvetica-Light"/>
              </a:rPr>
              <a:t>Input-Output </a:t>
            </a:r>
            <a:r>
              <a:rPr sz="1400" spc="-40" dirty="0">
                <a:solidFill>
                  <a:srgbClr val="858584"/>
                </a:solidFill>
                <a:latin typeface="Helvetica-Light"/>
                <a:cs typeface="Helvetica-Light"/>
              </a:rPr>
              <a:t>Table,</a:t>
            </a:r>
            <a:r>
              <a:rPr sz="1400" spc="-215" dirty="0">
                <a:solidFill>
                  <a:srgbClr val="858584"/>
                </a:solidFill>
                <a:latin typeface="Helvetica-Light"/>
                <a:cs typeface="Helvetica-Light"/>
              </a:rPr>
              <a:t> </a:t>
            </a:r>
            <a:r>
              <a:rPr sz="1400" spc="-50" dirty="0">
                <a:solidFill>
                  <a:srgbClr val="858584"/>
                </a:solidFill>
                <a:latin typeface="Helvetica-Light"/>
                <a:cs typeface="Helvetica-Light"/>
              </a:rPr>
              <a:t>Eurostat.</a:t>
            </a:r>
            <a:endParaRPr sz="140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9684" y="3426132"/>
            <a:ext cx="260350" cy="259715"/>
          </a:xfrm>
          <a:custGeom>
            <a:avLst/>
            <a:gdLst/>
            <a:ahLst/>
            <a:cxnLst/>
            <a:rect l="l" t="t" r="r" b="b"/>
            <a:pathLst>
              <a:path w="260350" h="259714">
                <a:moveTo>
                  <a:pt x="129880" y="0"/>
                </a:moveTo>
                <a:lnTo>
                  <a:pt x="79324" y="10198"/>
                </a:lnTo>
                <a:lnTo>
                  <a:pt x="38040" y="38009"/>
                </a:lnTo>
                <a:lnTo>
                  <a:pt x="10206" y="79260"/>
                </a:lnTo>
                <a:lnTo>
                  <a:pt x="0" y="129776"/>
                </a:lnTo>
                <a:lnTo>
                  <a:pt x="10206" y="180296"/>
                </a:lnTo>
                <a:lnTo>
                  <a:pt x="38040" y="221546"/>
                </a:lnTo>
                <a:lnTo>
                  <a:pt x="79324" y="249354"/>
                </a:lnTo>
                <a:lnTo>
                  <a:pt x="129880" y="259551"/>
                </a:lnTo>
                <a:lnTo>
                  <a:pt x="180439" y="249354"/>
                </a:lnTo>
                <a:lnTo>
                  <a:pt x="215928" y="225452"/>
                </a:lnTo>
                <a:lnTo>
                  <a:pt x="129880" y="225452"/>
                </a:lnTo>
                <a:lnTo>
                  <a:pt x="92610" y="217933"/>
                </a:lnTo>
                <a:lnTo>
                  <a:pt x="62173" y="197428"/>
                </a:lnTo>
                <a:lnTo>
                  <a:pt x="41650" y="167015"/>
                </a:lnTo>
                <a:lnTo>
                  <a:pt x="34124" y="129776"/>
                </a:lnTo>
                <a:lnTo>
                  <a:pt x="41650" y="92535"/>
                </a:lnTo>
                <a:lnTo>
                  <a:pt x="62173" y="62123"/>
                </a:lnTo>
                <a:lnTo>
                  <a:pt x="92610" y="41617"/>
                </a:lnTo>
                <a:lnTo>
                  <a:pt x="129880" y="34098"/>
                </a:lnTo>
                <a:lnTo>
                  <a:pt x="215921" y="34098"/>
                </a:lnTo>
                <a:lnTo>
                  <a:pt x="180439" y="10198"/>
                </a:lnTo>
                <a:lnTo>
                  <a:pt x="129880" y="0"/>
                </a:lnTo>
                <a:close/>
              </a:path>
              <a:path w="260350" h="259714">
                <a:moveTo>
                  <a:pt x="215921" y="34098"/>
                </a:moveTo>
                <a:lnTo>
                  <a:pt x="129880" y="34098"/>
                </a:lnTo>
                <a:lnTo>
                  <a:pt x="167156" y="41617"/>
                </a:lnTo>
                <a:lnTo>
                  <a:pt x="197592" y="62123"/>
                </a:lnTo>
                <a:lnTo>
                  <a:pt x="218112" y="92535"/>
                </a:lnTo>
                <a:lnTo>
                  <a:pt x="225635" y="129776"/>
                </a:lnTo>
                <a:lnTo>
                  <a:pt x="218112" y="167015"/>
                </a:lnTo>
                <a:lnTo>
                  <a:pt x="197592" y="197428"/>
                </a:lnTo>
                <a:lnTo>
                  <a:pt x="167156" y="217933"/>
                </a:lnTo>
                <a:lnTo>
                  <a:pt x="129880" y="225452"/>
                </a:lnTo>
                <a:lnTo>
                  <a:pt x="215928" y="225452"/>
                </a:lnTo>
                <a:lnTo>
                  <a:pt x="221728" y="221546"/>
                </a:lnTo>
                <a:lnTo>
                  <a:pt x="249566" y="180296"/>
                </a:lnTo>
                <a:lnTo>
                  <a:pt x="259774" y="129776"/>
                </a:lnTo>
                <a:lnTo>
                  <a:pt x="249566" y="79260"/>
                </a:lnTo>
                <a:lnTo>
                  <a:pt x="221728" y="38009"/>
                </a:lnTo>
                <a:lnTo>
                  <a:pt x="215921" y="34098"/>
                </a:lnTo>
                <a:close/>
              </a:path>
            </a:pathLst>
          </a:custGeom>
          <a:solidFill>
            <a:srgbClr val="33B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3570" y="3262215"/>
            <a:ext cx="427355" cy="328295"/>
          </a:xfrm>
          <a:custGeom>
            <a:avLst/>
            <a:gdLst/>
            <a:ahLst/>
            <a:cxnLst/>
            <a:rect l="l" t="t" r="r" b="b"/>
            <a:pathLst>
              <a:path w="427354" h="328295">
                <a:moveTo>
                  <a:pt x="285024" y="292346"/>
                </a:moveTo>
                <a:lnTo>
                  <a:pt x="167463" y="292346"/>
                </a:lnTo>
                <a:lnTo>
                  <a:pt x="167463" y="308844"/>
                </a:lnTo>
                <a:lnTo>
                  <a:pt x="169388" y="316220"/>
                </a:lnTo>
                <a:lnTo>
                  <a:pt x="174638" y="322245"/>
                </a:lnTo>
                <a:lnTo>
                  <a:pt x="182426" y="326308"/>
                </a:lnTo>
                <a:lnTo>
                  <a:pt x="191965" y="327798"/>
                </a:lnTo>
                <a:lnTo>
                  <a:pt x="260546" y="327798"/>
                </a:lnTo>
                <a:lnTo>
                  <a:pt x="270077" y="326308"/>
                </a:lnTo>
                <a:lnTo>
                  <a:pt x="277857" y="322245"/>
                </a:lnTo>
                <a:lnTo>
                  <a:pt x="283101" y="316220"/>
                </a:lnTo>
                <a:lnTo>
                  <a:pt x="285024" y="308844"/>
                </a:lnTo>
                <a:lnTo>
                  <a:pt x="285024" y="292346"/>
                </a:lnTo>
                <a:close/>
              </a:path>
              <a:path w="427354" h="328295">
                <a:moveTo>
                  <a:pt x="327764" y="216330"/>
                </a:moveTo>
                <a:lnTo>
                  <a:pt x="58235" y="216330"/>
                </a:lnTo>
                <a:lnTo>
                  <a:pt x="90519" y="222131"/>
                </a:lnTo>
                <a:lnTo>
                  <a:pt x="117821" y="238135"/>
                </a:lnTo>
                <a:lnTo>
                  <a:pt x="138040" y="262240"/>
                </a:lnTo>
                <a:lnTo>
                  <a:pt x="149077" y="292346"/>
                </a:lnTo>
                <a:lnTo>
                  <a:pt x="304892" y="292346"/>
                </a:lnTo>
                <a:lnTo>
                  <a:pt x="304791" y="290271"/>
                </a:lnTo>
                <a:lnTo>
                  <a:pt x="304740" y="286108"/>
                </a:lnTo>
                <a:lnTo>
                  <a:pt x="314260" y="237247"/>
                </a:lnTo>
                <a:lnTo>
                  <a:pt x="327764" y="216330"/>
                </a:lnTo>
                <a:close/>
              </a:path>
              <a:path w="427354" h="328295">
                <a:moveTo>
                  <a:pt x="147570" y="62553"/>
                </a:moveTo>
                <a:lnTo>
                  <a:pt x="113545" y="62553"/>
                </a:lnTo>
                <a:lnTo>
                  <a:pt x="113545" y="141415"/>
                </a:lnTo>
                <a:lnTo>
                  <a:pt x="83287" y="144304"/>
                </a:lnTo>
                <a:lnTo>
                  <a:pt x="30939" y="156067"/>
                </a:lnTo>
                <a:lnTo>
                  <a:pt x="6012" y="188011"/>
                </a:lnTo>
                <a:lnTo>
                  <a:pt x="0" y="237030"/>
                </a:lnTo>
                <a:lnTo>
                  <a:pt x="12690" y="228340"/>
                </a:lnTo>
                <a:lnTo>
                  <a:pt x="26786" y="221831"/>
                </a:lnTo>
                <a:lnTo>
                  <a:pt x="42047" y="217746"/>
                </a:lnTo>
                <a:lnTo>
                  <a:pt x="58235" y="216330"/>
                </a:lnTo>
                <a:lnTo>
                  <a:pt x="327764" y="216330"/>
                </a:lnTo>
                <a:lnTo>
                  <a:pt x="340322" y="196877"/>
                </a:lnTo>
                <a:lnTo>
                  <a:pt x="379176" y="168739"/>
                </a:lnTo>
                <a:lnTo>
                  <a:pt x="427074" y="156573"/>
                </a:lnTo>
                <a:lnTo>
                  <a:pt x="425321" y="143705"/>
                </a:lnTo>
                <a:lnTo>
                  <a:pt x="322644" y="143705"/>
                </a:lnTo>
                <a:lnTo>
                  <a:pt x="322644" y="141175"/>
                </a:lnTo>
                <a:lnTo>
                  <a:pt x="297357" y="141175"/>
                </a:lnTo>
                <a:lnTo>
                  <a:pt x="245110" y="139771"/>
                </a:lnTo>
                <a:lnTo>
                  <a:pt x="147570" y="139771"/>
                </a:lnTo>
                <a:lnTo>
                  <a:pt x="147570" y="62553"/>
                </a:lnTo>
                <a:close/>
              </a:path>
              <a:path w="427354" h="328295">
                <a:moveTo>
                  <a:pt x="402805" y="24988"/>
                </a:moveTo>
                <a:lnTo>
                  <a:pt x="364356" y="24988"/>
                </a:lnTo>
                <a:lnTo>
                  <a:pt x="364356" y="143705"/>
                </a:lnTo>
                <a:lnTo>
                  <a:pt x="425321" y="143705"/>
                </a:lnTo>
                <a:lnTo>
                  <a:pt x="410270" y="33187"/>
                </a:lnTo>
                <a:lnTo>
                  <a:pt x="402805" y="24988"/>
                </a:lnTo>
                <a:close/>
              </a:path>
              <a:path w="427354" h="328295">
                <a:moveTo>
                  <a:pt x="401642" y="23710"/>
                </a:moveTo>
                <a:lnTo>
                  <a:pt x="297357" y="23710"/>
                </a:lnTo>
                <a:lnTo>
                  <a:pt x="297357" y="141175"/>
                </a:lnTo>
                <a:lnTo>
                  <a:pt x="322644" y="141175"/>
                </a:lnTo>
                <a:lnTo>
                  <a:pt x="322644" y="24988"/>
                </a:lnTo>
                <a:lnTo>
                  <a:pt x="402805" y="24988"/>
                </a:lnTo>
                <a:lnTo>
                  <a:pt x="401642" y="23710"/>
                </a:lnTo>
                <a:close/>
              </a:path>
              <a:path w="427354" h="328295">
                <a:moveTo>
                  <a:pt x="179436" y="139388"/>
                </a:moveTo>
                <a:lnTo>
                  <a:pt x="165337" y="139427"/>
                </a:lnTo>
                <a:lnTo>
                  <a:pt x="147570" y="139771"/>
                </a:lnTo>
                <a:lnTo>
                  <a:pt x="245110" y="139771"/>
                </a:lnTo>
                <a:lnTo>
                  <a:pt x="237127" y="139556"/>
                </a:lnTo>
                <a:lnTo>
                  <a:pt x="192079" y="139556"/>
                </a:lnTo>
                <a:lnTo>
                  <a:pt x="188729" y="139486"/>
                </a:lnTo>
                <a:lnTo>
                  <a:pt x="179436" y="139388"/>
                </a:lnTo>
                <a:close/>
              </a:path>
              <a:path w="427354" h="328295">
                <a:moveTo>
                  <a:pt x="234638" y="0"/>
                </a:moveTo>
                <a:lnTo>
                  <a:pt x="200741" y="36831"/>
                </a:lnTo>
                <a:lnTo>
                  <a:pt x="192079" y="139556"/>
                </a:lnTo>
                <a:lnTo>
                  <a:pt x="237127" y="139556"/>
                </a:lnTo>
                <a:lnTo>
                  <a:pt x="227206" y="139289"/>
                </a:lnTo>
                <a:lnTo>
                  <a:pt x="231005" y="48345"/>
                </a:lnTo>
                <a:lnTo>
                  <a:pt x="251848" y="23710"/>
                </a:lnTo>
                <a:lnTo>
                  <a:pt x="401642" y="23710"/>
                </a:lnTo>
                <a:lnTo>
                  <a:pt x="382678" y="2884"/>
                </a:lnTo>
                <a:lnTo>
                  <a:pt x="234638" y="0"/>
                </a:lnTo>
                <a:close/>
              </a:path>
              <a:path w="427354" h="328295">
                <a:moveTo>
                  <a:pt x="93526" y="28139"/>
                </a:moveTo>
                <a:lnTo>
                  <a:pt x="94653" y="39728"/>
                </a:lnTo>
                <a:lnTo>
                  <a:pt x="98167" y="40209"/>
                </a:lnTo>
                <a:lnTo>
                  <a:pt x="106294" y="42913"/>
                </a:lnTo>
                <a:lnTo>
                  <a:pt x="115407" y="49731"/>
                </a:lnTo>
                <a:lnTo>
                  <a:pt x="121878" y="62553"/>
                </a:lnTo>
                <a:lnTo>
                  <a:pt x="137389" y="62553"/>
                </a:lnTo>
                <a:lnTo>
                  <a:pt x="133541" y="51888"/>
                </a:lnTo>
                <a:lnTo>
                  <a:pt x="125838" y="40791"/>
                </a:lnTo>
                <a:lnTo>
                  <a:pt x="112944" y="31971"/>
                </a:lnTo>
                <a:lnTo>
                  <a:pt x="93526" y="28139"/>
                </a:lnTo>
                <a:close/>
              </a:path>
            </a:pathLst>
          </a:custGeom>
          <a:solidFill>
            <a:srgbClr val="33B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5738" y="3489910"/>
            <a:ext cx="184558" cy="184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0182" y="3235152"/>
            <a:ext cx="478790" cy="416559"/>
          </a:xfrm>
          <a:custGeom>
            <a:avLst/>
            <a:gdLst/>
            <a:ahLst/>
            <a:cxnLst/>
            <a:rect l="l" t="t" r="r" b="b"/>
            <a:pathLst>
              <a:path w="478789" h="416560">
                <a:moveTo>
                  <a:pt x="175783" y="130016"/>
                </a:moveTo>
                <a:lnTo>
                  <a:pt x="48143" y="130016"/>
                </a:lnTo>
                <a:lnTo>
                  <a:pt x="48143" y="416011"/>
                </a:lnTo>
                <a:lnTo>
                  <a:pt x="79495" y="416011"/>
                </a:lnTo>
                <a:lnTo>
                  <a:pt x="79495" y="383089"/>
                </a:lnTo>
                <a:lnTo>
                  <a:pt x="130113" y="383089"/>
                </a:lnTo>
                <a:lnTo>
                  <a:pt x="122867" y="377555"/>
                </a:lnTo>
                <a:lnTo>
                  <a:pt x="115356" y="371942"/>
                </a:lnTo>
                <a:lnTo>
                  <a:pt x="175783" y="371942"/>
                </a:lnTo>
                <a:lnTo>
                  <a:pt x="175783" y="338692"/>
                </a:lnTo>
                <a:lnTo>
                  <a:pt x="79495" y="338692"/>
                </a:lnTo>
                <a:lnTo>
                  <a:pt x="79495" y="306555"/>
                </a:lnTo>
                <a:lnTo>
                  <a:pt x="130107" y="306555"/>
                </a:lnTo>
                <a:lnTo>
                  <a:pt x="122867" y="301023"/>
                </a:lnTo>
                <a:lnTo>
                  <a:pt x="115356" y="295408"/>
                </a:lnTo>
                <a:lnTo>
                  <a:pt x="175783" y="295408"/>
                </a:lnTo>
                <a:lnTo>
                  <a:pt x="175783" y="262157"/>
                </a:lnTo>
                <a:lnTo>
                  <a:pt x="79495" y="262157"/>
                </a:lnTo>
                <a:lnTo>
                  <a:pt x="79495" y="227375"/>
                </a:lnTo>
                <a:lnTo>
                  <a:pt x="130112" y="227375"/>
                </a:lnTo>
                <a:lnTo>
                  <a:pt x="122867" y="221843"/>
                </a:lnTo>
                <a:lnTo>
                  <a:pt x="115356" y="216230"/>
                </a:lnTo>
                <a:lnTo>
                  <a:pt x="175783" y="216230"/>
                </a:lnTo>
                <a:lnTo>
                  <a:pt x="175783" y="182979"/>
                </a:lnTo>
                <a:lnTo>
                  <a:pt x="79495" y="182979"/>
                </a:lnTo>
                <a:lnTo>
                  <a:pt x="79495" y="152600"/>
                </a:lnTo>
                <a:lnTo>
                  <a:pt x="130113" y="152600"/>
                </a:lnTo>
                <a:lnTo>
                  <a:pt x="122867" y="147067"/>
                </a:lnTo>
                <a:lnTo>
                  <a:pt x="115356" y="141453"/>
                </a:lnTo>
                <a:lnTo>
                  <a:pt x="175783" y="141453"/>
                </a:lnTo>
                <a:lnTo>
                  <a:pt x="175783" y="130016"/>
                </a:lnTo>
                <a:close/>
              </a:path>
              <a:path w="478789" h="416560">
                <a:moveTo>
                  <a:pt x="130113" y="383089"/>
                </a:moveTo>
                <a:lnTo>
                  <a:pt x="79495" y="383089"/>
                </a:lnTo>
                <a:lnTo>
                  <a:pt x="94328" y="391782"/>
                </a:lnTo>
                <a:lnTo>
                  <a:pt x="109376" y="400836"/>
                </a:lnTo>
                <a:lnTo>
                  <a:pt x="122748" y="409246"/>
                </a:lnTo>
                <a:lnTo>
                  <a:pt x="132552" y="416011"/>
                </a:lnTo>
                <a:lnTo>
                  <a:pt x="175783" y="416011"/>
                </a:lnTo>
                <a:lnTo>
                  <a:pt x="175783" y="394488"/>
                </a:lnTo>
                <a:lnTo>
                  <a:pt x="144405" y="394488"/>
                </a:lnTo>
                <a:lnTo>
                  <a:pt x="137556" y="388925"/>
                </a:lnTo>
                <a:lnTo>
                  <a:pt x="130113" y="383089"/>
                </a:lnTo>
                <a:close/>
              </a:path>
              <a:path w="478789" h="416560">
                <a:moveTo>
                  <a:pt x="175783" y="371942"/>
                </a:moveTo>
                <a:lnTo>
                  <a:pt x="144405" y="371942"/>
                </a:lnTo>
                <a:lnTo>
                  <a:pt x="144405" y="394488"/>
                </a:lnTo>
                <a:lnTo>
                  <a:pt x="175783" y="394488"/>
                </a:lnTo>
                <a:lnTo>
                  <a:pt x="175783" y="371942"/>
                </a:lnTo>
                <a:close/>
              </a:path>
              <a:path w="478789" h="416560">
                <a:moveTo>
                  <a:pt x="130107" y="306555"/>
                </a:moveTo>
                <a:lnTo>
                  <a:pt x="79495" y="306555"/>
                </a:lnTo>
                <a:lnTo>
                  <a:pt x="93807" y="314937"/>
                </a:lnTo>
                <a:lnTo>
                  <a:pt x="108385" y="323691"/>
                </a:lnTo>
                <a:lnTo>
                  <a:pt x="121520" y="331910"/>
                </a:lnTo>
                <a:lnTo>
                  <a:pt x="131502" y="338692"/>
                </a:lnTo>
                <a:lnTo>
                  <a:pt x="175783" y="338692"/>
                </a:lnTo>
                <a:lnTo>
                  <a:pt x="175783" y="317954"/>
                </a:lnTo>
                <a:lnTo>
                  <a:pt x="144405" y="317954"/>
                </a:lnTo>
                <a:lnTo>
                  <a:pt x="137556" y="312396"/>
                </a:lnTo>
                <a:lnTo>
                  <a:pt x="130107" y="306555"/>
                </a:lnTo>
                <a:close/>
              </a:path>
              <a:path w="478789" h="416560">
                <a:moveTo>
                  <a:pt x="175783" y="295408"/>
                </a:moveTo>
                <a:lnTo>
                  <a:pt x="144405" y="295408"/>
                </a:lnTo>
                <a:lnTo>
                  <a:pt x="144405" y="317954"/>
                </a:lnTo>
                <a:lnTo>
                  <a:pt x="175783" y="317954"/>
                </a:lnTo>
                <a:lnTo>
                  <a:pt x="175783" y="295408"/>
                </a:lnTo>
                <a:close/>
              </a:path>
              <a:path w="478789" h="416560">
                <a:moveTo>
                  <a:pt x="396646" y="152107"/>
                </a:moveTo>
                <a:lnTo>
                  <a:pt x="374246" y="152107"/>
                </a:lnTo>
                <a:lnTo>
                  <a:pt x="374246" y="277897"/>
                </a:lnTo>
                <a:lnTo>
                  <a:pt x="396646" y="277897"/>
                </a:lnTo>
                <a:lnTo>
                  <a:pt x="396646" y="152107"/>
                </a:lnTo>
                <a:close/>
              </a:path>
              <a:path w="478789" h="416560">
                <a:moveTo>
                  <a:pt x="130112" y="227375"/>
                </a:moveTo>
                <a:lnTo>
                  <a:pt x="79495" y="227375"/>
                </a:lnTo>
                <a:lnTo>
                  <a:pt x="95710" y="236892"/>
                </a:lnTo>
                <a:lnTo>
                  <a:pt x="111980" y="246730"/>
                </a:lnTo>
                <a:lnTo>
                  <a:pt x="125845" y="255587"/>
                </a:lnTo>
                <a:lnTo>
                  <a:pt x="134844" y="262157"/>
                </a:lnTo>
                <a:lnTo>
                  <a:pt x="175783" y="262157"/>
                </a:lnTo>
                <a:lnTo>
                  <a:pt x="175783" y="238776"/>
                </a:lnTo>
                <a:lnTo>
                  <a:pt x="144405" y="238776"/>
                </a:lnTo>
                <a:lnTo>
                  <a:pt x="137556" y="233212"/>
                </a:lnTo>
                <a:lnTo>
                  <a:pt x="130112" y="227375"/>
                </a:lnTo>
                <a:close/>
              </a:path>
              <a:path w="478789" h="416560">
                <a:moveTo>
                  <a:pt x="175783" y="216230"/>
                </a:moveTo>
                <a:lnTo>
                  <a:pt x="144405" y="216230"/>
                </a:lnTo>
                <a:lnTo>
                  <a:pt x="144405" y="238776"/>
                </a:lnTo>
                <a:lnTo>
                  <a:pt x="175783" y="238776"/>
                </a:lnTo>
                <a:lnTo>
                  <a:pt x="175783" y="216230"/>
                </a:lnTo>
                <a:close/>
              </a:path>
              <a:path w="478789" h="416560">
                <a:moveTo>
                  <a:pt x="130113" y="152600"/>
                </a:moveTo>
                <a:lnTo>
                  <a:pt x="79495" y="152600"/>
                </a:lnTo>
                <a:lnTo>
                  <a:pt x="92739" y="160354"/>
                </a:lnTo>
                <a:lnTo>
                  <a:pt x="106320" y="168482"/>
                </a:lnTo>
                <a:lnTo>
                  <a:pt x="118872" y="176264"/>
                </a:lnTo>
                <a:lnTo>
                  <a:pt x="129031" y="182979"/>
                </a:lnTo>
                <a:lnTo>
                  <a:pt x="175783" y="182979"/>
                </a:lnTo>
                <a:lnTo>
                  <a:pt x="175783" y="164000"/>
                </a:lnTo>
                <a:lnTo>
                  <a:pt x="144405" y="164000"/>
                </a:lnTo>
                <a:lnTo>
                  <a:pt x="137556" y="158436"/>
                </a:lnTo>
                <a:lnTo>
                  <a:pt x="130113" y="152600"/>
                </a:lnTo>
                <a:close/>
              </a:path>
              <a:path w="478789" h="416560">
                <a:moveTo>
                  <a:pt x="175783" y="141453"/>
                </a:moveTo>
                <a:lnTo>
                  <a:pt x="144405" y="141453"/>
                </a:lnTo>
                <a:lnTo>
                  <a:pt x="144405" y="164000"/>
                </a:lnTo>
                <a:lnTo>
                  <a:pt x="175783" y="164000"/>
                </a:lnTo>
                <a:lnTo>
                  <a:pt x="175783" y="141453"/>
                </a:lnTo>
                <a:close/>
              </a:path>
              <a:path w="478789" h="416560">
                <a:moveTo>
                  <a:pt x="439800" y="130016"/>
                </a:moveTo>
                <a:lnTo>
                  <a:pt x="336054" y="130016"/>
                </a:lnTo>
                <a:lnTo>
                  <a:pt x="336054" y="152107"/>
                </a:lnTo>
                <a:lnTo>
                  <a:pt x="439800" y="152107"/>
                </a:lnTo>
                <a:lnTo>
                  <a:pt x="439800" y="130016"/>
                </a:lnTo>
                <a:close/>
              </a:path>
              <a:path w="478789" h="416560">
                <a:moveTo>
                  <a:pt x="478737" y="52786"/>
                </a:moveTo>
                <a:lnTo>
                  <a:pt x="0" y="52786"/>
                </a:lnTo>
                <a:lnTo>
                  <a:pt x="0" y="130016"/>
                </a:lnTo>
                <a:lnTo>
                  <a:pt x="478737" y="130016"/>
                </a:lnTo>
                <a:lnTo>
                  <a:pt x="478737" y="96765"/>
                </a:lnTo>
                <a:lnTo>
                  <a:pt x="31377" y="96765"/>
                </a:lnTo>
                <a:lnTo>
                  <a:pt x="31377" y="86036"/>
                </a:lnTo>
                <a:lnTo>
                  <a:pt x="478737" y="86036"/>
                </a:lnTo>
                <a:lnTo>
                  <a:pt x="478737" y="52786"/>
                </a:lnTo>
                <a:close/>
              </a:path>
              <a:path w="478789" h="416560">
                <a:moveTo>
                  <a:pt x="79495" y="86036"/>
                </a:moveTo>
                <a:lnTo>
                  <a:pt x="48143" y="86036"/>
                </a:lnTo>
                <a:lnTo>
                  <a:pt x="48143" y="96765"/>
                </a:lnTo>
                <a:lnTo>
                  <a:pt x="79495" y="96765"/>
                </a:lnTo>
                <a:lnTo>
                  <a:pt x="79495" y="86036"/>
                </a:lnTo>
                <a:close/>
              </a:path>
              <a:path w="478789" h="416560">
                <a:moveTo>
                  <a:pt x="175783" y="86036"/>
                </a:moveTo>
                <a:lnTo>
                  <a:pt x="144405" y="86036"/>
                </a:lnTo>
                <a:lnTo>
                  <a:pt x="144405" y="96765"/>
                </a:lnTo>
                <a:lnTo>
                  <a:pt x="175783" y="96765"/>
                </a:lnTo>
                <a:lnTo>
                  <a:pt x="175783" y="86036"/>
                </a:lnTo>
                <a:close/>
              </a:path>
              <a:path w="478789" h="416560">
                <a:moveTo>
                  <a:pt x="478737" y="86036"/>
                </a:moveTo>
                <a:lnTo>
                  <a:pt x="447360" y="86036"/>
                </a:lnTo>
                <a:lnTo>
                  <a:pt x="447360" y="96765"/>
                </a:lnTo>
                <a:lnTo>
                  <a:pt x="478737" y="96765"/>
                </a:lnTo>
                <a:lnTo>
                  <a:pt x="478737" y="86036"/>
                </a:lnTo>
                <a:close/>
              </a:path>
              <a:path w="478789" h="416560">
                <a:moveTo>
                  <a:pt x="175783" y="0"/>
                </a:moveTo>
                <a:lnTo>
                  <a:pt x="48143" y="0"/>
                </a:lnTo>
                <a:lnTo>
                  <a:pt x="48143" y="52786"/>
                </a:lnTo>
                <a:lnTo>
                  <a:pt x="79495" y="52786"/>
                </a:lnTo>
                <a:lnTo>
                  <a:pt x="79495" y="33251"/>
                </a:lnTo>
                <a:lnTo>
                  <a:pt x="175783" y="33251"/>
                </a:lnTo>
                <a:lnTo>
                  <a:pt x="175783" y="0"/>
                </a:lnTo>
                <a:close/>
              </a:path>
              <a:path w="478789" h="416560">
                <a:moveTo>
                  <a:pt x="175783" y="33251"/>
                </a:moveTo>
                <a:lnTo>
                  <a:pt x="144405" y="33251"/>
                </a:lnTo>
                <a:lnTo>
                  <a:pt x="144405" y="52786"/>
                </a:lnTo>
                <a:lnTo>
                  <a:pt x="175783" y="52786"/>
                </a:lnTo>
                <a:lnTo>
                  <a:pt x="175783" y="33251"/>
                </a:lnTo>
                <a:close/>
              </a:path>
            </a:pathLst>
          </a:custGeom>
          <a:solidFill>
            <a:srgbClr val="3A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0927" y="3513052"/>
            <a:ext cx="421005" cy="200025"/>
          </a:xfrm>
          <a:custGeom>
            <a:avLst/>
            <a:gdLst/>
            <a:ahLst/>
            <a:cxnLst/>
            <a:rect l="l" t="t" r="r" b="b"/>
            <a:pathLst>
              <a:path w="421004" h="200025">
                <a:moveTo>
                  <a:pt x="283847" y="138113"/>
                </a:moveTo>
                <a:lnTo>
                  <a:pt x="0" y="138113"/>
                </a:lnTo>
                <a:lnTo>
                  <a:pt x="0" y="199692"/>
                </a:lnTo>
                <a:lnTo>
                  <a:pt x="283847" y="199692"/>
                </a:lnTo>
                <a:lnTo>
                  <a:pt x="283847" y="138113"/>
                </a:lnTo>
                <a:close/>
              </a:path>
              <a:path w="421004" h="200025">
                <a:moveTo>
                  <a:pt x="403129" y="71258"/>
                </a:moveTo>
                <a:lnTo>
                  <a:pt x="364888" y="71258"/>
                </a:lnTo>
                <a:lnTo>
                  <a:pt x="371828" y="88845"/>
                </a:lnTo>
                <a:lnTo>
                  <a:pt x="355226" y="124917"/>
                </a:lnTo>
                <a:lnTo>
                  <a:pt x="368484" y="143844"/>
                </a:lnTo>
                <a:lnTo>
                  <a:pt x="389387" y="149191"/>
                </a:lnTo>
                <a:lnTo>
                  <a:pt x="409601" y="140753"/>
                </a:lnTo>
                <a:lnTo>
                  <a:pt x="414013" y="131913"/>
                </a:lnTo>
                <a:lnTo>
                  <a:pt x="389023" y="131913"/>
                </a:lnTo>
                <a:lnTo>
                  <a:pt x="386402" y="130003"/>
                </a:lnTo>
                <a:lnTo>
                  <a:pt x="382198" y="124777"/>
                </a:lnTo>
                <a:lnTo>
                  <a:pt x="379577" y="122867"/>
                </a:lnTo>
                <a:lnTo>
                  <a:pt x="384670" y="116366"/>
                </a:lnTo>
                <a:lnTo>
                  <a:pt x="396618" y="101505"/>
                </a:lnTo>
                <a:lnTo>
                  <a:pt x="401711" y="95018"/>
                </a:lnTo>
                <a:lnTo>
                  <a:pt x="403129" y="71258"/>
                </a:lnTo>
                <a:close/>
              </a:path>
              <a:path w="421004" h="200025">
                <a:moveTo>
                  <a:pt x="420794" y="118324"/>
                </a:moveTo>
                <a:lnTo>
                  <a:pt x="389023" y="131913"/>
                </a:lnTo>
                <a:lnTo>
                  <a:pt x="414013" y="131913"/>
                </a:lnTo>
                <a:lnTo>
                  <a:pt x="420794" y="118324"/>
                </a:lnTo>
                <a:close/>
              </a:path>
              <a:path w="421004" h="200025">
                <a:moveTo>
                  <a:pt x="415831" y="0"/>
                </a:moveTo>
                <a:lnTo>
                  <a:pt x="354403" y="0"/>
                </a:lnTo>
                <a:lnTo>
                  <a:pt x="354403" y="71258"/>
                </a:lnTo>
                <a:lnTo>
                  <a:pt x="415831" y="71258"/>
                </a:lnTo>
                <a:lnTo>
                  <a:pt x="415831" y="0"/>
                </a:lnTo>
                <a:close/>
              </a:path>
            </a:pathLst>
          </a:custGeom>
          <a:solidFill>
            <a:srgbClr val="3A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4326" y="3432731"/>
            <a:ext cx="467359" cy="255904"/>
          </a:xfrm>
          <a:custGeom>
            <a:avLst/>
            <a:gdLst/>
            <a:ahLst/>
            <a:cxnLst/>
            <a:rect l="l" t="t" r="r" b="b"/>
            <a:pathLst>
              <a:path w="467359" h="255904">
                <a:moveTo>
                  <a:pt x="463252" y="0"/>
                </a:moveTo>
                <a:lnTo>
                  <a:pt x="3925" y="0"/>
                </a:lnTo>
                <a:lnTo>
                  <a:pt x="0" y="7312"/>
                </a:lnTo>
                <a:lnTo>
                  <a:pt x="48548" y="251440"/>
                </a:lnTo>
                <a:lnTo>
                  <a:pt x="53246" y="255362"/>
                </a:lnTo>
                <a:lnTo>
                  <a:pt x="413931" y="255362"/>
                </a:lnTo>
                <a:lnTo>
                  <a:pt x="418628" y="251440"/>
                </a:lnTo>
                <a:lnTo>
                  <a:pt x="423709" y="225894"/>
                </a:lnTo>
                <a:lnTo>
                  <a:pt x="67847" y="225894"/>
                </a:lnTo>
                <a:lnTo>
                  <a:pt x="51093" y="141744"/>
                </a:lnTo>
                <a:lnTo>
                  <a:pt x="440443" y="141744"/>
                </a:lnTo>
                <a:lnTo>
                  <a:pt x="445817" y="114719"/>
                </a:lnTo>
                <a:lnTo>
                  <a:pt x="45509" y="114706"/>
                </a:lnTo>
                <a:lnTo>
                  <a:pt x="28782" y="30542"/>
                </a:lnTo>
                <a:lnTo>
                  <a:pt x="118023" y="30542"/>
                </a:lnTo>
                <a:lnTo>
                  <a:pt x="117990" y="30276"/>
                </a:lnTo>
                <a:lnTo>
                  <a:pt x="205123" y="30276"/>
                </a:lnTo>
                <a:lnTo>
                  <a:pt x="205110" y="30011"/>
                </a:lnTo>
                <a:lnTo>
                  <a:pt x="292222" y="30011"/>
                </a:lnTo>
                <a:lnTo>
                  <a:pt x="292229" y="29720"/>
                </a:lnTo>
                <a:lnTo>
                  <a:pt x="381411" y="29720"/>
                </a:lnTo>
                <a:lnTo>
                  <a:pt x="381438" y="29455"/>
                </a:lnTo>
                <a:lnTo>
                  <a:pt x="462773" y="29455"/>
                </a:lnTo>
                <a:lnTo>
                  <a:pt x="467177" y="7312"/>
                </a:lnTo>
                <a:lnTo>
                  <a:pt x="463252" y="0"/>
                </a:lnTo>
                <a:close/>
              </a:path>
              <a:path w="467359" h="255904">
                <a:moveTo>
                  <a:pt x="440443" y="141744"/>
                </a:moveTo>
                <a:lnTo>
                  <a:pt x="96894" y="141744"/>
                </a:lnTo>
                <a:lnTo>
                  <a:pt x="105265" y="225894"/>
                </a:lnTo>
                <a:lnTo>
                  <a:pt x="142405" y="225894"/>
                </a:lnTo>
                <a:lnTo>
                  <a:pt x="131932" y="141757"/>
                </a:lnTo>
                <a:lnTo>
                  <a:pt x="440443" y="141744"/>
                </a:lnTo>
                <a:close/>
              </a:path>
              <a:path w="467359" h="255904">
                <a:moveTo>
                  <a:pt x="210681" y="141757"/>
                </a:moveTo>
                <a:lnTo>
                  <a:pt x="177721" y="141757"/>
                </a:lnTo>
                <a:lnTo>
                  <a:pt x="179823" y="225894"/>
                </a:lnTo>
                <a:lnTo>
                  <a:pt x="214873" y="225894"/>
                </a:lnTo>
                <a:lnTo>
                  <a:pt x="210681" y="141757"/>
                </a:lnTo>
                <a:close/>
              </a:path>
              <a:path w="467359" h="255904">
                <a:moveTo>
                  <a:pt x="440440" y="141757"/>
                </a:moveTo>
                <a:lnTo>
                  <a:pt x="210681" y="141757"/>
                </a:lnTo>
                <a:lnTo>
                  <a:pt x="256470" y="141770"/>
                </a:lnTo>
                <a:lnTo>
                  <a:pt x="252304" y="225894"/>
                </a:lnTo>
                <a:lnTo>
                  <a:pt x="287355" y="225894"/>
                </a:lnTo>
                <a:lnTo>
                  <a:pt x="289431" y="141770"/>
                </a:lnTo>
                <a:lnTo>
                  <a:pt x="440440" y="141757"/>
                </a:lnTo>
                <a:close/>
              </a:path>
              <a:path w="467359" h="255904">
                <a:moveTo>
                  <a:pt x="440438" y="141770"/>
                </a:moveTo>
                <a:lnTo>
                  <a:pt x="289431" y="141770"/>
                </a:lnTo>
                <a:lnTo>
                  <a:pt x="335231" y="141782"/>
                </a:lnTo>
                <a:lnTo>
                  <a:pt x="324773" y="225894"/>
                </a:lnTo>
                <a:lnTo>
                  <a:pt x="361900" y="225894"/>
                </a:lnTo>
                <a:lnTo>
                  <a:pt x="370269" y="141782"/>
                </a:lnTo>
                <a:lnTo>
                  <a:pt x="440438" y="141770"/>
                </a:lnTo>
                <a:close/>
              </a:path>
              <a:path w="467359" h="255904">
                <a:moveTo>
                  <a:pt x="440435" y="141782"/>
                </a:moveTo>
                <a:lnTo>
                  <a:pt x="370269" y="141782"/>
                </a:lnTo>
                <a:lnTo>
                  <a:pt x="416083" y="141795"/>
                </a:lnTo>
                <a:lnTo>
                  <a:pt x="399331" y="225894"/>
                </a:lnTo>
                <a:lnTo>
                  <a:pt x="423709" y="225894"/>
                </a:lnTo>
                <a:lnTo>
                  <a:pt x="440435" y="141782"/>
                </a:lnTo>
                <a:close/>
              </a:path>
              <a:path w="467359" h="255904">
                <a:moveTo>
                  <a:pt x="118023" y="30542"/>
                </a:moveTo>
                <a:lnTo>
                  <a:pt x="85738" y="30542"/>
                </a:lnTo>
                <a:lnTo>
                  <a:pt x="94096" y="114719"/>
                </a:lnTo>
                <a:lnTo>
                  <a:pt x="445817" y="114719"/>
                </a:lnTo>
                <a:lnTo>
                  <a:pt x="445873" y="114440"/>
                </a:lnTo>
                <a:lnTo>
                  <a:pt x="128450" y="114440"/>
                </a:lnTo>
                <a:lnTo>
                  <a:pt x="118023" y="30542"/>
                </a:lnTo>
                <a:close/>
              </a:path>
              <a:path w="467359" h="255904">
                <a:moveTo>
                  <a:pt x="205123" y="30276"/>
                </a:moveTo>
                <a:lnTo>
                  <a:pt x="174960" y="30276"/>
                </a:lnTo>
                <a:lnTo>
                  <a:pt x="177036" y="114440"/>
                </a:lnTo>
                <a:lnTo>
                  <a:pt x="445873" y="114440"/>
                </a:lnTo>
                <a:lnTo>
                  <a:pt x="445923" y="114186"/>
                </a:lnTo>
                <a:lnTo>
                  <a:pt x="209302" y="114174"/>
                </a:lnTo>
                <a:lnTo>
                  <a:pt x="205123" y="30276"/>
                </a:lnTo>
                <a:close/>
              </a:path>
              <a:path w="467359" h="255904">
                <a:moveTo>
                  <a:pt x="292222" y="30011"/>
                </a:moveTo>
                <a:lnTo>
                  <a:pt x="262067" y="30011"/>
                </a:lnTo>
                <a:lnTo>
                  <a:pt x="257876" y="114186"/>
                </a:lnTo>
                <a:lnTo>
                  <a:pt x="445923" y="114186"/>
                </a:lnTo>
                <a:lnTo>
                  <a:pt x="445976" y="113921"/>
                </a:lnTo>
                <a:lnTo>
                  <a:pt x="290140" y="113921"/>
                </a:lnTo>
                <a:lnTo>
                  <a:pt x="292222" y="30011"/>
                </a:lnTo>
                <a:close/>
              </a:path>
              <a:path w="467359" h="255904">
                <a:moveTo>
                  <a:pt x="381411" y="29720"/>
                </a:moveTo>
                <a:lnTo>
                  <a:pt x="349186" y="29720"/>
                </a:lnTo>
                <a:lnTo>
                  <a:pt x="338726" y="113921"/>
                </a:lnTo>
                <a:lnTo>
                  <a:pt x="445976" y="113921"/>
                </a:lnTo>
                <a:lnTo>
                  <a:pt x="446029" y="113656"/>
                </a:lnTo>
                <a:lnTo>
                  <a:pt x="373068" y="113656"/>
                </a:lnTo>
                <a:lnTo>
                  <a:pt x="381411" y="29720"/>
                </a:lnTo>
                <a:close/>
              </a:path>
              <a:path w="467359" h="255904">
                <a:moveTo>
                  <a:pt x="462773" y="29455"/>
                </a:moveTo>
                <a:lnTo>
                  <a:pt x="438395" y="29455"/>
                </a:lnTo>
                <a:lnTo>
                  <a:pt x="421667" y="113656"/>
                </a:lnTo>
                <a:lnTo>
                  <a:pt x="446029" y="113656"/>
                </a:lnTo>
                <a:lnTo>
                  <a:pt x="462773" y="29455"/>
                </a:lnTo>
                <a:close/>
              </a:path>
            </a:pathLst>
          </a:custGeom>
          <a:solidFill>
            <a:srgbClr val="E77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8975" y="343415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7884" y="0"/>
                </a:lnTo>
              </a:path>
            </a:pathLst>
          </a:custGeom>
          <a:ln w="39348">
            <a:solidFill>
              <a:srgbClr val="E77E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3629" y="3259096"/>
            <a:ext cx="111925" cy="17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0274" y="3259096"/>
            <a:ext cx="111913" cy="174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1119" y="3716654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258" y="0"/>
                </a:lnTo>
              </a:path>
            </a:pathLst>
          </a:custGeom>
          <a:ln w="31750">
            <a:solidFill>
              <a:srgbClr val="BCC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1119" y="3660140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39">
                <a:moveTo>
                  <a:pt x="0" y="40639"/>
                </a:moveTo>
                <a:lnTo>
                  <a:pt x="28516" y="40639"/>
                </a:lnTo>
                <a:lnTo>
                  <a:pt x="28516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1119" y="3644265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182" y="0"/>
                </a:lnTo>
              </a:path>
            </a:pathLst>
          </a:custGeom>
          <a:ln w="31750">
            <a:solidFill>
              <a:srgbClr val="BCC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1119" y="3569970"/>
            <a:ext cx="28575" cy="58419"/>
          </a:xfrm>
          <a:custGeom>
            <a:avLst/>
            <a:gdLst/>
            <a:ahLst/>
            <a:cxnLst/>
            <a:rect l="l" t="t" r="r" b="b"/>
            <a:pathLst>
              <a:path w="28575" h="58420">
                <a:moveTo>
                  <a:pt x="0" y="58420"/>
                </a:moveTo>
                <a:lnTo>
                  <a:pt x="28516" y="58420"/>
                </a:lnTo>
                <a:lnTo>
                  <a:pt x="28516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1119" y="3554095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8949" y="0"/>
                </a:lnTo>
              </a:path>
            </a:pathLst>
          </a:custGeom>
          <a:ln w="31750">
            <a:solidFill>
              <a:srgbClr val="BCC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1119" y="3492500"/>
            <a:ext cx="28575" cy="45720"/>
          </a:xfrm>
          <a:custGeom>
            <a:avLst/>
            <a:gdLst/>
            <a:ahLst/>
            <a:cxnLst/>
            <a:rect l="l" t="t" r="r" b="b"/>
            <a:pathLst>
              <a:path w="28575" h="45720">
                <a:moveTo>
                  <a:pt x="0" y="45719"/>
                </a:moveTo>
                <a:lnTo>
                  <a:pt x="28516" y="45719"/>
                </a:lnTo>
                <a:lnTo>
                  <a:pt x="2851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1119" y="3476625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79" y="0"/>
                </a:lnTo>
              </a:path>
            </a:pathLst>
          </a:custGeom>
          <a:ln w="31750">
            <a:solidFill>
              <a:srgbClr val="BCC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9414" y="3659855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39">
                <a:moveTo>
                  <a:pt x="28515" y="0"/>
                </a:moveTo>
                <a:lnTo>
                  <a:pt x="0" y="0"/>
                </a:lnTo>
                <a:lnTo>
                  <a:pt x="0" y="40347"/>
                </a:lnTo>
                <a:lnTo>
                  <a:pt x="28515" y="40347"/>
                </a:lnTo>
                <a:lnTo>
                  <a:pt x="28515" y="0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9671" y="3659855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39">
                <a:moveTo>
                  <a:pt x="28503" y="0"/>
                </a:moveTo>
                <a:lnTo>
                  <a:pt x="0" y="0"/>
                </a:lnTo>
                <a:lnTo>
                  <a:pt x="0" y="40347"/>
                </a:lnTo>
                <a:lnTo>
                  <a:pt x="28503" y="40347"/>
                </a:lnTo>
                <a:lnTo>
                  <a:pt x="28503" y="0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7748" y="3570504"/>
            <a:ext cx="28575" cy="57785"/>
          </a:xfrm>
          <a:custGeom>
            <a:avLst/>
            <a:gdLst/>
            <a:ahLst/>
            <a:cxnLst/>
            <a:rect l="l" t="t" r="r" b="b"/>
            <a:pathLst>
              <a:path w="28575" h="57785">
                <a:moveTo>
                  <a:pt x="28516" y="0"/>
                </a:moveTo>
                <a:lnTo>
                  <a:pt x="0" y="0"/>
                </a:lnTo>
                <a:lnTo>
                  <a:pt x="0" y="57644"/>
                </a:lnTo>
                <a:lnTo>
                  <a:pt x="28516" y="57644"/>
                </a:lnTo>
                <a:lnTo>
                  <a:pt x="28516" y="0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1564" y="3570504"/>
            <a:ext cx="28575" cy="57785"/>
          </a:xfrm>
          <a:custGeom>
            <a:avLst/>
            <a:gdLst/>
            <a:ahLst/>
            <a:cxnLst/>
            <a:rect l="l" t="t" r="r" b="b"/>
            <a:pathLst>
              <a:path w="28575" h="57785">
                <a:moveTo>
                  <a:pt x="28503" y="0"/>
                </a:moveTo>
                <a:lnTo>
                  <a:pt x="0" y="0"/>
                </a:lnTo>
                <a:lnTo>
                  <a:pt x="0" y="57644"/>
                </a:lnTo>
                <a:lnTo>
                  <a:pt x="28503" y="57644"/>
                </a:lnTo>
                <a:lnTo>
                  <a:pt x="28503" y="0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7582" y="3492500"/>
            <a:ext cx="28575" cy="45720"/>
          </a:xfrm>
          <a:custGeom>
            <a:avLst/>
            <a:gdLst/>
            <a:ahLst/>
            <a:cxnLst/>
            <a:rect l="l" t="t" r="r" b="b"/>
            <a:pathLst>
              <a:path w="28575" h="45720">
                <a:moveTo>
                  <a:pt x="0" y="45719"/>
                </a:moveTo>
                <a:lnTo>
                  <a:pt x="28516" y="45719"/>
                </a:lnTo>
                <a:lnTo>
                  <a:pt x="2851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5675" y="3215995"/>
            <a:ext cx="254635" cy="421005"/>
          </a:xfrm>
          <a:custGeom>
            <a:avLst/>
            <a:gdLst/>
            <a:ahLst/>
            <a:cxnLst/>
            <a:rect l="l" t="t" r="r" b="b"/>
            <a:pathLst>
              <a:path w="254635" h="421004">
                <a:moveTo>
                  <a:pt x="167793" y="248973"/>
                </a:moveTo>
                <a:lnTo>
                  <a:pt x="89132" y="248973"/>
                </a:lnTo>
                <a:lnTo>
                  <a:pt x="92792" y="259398"/>
                </a:lnTo>
                <a:lnTo>
                  <a:pt x="144708" y="259398"/>
                </a:lnTo>
                <a:lnTo>
                  <a:pt x="151610" y="272317"/>
                </a:lnTo>
                <a:lnTo>
                  <a:pt x="122486" y="288221"/>
                </a:lnTo>
                <a:lnTo>
                  <a:pt x="183810" y="420805"/>
                </a:lnTo>
                <a:lnTo>
                  <a:pt x="254330" y="380445"/>
                </a:lnTo>
                <a:lnTo>
                  <a:pt x="208879" y="263485"/>
                </a:lnTo>
                <a:lnTo>
                  <a:pt x="167793" y="263485"/>
                </a:lnTo>
                <a:lnTo>
                  <a:pt x="167793" y="248973"/>
                </a:lnTo>
                <a:close/>
              </a:path>
              <a:path w="254635" h="421004">
                <a:moveTo>
                  <a:pt x="0" y="0"/>
                </a:moveTo>
                <a:lnTo>
                  <a:pt x="0" y="286778"/>
                </a:lnTo>
                <a:lnTo>
                  <a:pt x="89132" y="248973"/>
                </a:lnTo>
                <a:lnTo>
                  <a:pt x="167793" y="248973"/>
                </a:lnTo>
                <a:lnTo>
                  <a:pt x="167793" y="244988"/>
                </a:lnTo>
                <a:lnTo>
                  <a:pt x="25895" y="244988"/>
                </a:lnTo>
                <a:lnTo>
                  <a:pt x="25895" y="60529"/>
                </a:lnTo>
                <a:lnTo>
                  <a:pt x="75167" y="60529"/>
                </a:lnTo>
                <a:lnTo>
                  <a:pt x="0" y="0"/>
                </a:lnTo>
                <a:close/>
              </a:path>
              <a:path w="254635" h="421004">
                <a:moveTo>
                  <a:pt x="201691" y="244988"/>
                </a:moveTo>
                <a:lnTo>
                  <a:pt x="167793" y="263485"/>
                </a:lnTo>
                <a:lnTo>
                  <a:pt x="208879" y="263485"/>
                </a:lnTo>
                <a:lnTo>
                  <a:pt x="201691" y="244988"/>
                </a:lnTo>
                <a:close/>
              </a:path>
              <a:path w="254635" h="421004">
                <a:moveTo>
                  <a:pt x="75167" y="60529"/>
                </a:moveTo>
                <a:lnTo>
                  <a:pt x="25895" y="60529"/>
                </a:lnTo>
                <a:lnTo>
                  <a:pt x="164905" y="175804"/>
                </a:lnTo>
                <a:lnTo>
                  <a:pt x="25895" y="244988"/>
                </a:lnTo>
                <a:lnTo>
                  <a:pt x="167793" y="244988"/>
                </a:lnTo>
                <a:lnTo>
                  <a:pt x="167793" y="227691"/>
                </a:lnTo>
                <a:lnTo>
                  <a:pt x="133173" y="227691"/>
                </a:lnTo>
                <a:lnTo>
                  <a:pt x="225484" y="181574"/>
                </a:lnTo>
                <a:lnTo>
                  <a:pt x="75167" y="60529"/>
                </a:lnTo>
                <a:close/>
              </a:path>
            </a:pathLst>
          </a:custGeom>
          <a:solidFill>
            <a:srgbClr val="BC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2002" y="3538899"/>
            <a:ext cx="113597" cy="113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38145" y="3538899"/>
            <a:ext cx="113597" cy="113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2604" y="3296672"/>
            <a:ext cx="694690" cy="294640"/>
          </a:xfrm>
          <a:custGeom>
            <a:avLst/>
            <a:gdLst/>
            <a:ahLst/>
            <a:cxnLst/>
            <a:rect l="l" t="t" r="r" b="b"/>
            <a:pathLst>
              <a:path w="694690" h="294639">
                <a:moveTo>
                  <a:pt x="411347" y="31750"/>
                </a:moveTo>
                <a:lnTo>
                  <a:pt x="201830" y="31750"/>
                </a:lnTo>
                <a:lnTo>
                  <a:pt x="190095" y="33019"/>
                </a:lnTo>
                <a:lnTo>
                  <a:pt x="181845" y="36829"/>
                </a:lnTo>
                <a:lnTo>
                  <a:pt x="176914" y="40639"/>
                </a:lnTo>
                <a:lnTo>
                  <a:pt x="175136" y="43179"/>
                </a:lnTo>
                <a:lnTo>
                  <a:pt x="106290" y="137160"/>
                </a:lnTo>
                <a:lnTo>
                  <a:pt x="105770" y="138429"/>
                </a:lnTo>
                <a:lnTo>
                  <a:pt x="42546" y="138429"/>
                </a:lnTo>
                <a:lnTo>
                  <a:pt x="23990" y="142239"/>
                </a:lnTo>
                <a:lnTo>
                  <a:pt x="10688" y="151129"/>
                </a:lnTo>
                <a:lnTo>
                  <a:pt x="2678" y="166369"/>
                </a:lnTo>
                <a:lnTo>
                  <a:pt x="0" y="186689"/>
                </a:lnTo>
                <a:lnTo>
                  <a:pt x="0" y="252729"/>
                </a:lnTo>
                <a:lnTo>
                  <a:pt x="3366" y="269239"/>
                </a:lnTo>
                <a:lnTo>
                  <a:pt x="12542" y="283210"/>
                </a:lnTo>
                <a:lnTo>
                  <a:pt x="26143" y="292100"/>
                </a:lnTo>
                <a:lnTo>
                  <a:pt x="42786" y="294639"/>
                </a:lnTo>
                <a:lnTo>
                  <a:pt x="80799" y="294639"/>
                </a:lnTo>
                <a:lnTo>
                  <a:pt x="84623" y="292100"/>
                </a:lnTo>
                <a:lnTo>
                  <a:pt x="85181" y="287019"/>
                </a:lnTo>
                <a:lnTo>
                  <a:pt x="87903" y="274319"/>
                </a:lnTo>
                <a:lnTo>
                  <a:pt x="108987" y="242569"/>
                </a:lnTo>
                <a:lnTo>
                  <a:pt x="143809" y="226060"/>
                </a:lnTo>
                <a:lnTo>
                  <a:pt x="156763" y="224789"/>
                </a:lnTo>
                <a:lnTo>
                  <a:pt x="694650" y="224789"/>
                </a:lnTo>
                <a:lnTo>
                  <a:pt x="694650" y="207010"/>
                </a:lnTo>
                <a:lnTo>
                  <a:pt x="27730" y="207010"/>
                </a:lnTo>
                <a:lnTo>
                  <a:pt x="26097" y="204469"/>
                </a:lnTo>
                <a:lnTo>
                  <a:pt x="26097" y="186689"/>
                </a:lnTo>
                <a:lnTo>
                  <a:pt x="27730" y="184150"/>
                </a:lnTo>
                <a:lnTo>
                  <a:pt x="11054" y="184150"/>
                </a:lnTo>
                <a:lnTo>
                  <a:pt x="11268" y="175260"/>
                </a:lnTo>
                <a:lnTo>
                  <a:pt x="12941" y="167639"/>
                </a:lnTo>
                <a:lnTo>
                  <a:pt x="16182" y="162560"/>
                </a:lnTo>
                <a:lnTo>
                  <a:pt x="688168" y="162560"/>
                </a:lnTo>
                <a:lnTo>
                  <a:pt x="687620" y="161289"/>
                </a:lnTo>
                <a:lnTo>
                  <a:pt x="682430" y="154939"/>
                </a:lnTo>
                <a:lnTo>
                  <a:pt x="675733" y="148589"/>
                </a:lnTo>
                <a:lnTo>
                  <a:pt x="668281" y="143510"/>
                </a:lnTo>
                <a:lnTo>
                  <a:pt x="664272" y="142239"/>
                </a:lnTo>
                <a:lnTo>
                  <a:pt x="150002" y="142239"/>
                </a:lnTo>
                <a:lnTo>
                  <a:pt x="142628" y="139700"/>
                </a:lnTo>
                <a:lnTo>
                  <a:pt x="141180" y="135889"/>
                </a:lnTo>
                <a:lnTo>
                  <a:pt x="142588" y="132079"/>
                </a:lnTo>
                <a:lnTo>
                  <a:pt x="143784" y="129539"/>
                </a:lnTo>
                <a:lnTo>
                  <a:pt x="161487" y="104139"/>
                </a:lnTo>
                <a:lnTo>
                  <a:pt x="171089" y="90169"/>
                </a:lnTo>
                <a:lnTo>
                  <a:pt x="182304" y="73660"/>
                </a:lnTo>
                <a:lnTo>
                  <a:pt x="190284" y="62229"/>
                </a:lnTo>
                <a:lnTo>
                  <a:pt x="196027" y="57150"/>
                </a:lnTo>
                <a:lnTo>
                  <a:pt x="200987" y="55879"/>
                </a:lnTo>
                <a:lnTo>
                  <a:pt x="453001" y="55879"/>
                </a:lnTo>
                <a:lnTo>
                  <a:pt x="451858" y="54610"/>
                </a:lnTo>
                <a:lnTo>
                  <a:pt x="419697" y="33019"/>
                </a:lnTo>
                <a:lnTo>
                  <a:pt x="411347" y="31750"/>
                </a:lnTo>
                <a:close/>
              </a:path>
              <a:path w="694690" h="294639">
                <a:moveTo>
                  <a:pt x="521792" y="224789"/>
                </a:moveTo>
                <a:lnTo>
                  <a:pt x="156763" y="224789"/>
                </a:lnTo>
                <a:lnTo>
                  <a:pt x="181918" y="229869"/>
                </a:lnTo>
                <a:lnTo>
                  <a:pt x="203118" y="242569"/>
                </a:lnTo>
                <a:lnTo>
                  <a:pt x="218482" y="262889"/>
                </a:lnTo>
                <a:lnTo>
                  <a:pt x="226129" y="287019"/>
                </a:lnTo>
                <a:lnTo>
                  <a:pt x="226674" y="292100"/>
                </a:lnTo>
                <a:lnTo>
                  <a:pt x="230524" y="294639"/>
                </a:lnTo>
                <a:lnTo>
                  <a:pt x="447296" y="294639"/>
                </a:lnTo>
                <a:lnTo>
                  <a:pt x="451133" y="292100"/>
                </a:lnTo>
                <a:lnTo>
                  <a:pt x="451678" y="287019"/>
                </a:lnTo>
                <a:lnTo>
                  <a:pt x="459404" y="262889"/>
                </a:lnTo>
                <a:lnTo>
                  <a:pt x="474934" y="242569"/>
                </a:lnTo>
                <a:lnTo>
                  <a:pt x="496364" y="229869"/>
                </a:lnTo>
                <a:lnTo>
                  <a:pt x="521792" y="224789"/>
                </a:lnTo>
                <a:close/>
              </a:path>
              <a:path w="694690" h="294639">
                <a:moveTo>
                  <a:pt x="694650" y="224789"/>
                </a:moveTo>
                <a:lnTo>
                  <a:pt x="521792" y="224789"/>
                </a:lnTo>
                <a:lnTo>
                  <a:pt x="547211" y="229869"/>
                </a:lnTo>
                <a:lnTo>
                  <a:pt x="568637" y="242569"/>
                </a:lnTo>
                <a:lnTo>
                  <a:pt x="584165" y="262889"/>
                </a:lnTo>
                <a:lnTo>
                  <a:pt x="591892" y="287019"/>
                </a:lnTo>
                <a:lnTo>
                  <a:pt x="592437" y="292100"/>
                </a:lnTo>
                <a:lnTo>
                  <a:pt x="596286" y="294639"/>
                </a:lnTo>
                <a:lnTo>
                  <a:pt x="651875" y="294639"/>
                </a:lnTo>
                <a:lnTo>
                  <a:pt x="668506" y="292100"/>
                </a:lnTo>
                <a:lnTo>
                  <a:pt x="682104" y="283210"/>
                </a:lnTo>
                <a:lnTo>
                  <a:pt x="691282" y="269239"/>
                </a:lnTo>
                <a:lnTo>
                  <a:pt x="694650" y="252729"/>
                </a:lnTo>
                <a:lnTo>
                  <a:pt x="694650" y="224789"/>
                </a:lnTo>
                <a:close/>
              </a:path>
              <a:path w="694690" h="294639">
                <a:moveTo>
                  <a:pt x="71847" y="184150"/>
                </a:moveTo>
                <a:lnTo>
                  <a:pt x="46509" y="184150"/>
                </a:lnTo>
                <a:lnTo>
                  <a:pt x="48143" y="186689"/>
                </a:lnTo>
                <a:lnTo>
                  <a:pt x="48143" y="204469"/>
                </a:lnTo>
                <a:lnTo>
                  <a:pt x="46509" y="207010"/>
                </a:lnTo>
                <a:lnTo>
                  <a:pt x="71847" y="207010"/>
                </a:lnTo>
                <a:lnTo>
                  <a:pt x="70214" y="204469"/>
                </a:lnTo>
                <a:lnTo>
                  <a:pt x="70214" y="186689"/>
                </a:lnTo>
                <a:lnTo>
                  <a:pt x="71847" y="184150"/>
                </a:lnTo>
                <a:close/>
              </a:path>
              <a:path w="694690" h="294639">
                <a:moveTo>
                  <a:pt x="115964" y="184150"/>
                </a:moveTo>
                <a:lnTo>
                  <a:pt x="90613" y="184150"/>
                </a:lnTo>
                <a:lnTo>
                  <a:pt x="92260" y="186689"/>
                </a:lnTo>
                <a:lnTo>
                  <a:pt x="92260" y="204469"/>
                </a:lnTo>
                <a:lnTo>
                  <a:pt x="90613" y="207010"/>
                </a:lnTo>
                <a:lnTo>
                  <a:pt x="115964" y="207010"/>
                </a:lnTo>
                <a:lnTo>
                  <a:pt x="114317" y="204469"/>
                </a:lnTo>
                <a:lnTo>
                  <a:pt x="114317" y="186689"/>
                </a:lnTo>
                <a:lnTo>
                  <a:pt x="115964" y="184150"/>
                </a:lnTo>
                <a:close/>
              </a:path>
              <a:path w="694690" h="294639">
                <a:moveTo>
                  <a:pt x="160068" y="184150"/>
                </a:moveTo>
                <a:lnTo>
                  <a:pt x="134717" y="184150"/>
                </a:lnTo>
                <a:lnTo>
                  <a:pt x="136363" y="186689"/>
                </a:lnTo>
                <a:lnTo>
                  <a:pt x="136363" y="204469"/>
                </a:lnTo>
                <a:lnTo>
                  <a:pt x="134717" y="207010"/>
                </a:lnTo>
                <a:lnTo>
                  <a:pt x="160068" y="207010"/>
                </a:lnTo>
                <a:lnTo>
                  <a:pt x="158422" y="204469"/>
                </a:lnTo>
                <a:lnTo>
                  <a:pt x="158422" y="186689"/>
                </a:lnTo>
                <a:lnTo>
                  <a:pt x="160068" y="184150"/>
                </a:lnTo>
                <a:close/>
              </a:path>
              <a:path w="694690" h="294639">
                <a:moveTo>
                  <a:pt x="204185" y="184150"/>
                </a:moveTo>
                <a:lnTo>
                  <a:pt x="178835" y="184150"/>
                </a:lnTo>
                <a:lnTo>
                  <a:pt x="180480" y="186689"/>
                </a:lnTo>
                <a:lnTo>
                  <a:pt x="180480" y="204469"/>
                </a:lnTo>
                <a:lnTo>
                  <a:pt x="178835" y="207010"/>
                </a:lnTo>
                <a:lnTo>
                  <a:pt x="204185" y="207010"/>
                </a:lnTo>
                <a:lnTo>
                  <a:pt x="202539" y="204469"/>
                </a:lnTo>
                <a:lnTo>
                  <a:pt x="202539" y="186689"/>
                </a:lnTo>
                <a:lnTo>
                  <a:pt x="204185" y="184150"/>
                </a:lnTo>
                <a:close/>
              </a:path>
              <a:path w="694690" h="294639">
                <a:moveTo>
                  <a:pt x="248290" y="184150"/>
                </a:moveTo>
                <a:lnTo>
                  <a:pt x="222939" y="184150"/>
                </a:lnTo>
                <a:lnTo>
                  <a:pt x="224598" y="186689"/>
                </a:lnTo>
                <a:lnTo>
                  <a:pt x="224598" y="204469"/>
                </a:lnTo>
                <a:lnTo>
                  <a:pt x="222939" y="207010"/>
                </a:lnTo>
                <a:lnTo>
                  <a:pt x="248290" y="207010"/>
                </a:lnTo>
                <a:lnTo>
                  <a:pt x="246644" y="204469"/>
                </a:lnTo>
                <a:lnTo>
                  <a:pt x="246644" y="186689"/>
                </a:lnTo>
                <a:lnTo>
                  <a:pt x="248290" y="184150"/>
                </a:lnTo>
                <a:close/>
              </a:path>
              <a:path w="694690" h="294639">
                <a:moveTo>
                  <a:pt x="292394" y="184150"/>
                </a:moveTo>
                <a:lnTo>
                  <a:pt x="267055" y="184150"/>
                </a:lnTo>
                <a:lnTo>
                  <a:pt x="268701" y="186689"/>
                </a:lnTo>
                <a:lnTo>
                  <a:pt x="268701" y="204469"/>
                </a:lnTo>
                <a:lnTo>
                  <a:pt x="267055" y="207010"/>
                </a:lnTo>
                <a:lnTo>
                  <a:pt x="292394" y="207010"/>
                </a:lnTo>
                <a:lnTo>
                  <a:pt x="290760" y="204469"/>
                </a:lnTo>
                <a:lnTo>
                  <a:pt x="290760" y="186689"/>
                </a:lnTo>
                <a:lnTo>
                  <a:pt x="292394" y="184150"/>
                </a:lnTo>
                <a:close/>
              </a:path>
              <a:path w="694690" h="294639">
                <a:moveTo>
                  <a:pt x="336510" y="184150"/>
                </a:moveTo>
                <a:lnTo>
                  <a:pt x="311172" y="184150"/>
                </a:lnTo>
                <a:lnTo>
                  <a:pt x="312818" y="186689"/>
                </a:lnTo>
                <a:lnTo>
                  <a:pt x="312818" y="204469"/>
                </a:lnTo>
                <a:lnTo>
                  <a:pt x="311172" y="207010"/>
                </a:lnTo>
                <a:lnTo>
                  <a:pt x="336510" y="207010"/>
                </a:lnTo>
                <a:lnTo>
                  <a:pt x="334864" y="204469"/>
                </a:lnTo>
                <a:lnTo>
                  <a:pt x="334864" y="186689"/>
                </a:lnTo>
                <a:lnTo>
                  <a:pt x="336510" y="184150"/>
                </a:lnTo>
                <a:close/>
              </a:path>
              <a:path w="694690" h="294639">
                <a:moveTo>
                  <a:pt x="380615" y="184150"/>
                </a:moveTo>
                <a:lnTo>
                  <a:pt x="355277" y="184150"/>
                </a:lnTo>
                <a:lnTo>
                  <a:pt x="356923" y="186689"/>
                </a:lnTo>
                <a:lnTo>
                  <a:pt x="356923" y="204469"/>
                </a:lnTo>
                <a:lnTo>
                  <a:pt x="355277" y="207010"/>
                </a:lnTo>
                <a:lnTo>
                  <a:pt x="380615" y="207010"/>
                </a:lnTo>
                <a:lnTo>
                  <a:pt x="378981" y="204469"/>
                </a:lnTo>
                <a:lnTo>
                  <a:pt x="378981" y="186689"/>
                </a:lnTo>
                <a:lnTo>
                  <a:pt x="380615" y="184150"/>
                </a:lnTo>
                <a:close/>
              </a:path>
              <a:path w="694690" h="294639">
                <a:moveTo>
                  <a:pt x="424745" y="184150"/>
                </a:moveTo>
                <a:lnTo>
                  <a:pt x="399393" y="184150"/>
                </a:lnTo>
                <a:lnTo>
                  <a:pt x="401040" y="186689"/>
                </a:lnTo>
                <a:lnTo>
                  <a:pt x="401040" y="204469"/>
                </a:lnTo>
                <a:lnTo>
                  <a:pt x="399393" y="207010"/>
                </a:lnTo>
                <a:lnTo>
                  <a:pt x="424745" y="207010"/>
                </a:lnTo>
                <a:lnTo>
                  <a:pt x="423097" y="204469"/>
                </a:lnTo>
                <a:lnTo>
                  <a:pt x="423097" y="186689"/>
                </a:lnTo>
                <a:lnTo>
                  <a:pt x="424745" y="184150"/>
                </a:lnTo>
                <a:close/>
              </a:path>
              <a:path w="694690" h="294639">
                <a:moveTo>
                  <a:pt x="468848" y="184150"/>
                </a:moveTo>
                <a:lnTo>
                  <a:pt x="443497" y="184150"/>
                </a:lnTo>
                <a:lnTo>
                  <a:pt x="445143" y="186689"/>
                </a:lnTo>
                <a:lnTo>
                  <a:pt x="445143" y="204469"/>
                </a:lnTo>
                <a:lnTo>
                  <a:pt x="443497" y="207010"/>
                </a:lnTo>
                <a:lnTo>
                  <a:pt x="468848" y="207010"/>
                </a:lnTo>
                <a:lnTo>
                  <a:pt x="467202" y="204469"/>
                </a:lnTo>
                <a:lnTo>
                  <a:pt x="467202" y="186689"/>
                </a:lnTo>
                <a:lnTo>
                  <a:pt x="468848" y="184150"/>
                </a:lnTo>
                <a:close/>
              </a:path>
              <a:path w="694690" h="294639">
                <a:moveTo>
                  <a:pt x="512952" y="184150"/>
                </a:moveTo>
                <a:lnTo>
                  <a:pt x="487615" y="184150"/>
                </a:lnTo>
                <a:lnTo>
                  <a:pt x="489248" y="186689"/>
                </a:lnTo>
                <a:lnTo>
                  <a:pt x="489248" y="204469"/>
                </a:lnTo>
                <a:lnTo>
                  <a:pt x="487615" y="207010"/>
                </a:lnTo>
                <a:lnTo>
                  <a:pt x="512952" y="207010"/>
                </a:lnTo>
                <a:lnTo>
                  <a:pt x="511319" y="204469"/>
                </a:lnTo>
                <a:lnTo>
                  <a:pt x="511319" y="186689"/>
                </a:lnTo>
                <a:lnTo>
                  <a:pt x="512952" y="184150"/>
                </a:lnTo>
                <a:close/>
              </a:path>
              <a:path w="694690" h="294639">
                <a:moveTo>
                  <a:pt x="557070" y="184150"/>
                </a:moveTo>
                <a:lnTo>
                  <a:pt x="531719" y="184150"/>
                </a:lnTo>
                <a:lnTo>
                  <a:pt x="533365" y="186689"/>
                </a:lnTo>
                <a:lnTo>
                  <a:pt x="533365" y="204469"/>
                </a:lnTo>
                <a:lnTo>
                  <a:pt x="531719" y="207010"/>
                </a:lnTo>
                <a:lnTo>
                  <a:pt x="557070" y="207010"/>
                </a:lnTo>
                <a:lnTo>
                  <a:pt x="555424" y="204469"/>
                </a:lnTo>
                <a:lnTo>
                  <a:pt x="555424" y="186689"/>
                </a:lnTo>
                <a:lnTo>
                  <a:pt x="557070" y="184150"/>
                </a:lnTo>
                <a:close/>
              </a:path>
              <a:path w="694690" h="294639">
                <a:moveTo>
                  <a:pt x="601173" y="184150"/>
                </a:moveTo>
                <a:lnTo>
                  <a:pt x="575823" y="184150"/>
                </a:lnTo>
                <a:lnTo>
                  <a:pt x="577481" y="186689"/>
                </a:lnTo>
                <a:lnTo>
                  <a:pt x="577481" y="204469"/>
                </a:lnTo>
                <a:lnTo>
                  <a:pt x="575823" y="207010"/>
                </a:lnTo>
                <a:lnTo>
                  <a:pt x="601173" y="207010"/>
                </a:lnTo>
                <a:lnTo>
                  <a:pt x="599527" y="204469"/>
                </a:lnTo>
                <a:lnTo>
                  <a:pt x="599527" y="186689"/>
                </a:lnTo>
                <a:lnTo>
                  <a:pt x="601173" y="184150"/>
                </a:lnTo>
                <a:close/>
              </a:path>
              <a:path w="694690" h="294639">
                <a:moveTo>
                  <a:pt x="645290" y="184150"/>
                </a:moveTo>
                <a:lnTo>
                  <a:pt x="619940" y="184150"/>
                </a:lnTo>
                <a:lnTo>
                  <a:pt x="621598" y="186689"/>
                </a:lnTo>
                <a:lnTo>
                  <a:pt x="621598" y="204469"/>
                </a:lnTo>
                <a:lnTo>
                  <a:pt x="619940" y="207010"/>
                </a:lnTo>
                <a:lnTo>
                  <a:pt x="645290" y="207010"/>
                </a:lnTo>
                <a:lnTo>
                  <a:pt x="643644" y="204469"/>
                </a:lnTo>
                <a:lnTo>
                  <a:pt x="643644" y="186689"/>
                </a:lnTo>
                <a:lnTo>
                  <a:pt x="645290" y="184150"/>
                </a:lnTo>
                <a:close/>
              </a:path>
              <a:path w="694690" h="294639">
                <a:moveTo>
                  <a:pt x="688168" y="162560"/>
                </a:moveTo>
                <a:lnTo>
                  <a:pt x="674744" y="162560"/>
                </a:lnTo>
                <a:lnTo>
                  <a:pt x="679911" y="168910"/>
                </a:lnTo>
                <a:lnTo>
                  <a:pt x="683039" y="176529"/>
                </a:lnTo>
                <a:lnTo>
                  <a:pt x="683544" y="184150"/>
                </a:lnTo>
                <a:lnTo>
                  <a:pt x="664057" y="184150"/>
                </a:lnTo>
                <a:lnTo>
                  <a:pt x="665703" y="186689"/>
                </a:lnTo>
                <a:lnTo>
                  <a:pt x="665703" y="204469"/>
                </a:lnTo>
                <a:lnTo>
                  <a:pt x="664057" y="207010"/>
                </a:lnTo>
                <a:lnTo>
                  <a:pt x="694650" y="207010"/>
                </a:lnTo>
                <a:lnTo>
                  <a:pt x="694650" y="186689"/>
                </a:lnTo>
                <a:lnTo>
                  <a:pt x="693834" y="177800"/>
                </a:lnTo>
                <a:lnTo>
                  <a:pt x="691456" y="170179"/>
                </a:lnTo>
                <a:lnTo>
                  <a:pt x="688168" y="162560"/>
                </a:lnTo>
                <a:close/>
              </a:path>
              <a:path w="694690" h="294639">
                <a:moveTo>
                  <a:pt x="49789" y="162560"/>
                </a:moveTo>
                <a:lnTo>
                  <a:pt x="24438" y="162560"/>
                </a:lnTo>
                <a:lnTo>
                  <a:pt x="26097" y="163829"/>
                </a:lnTo>
                <a:lnTo>
                  <a:pt x="26097" y="182879"/>
                </a:lnTo>
                <a:lnTo>
                  <a:pt x="24438" y="184150"/>
                </a:lnTo>
                <a:lnTo>
                  <a:pt x="49789" y="184150"/>
                </a:lnTo>
                <a:lnTo>
                  <a:pt x="48143" y="182879"/>
                </a:lnTo>
                <a:lnTo>
                  <a:pt x="48143" y="163829"/>
                </a:lnTo>
                <a:lnTo>
                  <a:pt x="49789" y="162560"/>
                </a:lnTo>
                <a:close/>
              </a:path>
              <a:path w="694690" h="294639">
                <a:moveTo>
                  <a:pt x="93906" y="162560"/>
                </a:moveTo>
                <a:lnTo>
                  <a:pt x="68555" y="162560"/>
                </a:lnTo>
                <a:lnTo>
                  <a:pt x="70214" y="163829"/>
                </a:lnTo>
                <a:lnTo>
                  <a:pt x="70214" y="182879"/>
                </a:lnTo>
                <a:lnTo>
                  <a:pt x="68555" y="184150"/>
                </a:lnTo>
                <a:lnTo>
                  <a:pt x="93906" y="184150"/>
                </a:lnTo>
                <a:lnTo>
                  <a:pt x="92260" y="182879"/>
                </a:lnTo>
                <a:lnTo>
                  <a:pt x="92260" y="163829"/>
                </a:lnTo>
                <a:lnTo>
                  <a:pt x="93906" y="162560"/>
                </a:lnTo>
                <a:close/>
              </a:path>
              <a:path w="694690" h="294639">
                <a:moveTo>
                  <a:pt x="138010" y="162560"/>
                </a:moveTo>
                <a:lnTo>
                  <a:pt x="112671" y="162560"/>
                </a:lnTo>
                <a:lnTo>
                  <a:pt x="114317" y="163829"/>
                </a:lnTo>
                <a:lnTo>
                  <a:pt x="114317" y="182879"/>
                </a:lnTo>
                <a:lnTo>
                  <a:pt x="112671" y="184150"/>
                </a:lnTo>
                <a:lnTo>
                  <a:pt x="138010" y="184150"/>
                </a:lnTo>
                <a:lnTo>
                  <a:pt x="136363" y="182879"/>
                </a:lnTo>
                <a:lnTo>
                  <a:pt x="136363" y="163829"/>
                </a:lnTo>
                <a:lnTo>
                  <a:pt x="138010" y="162560"/>
                </a:lnTo>
                <a:close/>
              </a:path>
              <a:path w="694690" h="294639">
                <a:moveTo>
                  <a:pt x="182126" y="162560"/>
                </a:moveTo>
                <a:lnTo>
                  <a:pt x="156789" y="162560"/>
                </a:lnTo>
                <a:lnTo>
                  <a:pt x="158422" y="163829"/>
                </a:lnTo>
                <a:lnTo>
                  <a:pt x="158422" y="182879"/>
                </a:lnTo>
                <a:lnTo>
                  <a:pt x="156789" y="184150"/>
                </a:lnTo>
                <a:lnTo>
                  <a:pt x="182126" y="184150"/>
                </a:lnTo>
                <a:lnTo>
                  <a:pt x="180480" y="182879"/>
                </a:lnTo>
                <a:lnTo>
                  <a:pt x="180480" y="163829"/>
                </a:lnTo>
                <a:lnTo>
                  <a:pt x="182126" y="162560"/>
                </a:lnTo>
                <a:close/>
              </a:path>
              <a:path w="694690" h="294639">
                <a:moveTo>
                  <a:pt x="226244" y="162560"/>
                </a:moveTo>
                <a:lnTo>
                  <a:pt x="200893" y="162560"/>
                </a:lnTo>
                <a:lnTo>
                  <a:pt x="202539" y="163829"/>
                </a:lnTo>
                <a:lnTo>
                  <a:pt x="202539" y="182879"/>
                </a:lnTo>
                <a:lnTo>
                  <a:pt x="200893" y="184150"/>
                </a:lnTo>
                <a:lnTo>
                  <a:pt x="226244" y="184150"/>
                </a:lnTo>
                <a:lnTo>
                  <a:pt x="224598" y="182879"/>
                </a:lnTo>
                <a:lnTo>
                  <a:pt x="224598" y="163829"/>
                </a:lnTo>
                <a:lnTo>
                  <a:pt x="226244" y="162560"/>
                </a:lnTo>
                <a:close/>
              </a:path>
              <a:path w="694690" h="294639">
                <a:moveTo>
                  <a:pt x="270348" y="162560"/>
                </a:moveTo>
                <a:lnTo>
                  <a:pt x="244996" y="162560"/>
                </a:lnTo>
                <a:lnTo>
                  <a:pt x="246644" y="163829"/>
                </a:lnTo>
                <a:lnTo>
                  <a:pt x="246644" y="182879"/>
                </a:lnTo>
                <a:lnTo>
                  <a:pt x="244996" y="184150"/>
                </a:lnTo>
                <a:lnTo>
                  <a:pt x="270348" y="184150"/>
                </a:lnTo>
                <a:lnTo>
                  <a:pt x="268701" y="182879"/>
                </a:lnTo>
                <a:lnTo>
                  <a:pt x="268701" y="163829"/>
                </a:lnTo>
                <a:lnTo>
                  <a:pt x="270348" y="162560"/>
                </a:lnTo>
                <a:close/>
              </a:path>
              <a:path w="694690" h="294639">
                <a:moveTo>
                  <a:pt x="314464" y="162560"/>
                </a:moveTo>
                <a:lnTo>
                  <a:pt x="289114" y="162560"/>
                </a:lnTo>
                <a:lnTo>
                  <a:pt x="290760" y="163829"/>
                </a:lnTo>
                <a:lnTo>
                  <a:pt x="290760" y="182879"/>
                </a:lnTo>
                <a:lnTo>
                  <a:pt x="289114" y="184150"/>
                </a:lnTo>
                <a:lnTo>
                  <a:pt x="314464" y="184150"/>
                </a:lnTo>
                <a:lnTo>
                  <a:pt x="312818" y="182879"/>
                </a:lnTo>
                <a:lnTo>
                  <a:pt x="312818" y="163829"/>
                </a:lnTo>
                <a:lnTo>
                  <a:pt x="314464" y="162560"/>
                </a:lnTo>
                <a:close/>
              </a:path>
              <a:path w="694690" h="294639">
                <a:moveTo>
                  <a:pt x="358569" y="162560"/>
                </a:moveTo>
                <a:lnTo>
                  <a:pt x="333218" y="162560"/>
                </a:lnTo>
                <a:lnTo>
                  <a:pt x="334864" y="163829"/>
                </a:lnTo>
                <a:lnTo>
                  <a:pt x="334864" y="182879"/>
                </a:lnTo>
                <a:lnTo>
                  <a:pt x="333218" y="184150"/>
                </a:lnTo>
                <a:lnTo>
                  <a:pt x="358569" y="184150"/>
                </a:lnTo>
                <a:lnTo>
                  <a:pt x="356923" y="182879"/>
                </a:lnTo>
                <a:lnTo>
                  <a:pt x="356923" y="163829"/>
                </a:lnTo>
                <a:lnTo>
                  <a:pt x="358569" y="162560"/>
                </a:lnTo>
                <a:close/>
              </a:path>
              <a:path w="694690" h="294639">
                <a:moveTo>
                  <a:pt x="402673" y="162560"/>
                </a:moveTo>
                <a:lnTo>
                  <a:pt x="377336" y="162560"/>
                </a:lnTo>
                <a:lnTo>
                  <a:pt x="378981" y="163829"/>
                </a:lnTo>
                <a:lnTo>
                  <a:pt x="378981" y="182879"/>
                </a:lnTo>
                <a:lnTo>
                  <a:pt x="377336" y="184150"/>
                </a:lnTo>
                <a:lnTo>
                  <a:pt x="402673" y="184150"/>
                </a:lnTo>
                <a:lnTo>
                  <a:pt x="401040" y="182879"/>
                </a:lnTo>
                <a:lnTo>
                  <a:pt x="401040" y="163829"/>
                </a:lnTo>
                <a:lnTo>
                  <a:pt x="402673" y="162560"/>
                </a:lnTo>
                <a:close/>
              </a:path>
              <a:path w="694690" h="294639">
                <a:moveTo>
                  <a:pt x="446789" y="162560"/>
                </a:moveTo>
                <a:lnTo>
                  <a:pt x="421439" y="162560"/>
                </a:lnTo>
                <a:lnTo>
                  <a:pt x="423097" y="163829"/>
                </a:lnTo>
                <a:lnTo>
                  <a:pt x="423097" y="182879"/>
                </a:lnTo>
                <a:lnTo>
                  <a:pt x="421439" y="184150"/>
                </a:lnTo>
                <a:lnTo>
                  <a:pt x="446789" y="184150"/>
                </a:lnTo>
                <a:lnTo>
                  <a:pt x="445143" y="182879"/>
                </a:lnTo>
                <a:lnTo>
                  <a:pt x="445143" y="163829"/>
                </a:lnTo>
                <a:lnTo>
                  <a:pt x="446789" y="162560"/>
                </a:lnTo>
                <a:close/>
              </a:path>
              <a:path w="694690" h="294639">
                <a:moveTo>
                  <a:pt x="490894" y="162560"/>
                </a:moveTo>
                <a:lnTo>
                  <a:pt x="465556" y="162560"/>
                </a:lnTo>
                <a:lnTo>
                  <a:pt x="467202" y="163829"/>
                </a:lnTo>
                <a:lnTo>
                  <a:pt x="467202" y="182879"/>
                </a:lnTo>
                <a:lnTo>
                  <a:pt x="465556" y="184150"/>
                </a:lnTo>
                <a:lnTo>
                  <a:pt x="490894" y="184150"/>
                </a:lnTo>
                <a:lnTo>
                  <a:pt x="489248" y="182879"/>
                </a:lnTo>
                <a:lnTo>
                  <a:pt x="489248" y="163829"/>
                </a:lnTo>
                <a:lnTo>
                  <a:pt x="490894" y="162560"/>
                </a:lnTo>
                <a:close/>
              </a:path>
              <a:path w="694690" h="294639">
                <a:moveTo>
                  <a:pt x="535011" y="162560"/>
                </a:moveTo>
                <a:lnTo>
                  <a:pt x="509673" y="162560"/>
                </a:lnTo>
                <a:lnTo>
                  <a:pt x="511319" y="163829"/>
                </a:lnTo>
                <a:lnTo>
                  <a:pt x="511319" y="182879"/>
                </a:lnTo>
                <a:lnTo>
                  <a:pt x="509673" y="184150"/>
                </a:lnTo>
                <a:lnTo>
                  <a:pt x="535011" y="184150"/>
                </a:lnTo>
                <a:lnTo>
                  <a:pt x="533365" y="182879"/>
                </a:lnTo>
                <a:lnTo>
                  <a:pt x="533365" y="163829"/>
                </a:lnTo>
                <a:lnTo>
                  <a:pt x="535011" y="162560"/>
                </a:lnTo>
                <a:close/>
              </a:path>
              <a:path w="694690" h="294639">
                <a:moveTo>
                  <a:pt x="579128" y="162560"/>
                </a:moveTo>
                <a:lnTo>
                  <a:pt x="553777" y="162560"/>
                </a:lnTo>
                <a:lnTo>
                  <a:pt x="555424" y="163829"/>
                </a:lnTo>
                <a:lnTo>
                  <a:pt x="555424" y="182879"/>
                </a:lnTo>
                <a:lnTo>
                  <a:pt x="553777" y="184150"/>
                </a:lnTo>
                <a:lnTo>
                  <a:pt x="579128" y="184150"/>
                </a:lnTo>
                <a:lnTo>
                  <a:pt x="577481" y="182879"/>
                </a:lnTo>
                <a:lnTo>
                  <a:pt x="577481" y="163829"/>
                </a:lnTo>
                <a:lnTo>
                  <a:pt x="579128" y="162560"/>
                </a:lnTo>
                <a:close/>
              </a:path>
              <a:path w="694690" h="294639">
                <a:moveTo>
                  <a:pt x="623232" y="162560"/>
                </a:moveTo>
                <a:lnTo>
                  <a:pt x="597881" y="162560"/>
                </a:lnTo>
                <a:lnTo>
                  <a:pt x="599527" y="163829"/>
                </a:lnTo>
                <a:lnTo>
                  <a:pt x="599527" y="182879"/>
                </a:lnTo>
                <a:lnTo>
                  <a:pt x="597881" y="184150"/>
                </a:lnTo>
                <a:lnTo>
                  <a:pt x="623232" y="184150"/>
                </a:lnTo>
                <a:lnTo>
                  <a:pt x="621598" y="182879"/>
                </a:lnTo>
                <a:lnTo>
                  <a:pt x="621598" y="163829"/>
                </a:lnTo>
                <a:lnTo>
                  <a:pt x="623232" y="162560"/>
                </a:lnTo>
                <a:close/>
              </a:path>
              <a:path w="694690" h="294639">
                <a:moveTo>
                  <a:pt x="667349" y="162560"/>
                </a:moveTo>
                <a:lnTo>
                  <a:pt x="641998" y="162560"/>
                </a:lnTo>
                <a:lnTo>
                  <a:pt x="643644" y="163829"/>
                </a:lnTo>
                <a:lnTo>
                  <a:pt x="643644" y="182879"/>
                </a:lnTo>
                <a:lnTo>
                  <a:pt x="641998" y="184150"/>
                </a:lnTo>
                <a:lnTo>
                  <a:pt x="667349" y="184150"/>
                </a:lnTo>
                <a:lnTo>
                  <a:pt x="665703" y="182879"/>
                </a:lnTo>
                <a:lnTo>
                  <a:pt x="665703" y="163829"/>
                </a:lnTo>
                <a:lnTo>
                  <a:pt x="667349" y="162560"/>
                </a:lnTo>
                <a:close/>
              </a:path>
              <a:path w="694690" h="294639">
                <a:moveTo>
                  <a:pt x="347438" y="55879"/>
                </a:moveTo>
                <a:lnTo>
                  <a:pt x="318947" y="55879"/>
                </a:lnTo>
                <a:lnTo>
                  <a:pt x="318999" y="85089"/>
                </a:lnTo>
                <a:lnTo>
                  <a:pt x="318795" y="139700"/>
                </a:lnTo>
                <a:lnTo>
                  <a:pt x="316275" y="142239"/>
                </a:lnTo>
                <a:lnTo>
                  <a:pt x="350908" y="142239"/>
                </a:lnTo>
                <a:lnTo>
                  <a:pt x="348363" y="139700"/>
                </a:lnTo>
                <a:lnTo>
                  <a:pt x="348501" y="64769"/>
                </a:lnTo>
                <a:lnTo>
                  <a:pt x="347438" y="55879"/>
                </a:lnTo>
                <a:close/>
              </a:path>
              <a:path w="694690" h="294639">
                <a:moveTo>
                  <a:pt x="453001" y="55879"/>
                </a:moveTo>
                <a:lnTo>
                  <a:pt x="416309" y="55879"/>
                </a:lnTo>
                <a:lnTo>
                  <a:pt x="421917" y="58419"/>
                </a:lnTo>
                <a:lnTo>
                  <a:pt x="428793" y="63500"/>
                </a:lnTo>
                <a:lnTo>
                  <a:pt x="438433" y="74929"/>
                </a:lnTo>
                <a:lnTo>
                  <a:pt x="484981" y="129539"/>
                </a:lnTo>
                <a:lnTo>
                  <a:pt x="488665" y="135889"/>
                </a:lnTo>
                <a:lnTo>
                  <a:pt x="485335" y="142239"/>
                </a:lnTo>
                <a:lnTo>
                  <a:pt x="664272" y="142239"/>
                </a:lnTo>
                <a:lnTo>
                  <a:pt x="660263" y="140969"/>
                </a:lnTo>
                <a:lnTo>
                  <a:pt x="651863" y="139700"/>
                </a:lnTo>
                <a:lnTo>
                  <a:pt x="529338" y="139700"/>
                </a:lnTo>
                <a:lnTo>
                  <a:pt x="514311" y="124460"/>
                </a:lnTo>
                <a:lnTo>
                  <a:pt x="496969" y="105410"/>
                </a:lnTo>
                <a:lnTo>
                  <a:pt x="479290" y="85089"/>
                </a:lnTo>
                <a:lnTo>
                  <a:pt x="453001" y="55879"/>
                </a:lnTo>
                <a:close/>
              </a:path>
              <a:path w="694690" h="294639">
                <a:moveTo>
                  <a:pt x="396873" y="0"/>
                </a:moveTo>
                <a:lnTo>
                  <a:pt x="368712" y="0"/>
                </a:lnTo>
                <a:lnTo>
                  <a:pt x="359784" y="1269"/>
                </a:lnTo>
                <a:lnTo>
                  <a:pt x="359784" y="31750"/>
                </a:lnTo>
                <a:lnTo>
                  <a:pt x="399229" y="31750"/>
                </a:lnTo>
                <a:lnTo>
                  <a:pt x="399229" y="7619"/>
                </a:lnTo>
                <a:lnTo>
                  <a:pt x="396873" y="0"/>
                </a:lnTo>
                <a:close/>
              </a:path>
            </a:pathLst>
          </a:custGeom>
          <a:solidFill>
            <a:srgbClr val="E84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14486" y="3357746"/>
            <a:ext cx="143987" cy="219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80123" y="3283779"/>
            <a:ext cx="257810" cy="380365"/>
          </a:xfrm>
          <a:custGeom>
            <a:avLst/>
            <a:gdLst/>
            <a:ahLst/>
            <a:cxnLst/>
            <a:rect l="l" t="t" r="r" b="b"/>
            <a:pathLst>
              <a:path w="257809" h="380364">
                <a:moveTo>
                  <a:pt x="235070" y="0"/>
                </a:moveTo>
                <a:lnTo>
                  <a:pt x="22692" y="0"/>
                </a:lnTo>
                <a:lnTo>
                  <a:pt x="13863" y="1779"/>
                </a:lnTo>
                <a:lnTo>
                  <a:pt x="6649" y="6634"/>
                </a:lnTo>
                <a:lnTo>
                  <a:pt x="1784" y="13840"/>
                </a:lnTo>
                <a:lnTo>
                  <a:pt x="2" y="22660"/>
                </a:lnTo>
                <a:lnTo>
                  <a:pt x="0" y="357670"/>
                </a:lnTo>
                <a:lnTo>
                  <a:pt x="1784" y="366497"/>
                </a:lnTo>
                <a:lnTo>
                  <a:pt x="6649" y="373704"/>
                </a:lnTo>
                <a:lnTo>
                  <a:pt x="13863" y="378562"/>
                </a:lnTo>
                <a:lnTo>
                  <a:pt x="22692" y="380343"/>
                </a:lnTo>
                <a:lnTo>
                  <a:pt x="235070" y="380343"/>
                </a:lnTo>
                <a:lnTo>
                  <a:pt x="243905" y="378562"/>
                </a:lnTo>
                <a:lnTo>
                  <a:pt x="251117" y="373704"/>
                </a:lnTo>
                <a:lnTo>
                  <a:pt x="255980" y="366497"/>
                </a:lnTo>
                <a:lnTo>
                  <a:pt x="257763" y="357670"/>
                </a:lnTo>
                <a:lnTo>
                  <a:pt x="257763" y="351458"/>
                </a:lnTo>
                <a:lnTo>
                  <a:pt x="26668" y="351458"/>
                </a:lnTo>
                <a:lnTo>
                  <a:pt x="26668" y="318435"/>
                </a:lnTo>
                <a:lnTo>
                  <a:pt x="257763" y="318435"/>
                </a:lnTo>
                <a:lnTo>
                  <a:pt x="257763" y="295332"/>
                </a:lnTo>
                <a:lnTo>
                  <a:pt x="26668" y="295332"/>
                </a:lnTo>
                <a:lnTo>
                  <a:pt x="26668" y="262296"/>
                </a:lnTo>
                <a:lnTo>
                  <a:pt x="257763" y="262296"/>
                </a:lnTo>
                <a:lnTo>
                  <a:pt x="257763" y="239205"/>
                </a:lnTo>
                <a:lnTo>
                  <a:pt x="26668" y="239205"/>
                </a:lnTo>
                <a:lnTo>
                  <a:pt x="26668" y="206183"/>
                </a:lnTo>
                <a:lnTo>
                  <a:pt x="257763" y="206183"/>
                </a:lnTo>
                <a:lnTo>
                  <a:pt x="257763" y="164961"/>
                </a:lnTo>
                <a:lnTo>
                  <a:pt x="31429" y="164961"/>
                </a:lnTo>
                <a:lnTo>
                  <a:pt x="26668" y="160204"/>
                </a:lnTo>
                <a:lnTo>
                  <a:pt x="26668" y="31403"/>
                </a:lnTo>
                <a:lnTo>
                  <a:pt x="31429" y="26645"/>
                </a:lnTo>
                <a:lnTo>
                  <a:pt x="257763" y="26645"/>
                </a:lnTo>
                <a:lnTo>
                  <a:pt x="257763" y="22660"/>
                </a:lnTo>
                <a:lnTo>
                  <a:pt x="255980" y="13835"/>
                </a:lnTo>
                <a:lnTo>
                  <a:pt x="251117" y="6633"/>
                </a:lnTo>
                <a:lnTo>
                  <a:pt x="243905" y="1779"/>
                </a:lnTo>
                <a:lnTo>
                  <a:pt x="235070" y="0"/>
                </a:lnTo>
                <a:close/>
              </a:path>
              <a:path w="257809" h="380364">
                <a:moveTo>
                  <a:pt x="104480" y="318435"/>
                </a:moveTo>
                <a:lnTo>
                  <a:pt x="75482" y="318435"/>
                </a:lnTo>
                <a:lnTo>
                  <a:pt x="75482" y="351458"/>
                </a:lnTo>
                <a:lnTo>
                  <a:pt x="104480" y="351458"/>
                </a:lnTo>
                <a:lnTo>
                  <a:pt x="104480" y="318435"/>
                </a:lnTo>
                <a:close/>
              </a:path>
              <a:path w="257809" h="380364">
                <a:moveTo>
                  <a:pt x="182280" y="318435"/>
                </a:moveTo>
                <a:lnTo>
                  <a:pt x="153282" y="318435"/>
                </a:lnTo>
                <a:lnTo>
                  <a:pt x="153269" y="351458"/>
                </a:lnTo>
                <a:lnTo>
                  <a:pt x="257763" y="351458"/>
                </a:lnTo>
                <a:lnTo>
                  <a:pt x="182280" y="351445"/>
                </a:lnTo>
                <a:lnTo>
                  <a:pt x="182280" y="318435"/>
                </a:lnTo>
                <a:close/>
              </a:path>
              <a:path w="257809" h="380364">
                <a:moveTo>
                  <a:pt x="257763" y="318435"/>
                </a:moveTo>
                <a:lnTo>
                  <a:pt x="231094" y="318435"/>
                </a:lnTo>
                <a:lnTo>
                  <a:pt x="231094" y="351445"/>
                </a:lnTo>
                <a:lnTo>
                  <a:pt x="257763" y="351445"/>
                </a:lnTo>
                <a:lnTo>
                  <a:pt x="257763" y="318435"/>
                </a:lnTo>
                <a:close/>
              </a:path>
              <a:path w="257809" h="380364">
                <a:moveTo>
                  <a:pt x="104480" y="262296"/>
                </a:moveTo>
                <a:lnTo>
                  <a:pt x="75482" y="262296"/>
                </a:lnTo>
                <a:lnTo>
                  <a:pt x="75482" y="295332"/>
                </a:lnTo>
                <a:lnTo>
                  <a:pt x="104480" y="295332"/>
                </a:lnTo>
                <a:lnTo>
                  <a:pt x="104480" y="262296"/>
                </a:lnTo>
                <a:close/>
              </a:path>
              <a:path w="257809" h="380364">
                <a:moveTo>
                  <a:pt x="182293" y="262296"/>
                </a:moveTo>
                <a:lnTo>
                  <a:pt x="153282" y="262296"/>
                </a:lnTo>
                <a:lnTo>
                  <a:pt x="153282" y="295332"/>
                </a:lnTo>
                <a:lnTo>
                  <a:pt x="182280" y="295332"/>
                </a:lnTo>
                <a:lnTo>
                  <a:pt x="182293" y="262296"/>
                </a:lnTo>
                <a:close/>
              </a:path>
              <a:path w="257809" h="380364">
                <a:moveTo>
                  <a:pt x="257763" y="262296"/>
                </a:moveTo>
                <a:lnTo>
                  <a:pt x="231094" y="262296"/>
                </a:lnTo>
                <a:lnTo>
                  <a:pt x="231094" y="295332"/>
                </a:lnTo>
                <a:lnTo>
                  <a:pt x="257763" y="295332"/>
                </a:lnTo>
                <a:lnTo>
                  <a:pt x="257763" y="262296"/>
                </a:lnTo>
                <a:close/>
              </a:path>
              <a:path w="257809" h="380364">
                <a:moveTo>
                  <a:pt x="104480" y="206183"/>
                </a:moveTo>
                <a:lnTo>
                  <a:pt x="75482" y="206183"/>
                </a:lnTo>
                <a:lnTo>
                  <a:pt x="75482" y="239205"/>
                </a:lnTo>
                <a:lnTo>
                  <a:pt x="104480" y="239205"/>
                </a:lnTo>
                <a:lnTo>
                  <a:pt x="104480" y="206183"/>
                </a:lnTo>
                <a:close/>
              </a:path>
              <a:path w="257809" h="380364">
                <a:moveTo>
                  <a:pt x="182280" y="206183"/>
                </a:moveTo>
                <a:lnTo>
                  <a:pt x="153282" y="206183"/>
                </a:lnTo>
                <a:lnTo>
                  <a:pt x="153269" y="239205"/>
                </a:lnTo>
                <a:lnTo>
                  <a:pt x="257763" y="239205"/>
                </a:lnTo>
                <a:lnTo>
                  <a:pt x="182280" y="239193"/>
                </a:lnTo>
                <a:lnTo>
                  <a:pt x="182280" y="206183"/>
                </a:lnTo>
                <a:close/>
              </a:path>
              <a:path w="257809" h="380364">
                <a:moveTo>
                  <a:pt x="257763" y="206183"/>
                </a:moveTo>
                <a:lnTo>
                  <a:pt x="231094" y="206183"/>
                </a:lnTo>
                <a:lnTo>
                  <a:pt x="231094" y="239193"/>
                </a:lnTo>
                <a:lnTo>
                  <a:pt x="257763" y="239193"/>
                </a:lnTo>
                <a:lnTo>
                  <a:pt x="257763" y="206183"/>
                </a:lnTo>
                <a:close/>
              </a:path>
              <a:path w="257809" h="380364">
                <a:moveTo>
                  <a:pt x="257763" y="26645"/>
                </a:moveTo>
                <a:lnTo>
                  <a:pt x="226321" y="26645"/>
                </a:lnTo>
                <a:lnTo>
                  <a:pt x="231094" y="31403"/>
                </a:lnTo>
                <a:lnTo>
                  <a:pt x="231094" y="160204"/>
                </a:lnTo>
                <a:lnTo>
                  <a:pt x="226321" y="164961"/>
                </a:lnTo>
                <a:lnTo>
                  <a:pt x="257763" y="164961"/>
                </a:lnTo>
                <a:lnTo>
                  <a:pt x="257763" y="26645"/>
                </a:lnTo>
                <a:close/>
              </a:path>
            </a:pathLst>
          </a:custGeom>
          <a:solidFill>
            <a:srgbClr val="F1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45661" y="3427012"/>
            <a:ext cx="46990" cy="80645"/>
          </a:xfrm>
          <a:custGeom>
            <a:avLst/>
            <a:gdLst/>
            <a:ahLst/>
            <a:cxnLst/>
            <a:rect l="l" t="t" r="r" b="b"/>
            <a:pathLst>
              <a:path w="46990" h="80645">
                <a:moveTo>
                  <a:pt x="6570" y="53404"/>
                </a:moveTo>
                <a:lnTo>
                  <a:pt x="0" y="55986"/>
                </a:lnTo>
                <a:lnTo>
                  <a:pt x="3017" y="61990"/>
                </a:lnTo>
                <a:lnTo>
                  <a:pt x="7494" y="66528"/>
                </a:lnTo>
                <a:lnTo>
                  <a:pt x="13430" y="69601"/>
                </a:lnTo>
                <a:lnTo>
                  <a:pt x="20829" y="71207"/>
                </a:lnTo>
                <a:lnTo>
                  <a:pt x="20829" y="80608"/>
                </a:lnTo>
                <a:lnTo>
                  <a:pt x="26769" y="80608"/>
                </a:lnTo>
                <a:lnTo>
                  <a:pt x="26769" y="71207"/>
                </a:lnTo>
                <a:lnTo>
                  <a:pt x="34075" y="70562"/>
                </a:lnTo>
                <a:lnTo>
                  <a:pt x="39241" y="68461"/>
                </a:lnTo>
                <a:lnTo>
                  <a:pt x="42620" y="64540"/>
                </a:lnTo>
                <a:lnTo>
                  <a:pt x="20829" y="64540"/>
                </a:lnTo>
                <a:lnTo>
                  <a:pt x="13851" y="63957"/>
                </a:lnTo>
                <a:lnTo>
                  <a:pt x="9091" y="60250"/>
                </a:lnTo>
                <a:lnTo>
                  <a:pt x="6570" y="53404"/>
                </a:lnTo>
                <a:close/>
              </a:path>
              <a:path w="46990" h="80645">
                <a:moveTo>
                  <a:pt x="26769" y="0"/>
                </a:moveTo>
                <a:lnTo>
                  <a:pt x="20829" y="0"/>
                </a:lnTo>
                <a:lnTo>
                  <a:pt x="20829" y="8021"/>
                </a:lnTo>
                <a:lnTo>
                  <a:pt x="8749" y="10033"/>
                </a:lnTo>
                <a:lnTo>
                  <a:pt x="2747" y="15739"/>
                </a:lnTo>
                <a:lnTo>
                  <a:pt x="2734" y="28721"/>
                </a:lnTo>
                <a:lnTo>
                  <a:pt x="3849" y="31959"/>
                </a:lnTo>
                <a:lnTo>
                  <a:pt x="8356" y="37805"/>
                </a:lnTo>
                <a:lnTo>
                  <a:pt x="13270" y="40158"/>
                </a:lnTo>
                <a:lnTo>
                  <a:pt x="20829" y="41979"/>
                </a:lnTo>
                <a:lnTo>
                  <a:pt x="20829" y="64540"/>
                </a:lnTo>
                <a:lnTo>
                  <a:pt x="26769" y="64540"/>
                </a:lnTo>
                <a:lnTo>
                  <a:pt x="26769" y="43282"/>
                </a:lnTo>
                <a:lnTo>
                  <a:pt x="43077" y="43282"/>
                </a:lnTo>
                <a:lnTo>
                  <a:pt x="41851" y="41591"/>
                </a:lnTo>
                <a:lnTo>
                  <a:pt x="35567" y="37750"/>
                </a:lnTo>
                <a:lnTo>
                  <a:pt x="26769" y="35274"/>
                </a:lnTo>
                <a:lnTo>
                  <a:pt x="26769" y="34439"/>
                </a:lnTo>
                <a:lnTo>
                  <a:pt x="20829" y="34439"/>
                </a:lnTo>
                <a:lnTo>
                  <a:pt x="13497" y="33047"/>
                </a:lnTo>
                <a:lnTo>
                  <a:pt x="9838" y="29657"/>
                </a:lnTo>
                <a:lnTo>
                  <a:pt x="9838" y="21572"/>
                </a:lnTo>
                <a:lnTo>
                  <a:pt x="20829" y="14448"/>
                </a:lnTo>
                <a:lnTo>
                  <a:pt x="43126" y="14448"/>
                </a:lnTo>
                <a:lnTo>
                  <a:pt x="42622" y="13145"/>
                </a:lnTo>
                <a:lnTo>
                  <a:pt x="36341" y="8881"/>
                </a:lnTo>
                <a:lnTo>
                  <a:pt x="26769" y="8021"/>
                </a:lnTo>
                <a:lnTo>
                  <a:pt x="26769" y="0"/>
                </a:lnTo>
                <a:close/>
              </a:path>
              <a:path w="46990" h="80645">
                <a:moveTo>
                  <a:pt x="43077" y="43282"/>
                </a:moveTo>
                <a:lnTo>
                  <a:pt x="26769" y="43282"/>
                </a:lnTo>
                <a:lnTo>
                  <a:pt x="35138" y="44460"/>
                </a:lnTo>
                <a:lnTo>
                  <a:pt x="39329" y="48040"/>
                </a:lnTo>
                <a:lnTo>
                  <a:pt x="39329" y="56871"/>
                </a:lnTo>
                <a:lnTo>
                  <a:pt x="38215" y="59275"/>
                </a:lnTo>
                <a:lnTo>
                  <a:pt x="33795" y="63286"/>
                </a:lnTo>
                <a:lnTo>
                  <a:pt x="30718" y="64375"/>
                </a:lnTo>
                <a:lnTo>
                  <a:pt x="26769" y="64540"/>
                </a:lnTo>
                <a:lnTo>
                  <a:pt x="42620" y="64540"/>
                </a:lnTo>
                <a:lnTo>
                  <a:pt x="45356" y="61363"/>
                </a:lnTo>
                <a:lnTo>
                  <a:pt x="46876" y="57504"/>
                </a:lnTo>
                <a:lnTo>
                  <a:pt x="46876" y="53355"/>
                </a:lnTo>
                <a:lnTo>
                  <a:pt x="45620" y="46793"/>
                </a:lnTo>
                <a:lnTo>
                  <a:pt x="43077" y="43282"/>
                </a:lnTo>
                <a:close/>
              </a:path>
              <a:path w="46990" h="80645">
                <a:moveTo>
                  <a:pt x="26769" y="14448"/>
                </a:moveTo>
                <a:lnTo>
                  <a:pt x="20829" y="14448"/>
                </a:lnTo>
                <a:lnTo>
                  <a:pt x="20829" y="34439"/>
                </a:lnTo>
                <a:lnTo>
                  <a:pt x="26769" y="34439"/>
                </a:lnTo>
                <a:lnTo>
                  <a:pt x="26769" y="14448"/>
                </a:lnTo>
                <a:close/>
              </a:path>
              <a:path w="46990" h="80645">
                <a:moveTo>
                  <a:pt x="43126" y="14448"/>
                </a:moveTo>
                <a:lnTo>
                  <a:pt x="26769" y="14448"/>
                </a:lnTo>
                <a:lnTo>
                  <a:pt x="33163" y="14866"/>
                </a:lnTo>
                <a:lnTo>
                  <a:pt x="37240" y="17725"/>
                </a:lnTo>
                <a:lnTo>
                  <a:pt x="39038" y="23014"/>
                </a:lnTo>
                <a:lnTo>
                  <a:pt x="45610" y="20863"/>
                </a:lnTo>
                <a:lnTo>
                  <a:pt x="43126" y="14448"/>
                </a:lnTo>
                <a:close/>
              </a:path>
            </a:pathLst>
          </a:custGeom>
          <a:solidFill>
            <a:srgbClr val="F1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88244" y="3360017"/>
            <a:ext cx="243204" cy="339725"/>
          </a:xfrm>
          <a:custGeom>
            <a:avLst/>
            <a:gdLst/>
            <a:ahLst/>
            <a:cxnLst/>
            <a:rect l="l" t="t" r="r" b="b"/>
            <a:pathLst>
              <a:path w="243204" h="339725">
                <a:moveTo>
                  <a:pt x="213506" y="0"/>
                </a:moveTo>
                <a:lnTo>
                  <a:pt x="29112" y="0"/>
                </a:lnTo>
                <a:lnTo>
                  <a:pt x="17805" y="2293"/>
                </a:lnTo>
                <a:lnTo>
                  <a:pt x="8549" y="8540"/>
                </a:lnTo>
                <a:lnTo>
                  <a:pt x="2296" y="17785"/>
                </a:lnTo>
                <a:lnTo>
                  <a:pt x="0" y="29075"/>
                </a:lnTo>
                <a:lnTo>
                  <a:pt x="0" y="310300"/>
                </a:lnTo>
                <a:lnTo>
                  <a:pt x="2296" y="321597"/>
                </a:lnTo>
                <a:lnTo>
                  <a:pt x="8549" y="330846"/>
                </a:lnTo>
                <a:lnTo>
                  <a:pt x="17805" y="337094"/>
                </a:lnTo>
                <a:lnTo>
                  <a:pt x="29112" y="339388"/>
                </a:lnTo>
                <a:lnTo>
                  <a:pt x="213506" y="339388"/>
                </a:lnTo>
                <a:lnTo>
                  <a:pt x="224812" y="337094"/>
                </a:lnTo>
                <a:lnTo>
                  <a:pt x="234069" y="330846"/>
                </a:lnTo>
                <a:lnTo>
                  <a:pt x="240322" y="321597"/>
                </a:lnTo>
                <a:lnTo>
                  <a:pt x="241633" y="315145"/>
                </a:lnTo>
                <a:lnTo>
                  <a:pt x="123905" y="315145"/>
                </a:lnTo>
                <a:lnTo>
                  <a:pt x="114456" y="313240"/>
                </a:lnTo>
                <a:lnTo>
                  <a:pt x="112102" y="311654"/>
                </a:lnTo>
                <a:lnTo>
                  <a:pt x="55387" y="311654"/>
                </a:lnTo>
                <a:lnTo>
                  <a:pt x="29339" y="296622"/>
                </a:lnTo>
                <a:lnTo>
                  <a:pt x="27731" y="290663"/>
                </a:lnTo>
                <a:lnTo>
                  <a:pt x="33075" y="281439"/>
                </a:lnTo>
                <a:lnTo>
                  <a:pt x="39052" y="279833"/>
                </a:lnTo>
                <a:lnTo>
                  <a:pt x="102647" y="279833"/>
                </a:lnTo>
                <a:lnTo>
                  <a:pt x="106745" y="273758"/>
                </a:lnTo>
                <a:lnTo>
                  <a:pt x="114456" y="268565"/>
                </a:lnTo>
                <a:lnTo>
                  <a:pt x="123905" y="266661"/>
                </a:lnTo>
                <a:lnTo>
                  <a:pt x="242618" y="266661"/>
                </a:lnTo>
                <a:lnTo>
                  <a:pt x="242618" y="242420"/>
                </a:lnTo>
                <a:lnTo>
                  <a:pt x="33481" y="242420"/>
                </a:lnTo>
                <a:lnTo>
                  <a:pt x="29112" y="238055"/>
                </a:lnTo>
                <a:lnTo>
                  <a:pt x="29112" y="33453"/>
                </a:lnTo>
                <a:lnTo>
                  <a:pt x="33481" y="29075"/>
                </a:lnTo>
                <a:lnTo>
                  <a:pt x="242618" y="29075"/>
                </a:lnTo>
                <a:lnTo>
                  <a:pt x="240322" y="17785"/>
                </a:lnTo>
                <a:lnTo>
                  <a:pt x="234069" y="8540"/>
                </a:lnTo>
                <a:lnTo>
                  <a:pt x="224812" y="2293"/>
                </a:lnTo>
                <a:lnTo>
                  <a:pt x="213506" y="0"/>
                </a:lnTo>
                <a:close/>
              </a:path>
              <a:path w="243204" h="339725">
                <a:moveTo>
                  <a:pt x="242618" y="266661"/>
                </a:moveTo>
                <a:lnTo>
                  <a:pt x="123905" y="266661"/>
                </a:lnTo>
                <a:lnTo>
                  <a:pt x="133347" y="268565"/>
                </a:lnTo>
                <a:lnTo>
                  <a:pt x="141060" y="273758"/>
                </a:lnTo>
                <a:lnTo>
                  <a:pt x="146260" y="281463"/>
                </a:lnTo>
                <a:lnTo>
                  <a:pt x="148167" y="290903"/>
                </a:lnTo>
                <a:lnTo>
                  <a:pt x="146260" y="300339"/>
                </a:lnTo>
                <a:lnTo>
                  <a:pt x="141060" y="308044"/>
                </a:lnTo>
                <a:lnTo>
                  <a:pt x="133347" y="313240"/>
                </a:lnTo>
                <a:lnTo>
                  <a:pt x="123905" y="315145"/>
                </a:lnTo>
                <a:lnTo>
                  <a:pt x="241633" y="315145"/>
                </a:lnTo>
                <a:lnTo>
                  <a:pt x="242343" y="311654"/>
                </a:lnTo>
                <a:lnTo>
                  <a:pt x="187231" y="311654"/>
                </a:lnTo>
                <a:lnTo>
                  <a:pt x="181254" y="310047"/>
                </a:lnTo>
                <a:lnTo>
                  <a:pt x="175910" y="300823"/>
                </a:lnTo>
                <a:lnTo>
                  <a:pt x="177532" y="294852"/>
                </a:lnTo>
                <a:lnTo>
                  <a:pt x="203578" y="279833"/>
                </a:lnTo>
                <a:lnTo>
                  <a:pt x="242618" y="279833"/>
                </a:lnTo>
                <a:lnTo>
                  <a:pt x="242618" y="266661"/>
                </a:lnTo>
                <a:close/>
              </a:path>
              <a:path w="243204" h="339725">
                <a:moveTo>
                  <a:pt x="102647" y="279833"/>
                </a:moveTo>
                <a:lnTo>
                  <a:pt x="39052" y="279833"/>
                </a:lnTo>
                <a:lnTo>
                  <a:pt x="65086" y="294852"/>
                </a:lnTo>
                <a:lnTo>
                  <a:pt x="66695" y="300823"/>
                </a:lnTo>
                <a:lnTo>
                  <a:pt x="61351" y="310047"/>
                </a:lnTo>
                <a:lnTo>
                  <a:pt x="55387" y="311654"/>
                </a:lnTo>
                <a:lnTo>
                  <a:pt x="112102" y="311654"/>
                </a:lnTo>
                <a:lnTo>
                  <a:pt x="106745" y="308044"/>
                </a:lnTo>
                <a:lnTo>
                  <a:pt x="101548" y="300339"/>
                </a:lnTo>
                <a:lnTo>
                  <a:pt x="99642" y="290903"/>
                </a:lnTo>
                <a:lnTo>
                  <a:pt x="101564" y="281439"/>
                </a:lnTo>
                <a:lnTo>
                  <a:pt x="102647" y="279833"/>
                </a:lnTo>
                <a:close/>
              </a:path>
              <a:path w="243204" h="339725">
                <a:moveTo>
                  <a:pt x="242618" y="279833"/>
                </a:moveTo>
                <a:lnTo>
                  <a:pt x="203578" y="279833"/>
                </a:lnTo>
                <a:lnTo>
                  <a:pt x="209529" y="281439"/>
                </a:lnTo>
                <a:lnTo>
                  <a:pt x="214886" y="290663"/>
                </a:lnTo>
                <a:lnTo>
                  <a:pt x="213266" y="296622"/>
                </a:lnTo>
                <a:lnTo>
                  <a:pt x="187231" y="311654"/>
                </a:lnTo>
                <a:lnTo>
                  <a:pt x="242343" y="311654"/>
                </a:lnTo>
                <a:lnTo>
                  <a:pt x="242618" y="310300"/>
                </a:lnTo>
                <a:lnTo>
                  <a:pt x="242618" y="279833"/>
                </a:lnTo>
                <a:close/>
              </a:path>
              <a:path w="243204" h="339725">
                <a:moveTo>
                  <a:pt x="242618" y="29075"/>
                </a:moveTo>
                <a:lnTo>
                  <a:pt x="209124" y="29075"/>
                </a:lnTo>
                <a:lnTo>
                  <a:pt x="213506" y="33453"/>
                </a:lnTo>
                <a:lnTo>
                  <a:pt x="213506" y="238055"/>
                </a:lnTo>
                <a:lnTo>
                  <a:pt x="209124" y="242420"/>
                </a:lnTo>
                <a:lnTo>
                  <a:pt x="242618" y="242420"/>
                </a:lnTo>
                <a:lnTo>
                  <a:pt x="242618" y="29075"/>
                </a:lnTo>
                <a:close/>
              </a:path>
            </a:pathLst>
          </a:custGeom>
          <a:solidFill>
            <a:srgbClr val="334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92049" y="3248501"/>
            <a:ext cx="160119" cy="160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30313" y="2639757"/>
          <a:ext cx="11875132" cy="448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Products</a:t>
                      </a:r>
                      <a:r>
                        <a:rPr sz="14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(NP)</a:t>
                      </a:r>
                      <a:endParaRPr sz="14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F2F4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406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7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Industries</a:t>
                      </a:r>
                      <a:r>
                        <a:rPr sz="17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(EA)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17780" marB="0">
                    <a:solidFill>
                      <a:srgbClr val="EBEBE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5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  <a:endParaRPr sz="14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48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2F4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1390"/>
                        </a:lnSpc>
                        <a:spcBef>
                          <a:spcPts val="975"/>
                        </a:spcBef>
                        <a:tabLst>
                          <a:tab pos="1137285" algn="l"/>
                          <a:tab pos="2325370" algn="l"/>
                          <a:tab pos="3761740" algn="l"/>
                          <a:tab pos="4810760" algn="l"/>
                          <a:tab pos="5801360" algn="l"/>
                          <a:tab pos="6838315" algn="l"/>
                        </a:tabLst>
                      </a:pPr>
                      <a:r>
                        <a:rPr sz="1250" b="1" spc="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Agriculture	Manufacture	Construction	</a:t>
                      </a:r>
                      <a:r>
                        <a:rPr sz="125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Trade	</a:t>
                      </a:r>
                      <a:r>
                        <a:rPr sz="1250" b="1" spc="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Hotel	</a:t>
                      </a:r>
                      <a:r>
                        <a:rPr sz="125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Financial	Other</a:t>
                      </a:r>
                      <a:endParaRPr sz="1250">
                        <a:latin typeface="Helvetica"/>
                        <a:cs typeface="Helvetica"/>
                      </a:endParaRPr>
                    </a:p>
                    <a:p>
                      <a:pPr marL="4462145">
                        <a:lnSpc>
                          <a:spcPts val="1390"/>
                        </a:lnSpc>
                        <a:tabLst>
                          <a:tab pos="5801360" algn="l"/>
                          <a:tab pos="6729730" algn="l"/>
                        </a:tabLst>
                      </a:pPr>
                      <a:r>
                        <a:rPr sz="1250" b="1" spc="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transportation	services	services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Agriculture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191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B2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B297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4993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Imported products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for </a:t>
                      </a: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intermediate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consumption (c.i.f</a:t>
                      </a:r>
                      <a:r>
                        <a:rPr sz="150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values)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Manufacture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5016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A95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A95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Construction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635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CC2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CC2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Trade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425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7E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7E2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Hotel and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transportat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84B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ion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84B3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Financial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services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C4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C41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Other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services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334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334A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7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3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Total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(basic</a:t>
                      </a:r>
                      <a:r>
                        <a:rPr sz="1500" b="1" spc="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prices)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9DC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22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Intermediate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consumption economic</a:t>
                      </a:r>
                      <a:r>
                        <a:rPr sz="1500" b="1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D1D1B"/>
                          </a:solidFill>
                          <a:latin typeface="Helvetica"/>
                          <a:cs typeface="Helvetica"/>
                        </a:rPr>
                        <a:t>activity</a:t>
                      </a:r>
                      <a:endParaRPr sz="15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rgbClr val="C5DBF4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48895">
                        <a:lnSpc>
                          <a:spcPts val="1590"/>
                        </a:lnSpc>
                        <a:spcBef>
                          <a:spcPts val="670"/>
                        </a:spcBef>
                      </a:pPr>
                      <a:r>
                        <a:rPr sz="1550" b="1" spc="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Imported 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intermediates</a:t>
                      </a:r>
                      <a:endParaRPr sz="1550">
                        <a:latin typeface="Helvetica"/>
                        <a:cs typeface="Helvetica"/>
                      </a:endParaRPr>
                    </a:p>
                  </a:txBody>
                  <a:tcPr marL="0" marR="0" marT="85090" marB="0">
                    <a:solidFill>
                      <a:srgbClr val="007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3866857" y="4432520"/>
            <a:ext cx="116357" cy="116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6857" y="4744519"/>
            <a:ext cx="116357" cy="1162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9406" y="5028184"/>
            <a:ext cx="116344" cy="116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9406" y="4744519"/>
            <a:ext cx="116344" cy="1162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89745" y="4744519"/>
            <a:ext cx="116344" cy="1162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89745" y="5293205"/>
            <a:ext cx="116344" cy="116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89745" y="4432520"/>
            <a:ext cx="116344" cy="116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50838" y="6029872"/>
            <a:ext cx="116345" cy="116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12421" y="6360972"/>
            <a:ext cx="116345" cy="116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68289" y="5760045"/>
            <a:ext cx="116344" cy="1162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50480" y="4744519"/>
            <a:ext cx="116344" cy="1162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713055" y="719163"/>
            <a:ext cx="6844665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95"/>
              </a:spcBef>
            </a:pPr>
            <a:r>
              <a:rPr sz="3100" spc="-75" dirty="0">
                <a:solidFill>
                  <a:srgbClr val="1D1D1B"/>
                </a:solidFill>
                <a:latin typeface="Helvetica-Light"/>
                <a:cs typeface="Helvetica-Light"/>
              </a:rPr>
              <a:t>Resulting process: </a:t>
            </a:r>
            <a:r>
              <a:rPr sz="3100" spc="-70" dirty="0">
                <a:solidFill>
                  <a:srgbClr val="1D1D1B"/>
                </a:solidFill>
                <a:latin typeface="Helvetica-Light"/>
                <a:cs typeface="Helvetica-Light"/>
              </a:rPr>
              <a:t>import matrix</a:t>
            </a:r>
            <a:r>
              <a:rPr sz="3100" spc="-425" dirty="0">
                <a:solidFill>
                  <a:srgbClr val="1D1D1B"/>
                </a:solidFill>
                <a:latin typeface="Helvetica-Light"/>
                <a:cs typeface="Helvetica-Light"/>
              </a:rPr>
              <a:t> </a:t>
            </a:r>
            <a:r>
              <a:rPr sz="3100" spc="-85" dirty="0">
                <a:solidFill>
                  <a:srgbClr val="1D1D1B"/>
                </a:solidFill>
                <a:latin typeface="Helvetica-Light"/>
                <a:cs typeface="Helvetica-Light"/>
              </a:rPr>
              <a:t>process</a:t>
            </a:r>
            <a:endParaRPr sz="3100">
              <a:latin typeface="Helvetica-Light"/>
              <a:cs typeface="Helvetica-Light"/>
            </a:endParaRPr>
          </a:p>
          <a:p>
            <a:pPr marL="12700">
              <a:lnSpc>
                <a:spcPts val="3120"/>
              </a:lnSpc>
            </a:pPr>
            <a:r>
              <a:rPr sz="2650" b="1" spc="-45" dirty="0">
                <a:solidFill>
                  <a:srgbClr val="1D1D1B"/>
                </a:solidFill>
                <a:latin typeface="Helvetica"/>
                <a:cs typeface="Helvetica"/>
              </a:rPr>
              <a:t>Intermediate</a:t>
            </a:r>
            <a:r>
              <a:rPr sz="2650" b="1" spc="-130" dirty="0">
                <a:solidFill>
                  <a:srgbClr val="1D1D1B"/>
                </a:solidFill>
                <a:latin typeface="Helvetica"/>
                <a:cs typeface="Helvetica"/>
              </a:rPr>
              <a:t> </a:t>
            </a:r>
            <a:r>
              <a:rPr sz="2650" b="1" spc="-50" dirty="0">
                <a:solidFill>
                  <a:srgbClr val="1D1D1B"/>
                </a:solidFill>
                <a:latin typeface="Helvetica"/>
                <a:cs typeface="Helvetica"/>
              </a:rPr>
              <a:t>consumption</a:t>
            </a:r>
            <a:endParaRPr sz="2650">
              <a:latin typeface="Helvetica"/>
              <a:cs typeface="Helvetic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841</Words>
  <Application>Microsoft Office PowerPoint</Application>
  <PresentationFormat>Personalizado</PresentationFormat>
  <Paragraphs>288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Helvetica</vt:lpstr>
      <vt:lpstr>Helvetica-Light</vt:lpstr>
      <vt:lpstr>Times New Roman</vt:lpstr>
      <vt:lpstr>Office Theme</vt:lpstr>
      <vt:lpstr>TRADE  ENTERPRISES  CHARACTERISTICS:  COSTA RICAN  EXPERIENCE</vt:lpstr>
      <vt:lpstr>DEI: How it works?</vt:lpstr>
      <vt:lpstr>1 International Trade Register (ITR)</vt:lpstr>
      <vt:lpstr>2  Economic Variables Register  (REVEC)</vt:lpstr>
      <vt:lpstr>3 Taxes (D-151)</vt:lpstr>
      <vt:lpstr>Linking data sources</vt:lpstr>
      <vt:lpstr>Datasets</vt:lpstr>
      <vt:lpstr>Resulting process: export-import process</vt:lpstr>
      <vt:lpstr>Resulting process: import matrix process Intermediate consumption</vt:lpstr>
      <vt:lpstr>Resulting process: import matrix process Final consumption</vt:lpstr>
      <vt:lpstr>Resulting process: import matrix process</vt:lpstr>
      <vt:lpstr>Presentación de PowerPoint</vt:lpstr>
      <vt:lpstr>Presentación de PowerPoint</vt:lpstr>
      <vt:lpstr>The way ahead</vt:lpstr>
      <vt:lpstr>TRADE  ENTERPRISES  CHARACTERISTICS:  COSTA RICAN 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 ENTERPRISES  CHARACTERISTICS:  COSTA RICAN  EXPERIENCE</dc:title>
  <cp:lastModifiedBy>MARIN ROJAS CINTHYA MARIA</cp:lastModifiedBy>
  <cp:revision>3</cp:revision>
  <dcterms:created xsi:type="dcterms:W3CDTF">2018-05-31T15:23:09Z</dcterms:created>
  <dcterms:modified xsi:type="dcterms:W3CDTF">2021-09-15T15:26:16Z</dcterms:modified>
</cp:coreProperties>
</file>